
<file path=[Content_Types].xml><?xml version="1.0" encoding="utf-8"?>
<Types xmlns="http://schemas.openxmlformats.org/package/2006/content-types">
  <Default Extension="de"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256" r:id="rId2"/>
    <p:sldId id="320" r:id="rId3"/>
    <p:sldId id="456" r:id="rId4"/>
    <p:sldId id="410" r:id="rId5"/>
    <p:sldId id="411" r:id="rId6"/>
    <p:sldId id="418" r:id="rId7"/>
    <p:sldId id="327" r:id="rId8"/>
    <p:sldId id="6440" r:id="rId9"/>
    <p:sldId id="414" r:id="rId10"/>
    <p:sldId id="420" r:id="rId11"/>
    <p:sldId id="6442" r:id="rId12"/>
    <p:sldId id="6441" r:id="rId13"/>
    <p:sldId id="419" r:id="rId14"/>
    <p:sldId id="421" r:id="rId15"/>
    <p:sldId id="426" r:id="rId16"/>
    <p:sldId id="423" r:id="rId17"/>
    <p:sldId id="4302" r:id="rId18"/>
    <p:sldId id="4332" r:id="rId19"/>
    <p:sldId id="427" r:id="rId20"/>
    <p:sldId id="4300" r:id="rId21"/>
    <p:sldId id="4334" r:id="rId22"/>
    <p:sldId id="4279" r:id="rId23"/>
    <p:sldId id="4336" r:id="rId24"/>
    <p:sldId id="4338" r:id="rId25"/>
    <p:sldId id="4321" r:id="rId26"/>
    <p:sldId id="4342" r:id="rId27"/>
    <p:sldId id="4343" r:id="rId28"/>
    <p:sldId id="4335" r:id="rId29"/>
    <p:sldId id="4333" r:id="rId30"/>
    <p:sldId id="4322" r:id="rId31"/>
    <p:sldId id="434" r:id="rId32"/>
    <p:sldId id="424" r:id="rId33"/>
    <p:sldId id="435" r:id="rId34"/>
    <p:sldId id="436" r:id="rId35"/>
    <p:sldId id="4329" r:id="rId36"/>
    <p:sldId id="4331" r:id="rId37"/>
    <p:sldId id="336" r:id="rId38"/>
    <p:sldId id="439" r:id="rId39"/>
    <p:sldId id="440" r:id="rId40"/>
    <p:sldId id="441" r:id="rId41"/>
    <p:sldId id="4339" r:id="rId42"/>
    <p:sldId id="4289" r:id="rId43"/>
    <p:sldId id="444" r:id="rId44"/>
    <p:sldId id="448" r:id="rId45"/>
    <p:sldId id="452" r:id="rId46"/>
    <p:sldId id="6444" r:id="rId47"/>
    <p:sldId id="450" r:id="rId48"/>
    <p:sldId id="449" r:id="rId49"/>
    <p:sldId id="451" r:id="rId50"/>
    <p:sldId id="453" r:id="rId51"/>
    <p:sldId id="445" r:id="rId52"/>
    <p:sldId id="4344" r:id="rId53"/>
    <p:sldId id="4341" r:id="rId54"/>
    <p:sldId id="446" r:id="rId55"/>
    <p:sldId id="299" r:id="rId56"/>
    <p:sldId id="350" r:id="rId57"/>
    <p:sldId id="394" r:id="rId5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p:defaultTextStyle>
  <p:extLst>
    <p:ext uri="{521415D9-36F7-43E2-AB2F-B90AF26B5E84}">
      <p14:sectionLst xmlns:p14="http://schemas.microsoft.com/office/powerpoint/2010/main">
        <p14:section name="Standardabschnitt" id="{8CD93762-BF7D-D648-A562-B97D09E5FE31}">
          <p14:sldIdLst>
            <p14:sldId id="256"/>
            <p14:sldId id="320"/>
            <p14:sldId id="456"/>
            <p14:sldId id="410"/>
          </p14:sldIdLst>
        </p14:section>
        <p14:section name="Bedeutung von Sprache im MU" id="{60DDD464-4193-4643-9179-AF3156DB23EB}">
          <p14:sldIdLst>
            <p14:sldId id="411"/>
            <p14:sldId id="418"/>
            <p14:sldId id="327"/>
            <p14:sldId id="6440"/>
            <p14:sldId id="414"/>
            <p14:sldId id="420"/>
            <p14:sldId id="6442"/>
            <p14:sldId id="6441"/>
          </p14:sldIdLst>
        </p14:section>
        <p14:section name="2. Exmemplarische FKV" id="{32C617A7-1ABC-FE4C-B6AA-F2CA9C2331E9}">
          <p14:sldIdLst>
            <p14:sldId id="419"/>
            <p14:sldId id="421"/>
            <p14:sldId id="426"/>
            <p14:sldId id="423"/>
            <p14:sldId id="4302"/>
            <p14:sldId id="4332"/>
            <p14:sldId id="427"/>
            <p14:sldId id="4300"/>
            <p14:sldId id="4334"/>
            <p14:sldId id="4279"/>
            <p14:sldId id="4336"/>
            <p14:sldId id="4338"/>
            <p14:sldId id="4321"/>
            <p14:sldId id="4342"/>
            <p14:sldId id="4343"/>
            <p14:sldId id="4335"/>
            <p14:sldId id="4333"/>
            <p14:sldId id="4322"/>
            <p14:sldId id="434"/>
            <p14:sldId id="424"/>
          </p14:sldIdLst>
        </p14:section>
        <p14:section name="3. Materialien zur fachbezogenen Arbeit auf PIKAS&#13;" id="{70BF339C-E8D2-DD48-8275-ED16E2DAEEDC}">
          <p14:sldIdLst>
            <p14:sldId id="435"/>
            <p14:sldId id="436"/>
            <p14:sldId id="4329"/>
            <p14:sldId id="4331"/>
            <p14:sldId id="336"/>
            <p14:sldId id="439"/>
            <p14:sldId id="440"/>
            <p14:sldId id="441"/>
            <p14:sldId id="4339"/>
            <p14:sldId id="4289"/>
          </p14:sldIdLst>
        </p14:section>
        <p14:section name="4. Vorbereitung des Transfers" id="{9D3E8290-A782-0F47-B449-F34BBDAD8EEB}">
          <p14:sldIdLst>
            <p14:sldId id="444"/>
            <p14:sldId id="448"/>
            <p14:sldId id="452"/>
            <p14:sldId id="6444"/>
            <p14:sldId id="450"/>
            <p14:sldId id="449"/>
            <p14:sldId id="451"/>
            <p14:sldId id="453"/>
            <p14:sldId id="445"/>
            <p14:sldId id="4344"/>
            <p14:sldId id="4341"/>
            <p14:sldId id="446"/>
            <p14:sldId id="299"/>
            <p14:sldId id="350"/>
            <p14:sldId id="3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6C4E32-1018-BECE-2EE9-66D4EF909F26}" name="Daniela Götze" initials="DG" userId="Daniela Götze" providerId="None"/>
  <p188:author id="{BDFB5B47-1453-14A9-CA51-D5EE48E512BB}" name="Julia Westerhaus" initials="JW" userId="b6d7ac5fddee3881" providerId="Windows Live"/>
  <p188:author id="{72486C4E-EEB8-3211-CFEC-7B4AACDDCAE6}" name="Amira Girardi" initials="AG" userId="Amira Girardi" providerId="None"/>
  <p188:author id="{6037F474-4B62-9604-9F5C-34CF73AE28D4}" name="René Schlüter" initials="RS" userId="René Schlüter" providerId="None"/>
  <p188:author id="{71C4D9C8-943B-98FC-777C-843BEF3D72F2}" name="Marina Janeck" initials="MJ" userId="Marina Janeck"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DEE1"/>
    <a:srgbClr val="327D87"/>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74"/>
    <p:restoredTop sz="78395"/>
  </p:normalViewPr>
  <p:slideViewPr>
    <p:cSldViewPr snapToGrid="0">
      <p:cViewPr varScale="1">
        <p:scale>
          <a:sx n="98" d="100"/>
          <a:sy n="98" d="100"/>
        </p:scale>
        <p:origin x="1296"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2" name="Shape 372"/>
          <p:cNvSpPr>
            <a:spLocks noGrp="1" noRot="1" noChangeAspect="1"/>
          </p:cNvSpPr>
          <p:nvPr>
            <p:ph type="sldImg"/>
          </p:nvPr>
        </p:nvSpPr>
        <p:spPr>
          <a:xfrm>
            <a:off x="381000" y="685800"/>
            <a:ext cx="6096000" cy="3429000"/>
          </a:xfrm>
          <a:prstGeom prst="rect">
            <a:avLst/>
          </a:prstGeom>
        </p:spPr>
        <p:txBody>
          <a:bodyPr/>
          <a:lstStyle/>
          <a:p>
            <a:endParaRPr/>
          </a:p>
        </p:txBody>
      </p:sp>
      <p:sp>
        <p:nvSpPr>
          <p:cNvPr id="373" name="Shape 37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37901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060710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8769-C80D-D90D-0F33-A2B363F88E3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C057D8-06FF-E813-74C0-2C42ED443FA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16CD8CD-DF8D-D816-E5A7-F8B33A6E036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081686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sz="1200" b="0" i="0" u="none" strike="noStrike" dirty="0">
                <a:effectLst/>
                <a:latin typeface="+mj-lt"/>
                <a:ea typeface="+mj-ea"/>
                <a:cs typeface="+mj-cs"/>
                <a:sym typeface="Calibri"/>
              </a:rPr>
              <a:t>Zu Beginn werden typische Aussagen aufgegriffen, die im Kollegium im Zusammenhang mit sprachbildendem Mathematikunterricht auftreten können. Die Folie eröffnet den Austausch und macht deutlich, an welchen Stellen Fachkonferenzleitungen in ihrer fachbezogenen Arbeit Orientierung geben können. Ziel ist es, den Blick zunächst auf Fragen und Herausforderungen zu richten – nicht auf fertige Lösungen.</a:t>
            </a:r>
          </a:p>
          <a:p>
            <a:endParaRPr lang="de-DE" sz="1200" b="0" i="0" u="none" strike="noStrike" dirty="0">
              <a:effectLst/>
              <a:latin typeface="+mj-lt"/>
              <a:ea typeface="+mj-ea"/>
              <a:cs typeface="+mj-cs"/>
              <a:sym typeface="Calibri"/>
            </a:endParaRPr>
          </a:p>
          <a:p>
            <a:r>
              <a:rPr lang="de-DE" sz="1200" b="0" i="0" u="none" strike="noStrike" dirty="0">
                <a:effectLst/>
                <a:latin typeface="+mj-lt"/>
                <a:ea typeface="+mj-ea"/>
                <a:cs typeface="+mj-cs"/>
                <a:sym typeface="Calibri"/>
              </a:rPr>
              <a:t>Übergang zur nächsten Folie:</a:t>
            </a:r>
          </a:p>
          <a:p>
            <a:r>
              <a:rPr lang="de-DE" sz="1200" b="0" i="0" u="none" strike="noStrike" dirty="0">
                <a:effectLst/>
                <a:latin typeface="+mj-lt"/>
                <a:ea typeface="+mj-ea"/>
                <a:cs typeface="+mj-cs"/>
                <a:sym typeface="Calibri"/>
              </a:rPr>
              <a:t>Frau Kamau (dritte von rechts) erinnert sich dabei an eine ganz konkrete Situation aus einer ihrer letzten Stunden. (Beim klicken wird ihre Aussage hervorgehoben)</a:t>
            </a:r>
            <a:endParaRPr lang="de-DE" dirty="0"/>
          </a:p>
        </p:txBody>
      </p:sp>
    </p:spTree>
    <p:extLst>
      <p:ext uri="{BB962C8B-B14F-4D97-AF65-F5344CB8AC3E}">
        <p14:creationId xmlns:p14="http://schemas.microsoft.com/office/powerpoint/2010/main" val="65329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9F5DA-0C99-ACDD-52B6-4CDED968F1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F8542D-6A3D-930C-65C3-EFE5D5DB926F}"/>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65A97C5-1509-1D94-A50F-7B59B9049E17}"/>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1200" b="0" i="0" dirty="0">
                <a:effectLst/>
                <a:latin typeface="+mj-lt"/>
                <a:ea typeface="+mj-ea"/>
                <a:cs typeface="+mj-cs"/>
                <a:sym typeface="Calibri"/>
              </a:rPr>
              <a:t>Frau </a:t>
            </a:r>
            <a:r>
              <a:rPr lang="de-DE" sz="1200" b="0" i="0" u="none" strike="noStrike" dirty="0">
                <a:effectLst/>
                <a:latin typeface="+mj-lt"/>
                <a:ea typeface="+mj-ea"/>
                <a:cs typeface="+mj-cs"/>
                <a:sym typeface="Calibri"/>
              </a:rPr>
              <a:t>Kamau erinnert sich an die Situation mit der Drittklässlerin Samira (Das Beispiel</a:t>
            </a:r>
            <a:r>
              <a:rPr lang="de-DE" sz="1200" b="0" i="0" dirty="0">
                <a:effectLst/>
                <a:latin typeface="+mj-lt"/>
                <a:ea typeface="+mj-ea"/>
                <a:cs typeface="+mj-cs"/>
                <a:sym typeface="Calibri"/>
              </a:rPr>
              <a:t> stammt aus der PIKAS-Handreichung). Die Kinder hatten zuvor gelernt, Rechenwege im Tausenderraum mithilfe des Rechenstrichs darzustellen. Die Fachwörter „Startzahl“, „Sprung“ und „Endergebnis“ waren bereits gemeinsam eingeführt und erarbeitet worden. Auf den ersten Blick scheint Samira diese Fachwörter sicher zu verwenden. Allerdings kann sie diese nicht nutzen, um einen korrekten Rechenweg am Rechenstrich darzustellen. Sprache scheint also nicht alles zu sein, aber ohne Sprache geht es auch nicht.</a:t>
            </a:r>
          </a:p>
        </p:txBody>
      </p:sp>
    </p:spTree>
    <p:extLst>
      <p:ext uri="{BB962C8B-B14F-4D97-AF65-F5344CB8AC3E}">
        <p14:creationId xmlns:p14="http://schemas.microsoft.com/office/powerpoint/2010/main" val="2870885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9E172-7BC1-67D9-7611-118B677976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80B156D-3F5A-4996-965E-3699054F44C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F2ACEC5-ABB4-7A07-A833-6D8C3DB6B1B5}"/>
              </a:ext>
            </a:extLst>
          </p:cNvPr>
          <p:cNvSpPr>
            <a:spLocks noGrp="1"/>
          </p:cNvSpPr>
          <p:nvPr>
            <p:ph type="body" idx="1"/>
          </p:nvPr>
        </p:nvSpPr>
        <p:spPr/>
        <p:txBody>
          <a:bodyPr/>
          <a:lstStyle/>
          <a:p>
            <a:r>
              <a:rPr lang="de-DE" sz="1200" b="0" i="0" u="none" strike="noStrike" dirty="0">
                <a:effectLst/>
                <a:latin typeface="+mj-lt"/>
                <a:ea typeface="+mj-ea"/>
                <a:cs typeface="+mj-cs"/>
                <a:sym typeface="Calibri"/>
              </a:rPr>
              <a:t>Beim genaueren Hinschauen wird deutlich, dass Samiras Verwendung der eingeführten Fachwörter noch kein tragfähiges mathematisches Verständnis erkennen lässt. Erst durch das Beschreiben und Begründen ihrer Überlegungen werden ihre mathematischen Vorstellungen sichtbar. Sprache macht mathematisches Denken sichtbar und bildet damit eine wichtige Grundlage für das weitere Lernen.</a:t>
            </a:r>
            <a:endParaRPr lang="de-DE" sz="1200" b="0" i="0" u="none" strike="noStrike" dirty="0">
              <a:effectLst/>
              <a:highlight>
                <a:srgbClr val="FFFF00"/>
              </a:highlight>
              <a:latin typeface="+mj-lt"/>
              <a:ea typeface="+mj-ea"/>
              <a:cs typeface="+mj-cs"/>
              <a:sym typeface="Calibri"/>
            </a:endParaRPr>
          </a:p>
        </p:txBody>
      </p:sp>
    </p:spTree>
    <p:extLst>
      <p:ext uri="{BB962C8B-B14F-4D97-AF65-F5344CB8AC3E}">
        <p14:creationId xmlns:p14="http://schemas.microsoft.com/office/powerpoint/2010/main" val="4219038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89BC3-172C-7415-E304-0101EBE1363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C8DCC21-41D2-87DF-50D1-59F29DF7F18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93C355FC-B926-3C9B-E190-7512E7D72475}"/>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6303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E276D-31D4-7371-9CD3-27A4E9EF33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48B24A1-6AE8-331F-CF47-1C47D11EA08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B770E098-F97D-BAE4-FC16-CFB866D4FFAB}"/>
              </a:ext>
            </a:extLst>
          </p:cNvPr>
          <p:cNvSpPr>
            <a:spLocks noGrp="1"/>
          </p:cNvSpPr>
          <p:nvPr>
            <p:ph type="body" idx="1"/>
          </p:nvPr>
        </p:nvSpPr>
        <p:spPr/>
        <p:txBody>
          <a:bodyPr/>
          <a:lstStyle/>
          <a:p>
            <a:endParaRPr lang="de-DE" sz="1200" b="0" i="0" u="none" strike="noStrike" dirty="0">
              <a:effectLst/>
              <a:highlight>
                <a:srgbClr val="FFFF00"/>
              </a:highlight>
              <a:latin typeface="+mj-lt"/>
              <a:ea typeface="+mj-ea"/>
              <a:cs typeface="+mj-cs"/>
              <a:sym typeface="Calibri"/>
            </a:endParaRPr>
          </a:p>
        </p:txBody>
      </p:sp>
    </p:spTree>
    <p:extLst>
      <p:ext uri="{BB962C8B-B14F-4D97-AF65-F5344CB8AC3E}">
        <p14:creationId xmlns:p14="http://schemas.microsoft.com/office/powerpoint/2010/main" val="44032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D4A45-12EE-FC0B-5837-78756A27764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BF4868-EFF8-F428-3D38-4809FC18B18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1658C01-BD29-E3A0-496F-0179C4A1997B}"/>
              </a:ext>
            </a:extLst>
          </p:cNvPr>
          <p:cNvSpPr>
            <a:spLocks noGrp="1"/>
          </p:cNvSpPr>
          <p:nvPr>
            <p:ph type="body" idx="1"/>
          </p:nvPr>
        </p:nvSpPr>
        <p:spPr/>
        <p:txBody>
          <a:bodyPr/>
          <a:lstStyle/>
          <a:p>
            <a:pPr marL="0" indent="0">
              <a:buNone/>
            </a:pPr>
            <a:r>
              <a:rPr lang="de-DE" sz="1200" b="0" i="0" dirty="0">
                <a:effectLst/>
                <a:latin typeface="+mj-lt"/>
                <a:ea typeface="+mj-ea"/>
                <a:cs typeface="+mj-cs"/>
                <a:sym typeface="Calibri"/>
              </a:rPr>
              <a:t>Ausgehend von der Fragestellung „</a:t>
            </a:r>
            <a:r>
              <a:rPr lang="de-DE" sz="1200" b="0" dirty="0">
                <a:solidFill>
                  <a:srgbClr val="FF0000"/>
                </a:solidFill>
              </a:rPr>
              <a:t>Wie kann ein sprachbildender Mathematikunterricht so gestaltet werden, dass alle Kinder sich in ihren (fach-)sprachlichen Kompetenzen weiterentwickeln und dabei zugleich mathematisches Verstehen gefördert wird?“</a:t>
            </a:r>
            <a:r>
              <a:rPr lang="de-DE" sz="1200" b="0" i="0" dirty="0">
                <a:effectLst/>
                <a:latin typeface="+mj-lt"/>
                <a:ea typeface="+mj-ea"/>
                <a:cs typeface="+mj-cs"/>
                <a:sym typeface="Calibri"/>
              </a:rPr>
              <a:t> können verschiedene Schwerpunktthemen eines sprachbildenden Mathematikunterrichts ausgemacht werden.</a:t>
            </a:r>
          </a:p>
        </p:txBody>
      </p:sp>
    </p:spTree>
    <p:extLst>
      <p:ext uri="{BB962C8B-B14F-4D97-AF65-F5344CB8AC3E}">
        <p14:creationId xmlns:p14="http://schemas.microsoft.com/office/powerpoint/2010/main" val="3778511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4F159-1FEA-4AFF-47F8-8071A8C7231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3FDE211-8077-D291-B1D1-DF06167DE500}"/>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C355B67-BD5D-2716-D9B7-B5840ED76638}"/>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95140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35C33-D875-B557-C619-1EA4FE29766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E43C3C-A947-C8A4-11CA-6467318824C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983CB13-C88B-455D-ACAD-E4608D1E6B6C}"/>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360422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53254-A952-4A68-198A-27F02E2C525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E59D8E2-C391-1D55-CEBB-8F32B19A5425}"/>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B688D811-1D00-A870-49EE-D48E599F4FC9}"/>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942773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sz="1200" b="0" i="0" dirty="0">
                <a:effectLst/>
                <a:latin typeface="+mj-lt"/>
                <a:ea typeface="+mj-ea"/>
                <a:cs typeface="+mj-cs"/>
                <a:sym typeface="Calibri"/>
              </a:rPr>
              <a:t>Die Modellphase beginnt mit der Vorbereitung der fachbezogenen Arbeit aus der Perspektive der Fachkonferenzleitung.</a:t>
            </a:r>
            <a:r>
              <a:rPr lang="de-DE" sz="1200" b="0" i="0" u="none" strike="noStrike" dirty="0">
                <a:effectLst/>
                <a:latin typeface="+mj-lt"/>
                <a:ea typeface="+mj-ea"/>
                <a:cs typeface="+mj-cs"/>
                <a:sym typeface="Calibri"/>
              </a:rPr>
              <a:t> Die Folie verdeutlicht, dass eine gelungene Durchführung bereits mit der Planung beginnt. Dazu verschafft sich die Fachkonferenzleitung zunächst einen Überblick über die Materialien und entscheidet, welche davon für die Gestaltung der fachbezogenen Arbeit benötigt werden.</a:t>
            </a:r>
            <a:endParaRPr lang="de-DE" b="0" dirty="0"/>
          </a:p>
        </p:txBody>
      </p:sp>
    </p:spTree>
    <p:extLst>
      <p:ext uri="{BB962C8B-B14F-4D97-AF65-F5344CB8AC3E}">
        <p14:creationId xmlns:p14="http://schemas.microsoft.com/office/powerpoint/2010/main" val="1756137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C20E-3BDA-E122-5FBD-FE2900BA2F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890A8F-1641-191F-783C-C90F7035C66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026B4BB-CFB9-1BC8-EC20-ED42B7C3526A}"/>
              </a:ext>
            </a:extLst>
          </p:cNvPr>
          <p:cNvSpPr>
            <a:spLocks noGrp="1"/>
          </p:cNvSpPr>
          <p:nvPr>
            <p:ph type="body" idx="1"/>
          </p:nvPr>
        </p:nvSpPr>
        <p:spPr/>
        <p:txBody>
          <a:bodyPr/>
          <a:lstStyle/>
          <a:p>
            <a:r>
              <a:rPr lang="de-DE" sz="1200" b="0" i="0" u="none" strike="noStrike" dirty="0">
                <a:effectLst/>
                <a:latin typeface="+mj-lt"/>
                <a:ea typeface="+mj-ea"/>
                <a:cs typeface="+mj-cs"/>
                <a:sym typeface="Calibri"/>
              </a:rPr>
              <a:t>Die Folie gibt einen Überblick über die Materialien, die für die fachbezogene Arbeit zum Modul „Funktionen von Sprache“ zur Verfügung stehen.</a:t>
            </a:r>
          </a:p>
          <a:p>
            <a:endParaRPr lang="de-DE" sz="1200" b="0" i="0" u="none" strike="noStrike" dirty="0">
              <a:effectLst/>
              <a:latin typeface="+mj-lt"/>
              <a:ea typeface="+mj-ea"/>
              <a:cs typeface="+mj-cs"/>
              <a:sym typeface="Calibri"/>
            </a:endParaRPr>
          </a:p>
          <a:p>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1445821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232B7-8540-F6B8-B511-5993635AF11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476BC2-4612-D6FE-8283-D7405FFB936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629CA5F-2888-5641-9490-F58CD4914F0A}"/>
              </a:ext>
            </a:extLst>
          </p:cNvPr>
          <p:cNvSpPr>
            <a:spLocks noGrp="1"/>
          </p:cNvSpPr>
          <p:nvPr>
            <p:ph type="body" idx="1"/>
          </p:nvPr>
        </p:nvSpPr>
        <p:spPr/>
        <p:txBody>
          <a:bodyPr/>
          <a:lstStyle/>
          <a:p>
            <a:r>
              <a:rPr lang="de-DE" sz="1200" b="0" i="0" dirty="0">
                <a:effectLst/>
                <a:latin typeface="+mj-lt"/>
                <a:ea typeface="+mj-ea"/>
                <a:cs typeface="+mj-cs"/>
                <a:sym typeface="Calibri"/>
              </a:rPr>
              <a:t>Die Moderationshinweise begleiten die Fachkonferenzleitung bei der Durchführung des Kurzvideos.</a:t>
            </a:r>
            <a:r>
              <a:rPr lang="de-DE" sz="1200" b="0" i="0" u="none" strike="noStrike" dirty="0">
                <a:effectLst/>
                <a:latin typeface="+mj-lt"/>
                <a:ea typeface="+mj-ea"/>
                <a:cs typeface="+mj-cs"/>
                <a:sym typeface="Calibri"/>
              </a:rPr>
              <a:t> Sie bündeln die relevanten Informationen und unterstützen die Moderation der anschließenden fachbezogenen Arbeit.</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3060195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B93BC-F044-2DA4-3703-36829CBC6A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6883D59-99C5-D70F-B609-AEB10515B1A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C0F61BF-E6F7-6396-E78D-AD5D5AD11538}"/>
              </a:ext>
            </a:extLst>
          </p:cNvPr>
          <p:cNvSpPr>
            <a:spLocks noGrp="1"/>
          </p:cNvSpPr>
          <p:nvPr>
            <p:ph type="body" idx="1"/>
          </p:nvPr>
        </p:nvSpPr>
        <p:spPr/>
        <p:txBody>
          <a:bodyPr/>
          <a:lstStyle/>
          <a:p>
            <a:r>
              <a:rPr lang="de-DE" sz="1200" b="0" i="0" dirty="0">
                <a:effectLst/>
                <a:latin typeface="+mj-lt"/>
                <a:ea typeface="+mj-ea"/>
                <a:cs typeface="+mj-cs"/>
                <a:sym typeface="Calibri"/>
              </a:rPr>
              <a:t>Das Kurzvideo bildet den fachlichen Einstieg in die exemplarische Durchführung der fachbezogenen Arbeit.</a:t>
            </a:r>
            <a:r>
              <a:rPr lang="de-DE" sz="1200" b="0" i="0" u="none" strike="noStrike" dirty="0">
                <a:effectLst/>
                <a:latin typeface="+mj-lt"/>
                <a:ea typeface="+mj-ea"/>
                <a:cs typeface="+mj-cs"/>
                <a:sym typeface="Calibri"/>
              </a:rPr>
              <a:t> Die in den Moderationshinweisen vorgesehenen Unterbrechungen ermöglichen es, die Aktivitäten gemeinsam durchzuführen und die fachbezogene Arbeit aus der Perspektive eines Kollegiums zu erleben.</a:t>
            </a:r>
          </a:p>
          <a:p>
            <a:endParaRPr lang="de-DE" sz="1200" b="0" i="0" u="none" strike="noStrike" dirty="0">
              <a:effectLst/>
              <a:latin typeface="+mj-lt"/>
              <a:ea typeface="+mj-ea"/>
              <a:cs typeface="+mj-cs"/>
              <a:sym typeface="Calibri"/>
            </a:endParaRPr>
          </a:p>
          <a:p>
            <a:endParaRPr lang="de-DE" b="0" dirty="0"/>
          </a:p>
        </p:txBody>
      </p:sp>
      <p:sp>
        <p:nvSpPr>
          <p:cNvPr id="4" name="Fußzeilenplatzhalter 3">
            <a:extLst>
              <a:ext uri="{FF2B5EF4-FFF2-40B4-BE49-F238E27FC236}">
                <a16:creationId xmlns:a16="http://schemas.microsoft.com/office/drawing/2014/main" id="{18ACC220-6F36-A2BB-0722-F299AA3DFA5C}"/>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934A35CA-54ED-55FB-2CFC-7118C0EC6B52}"/>
              </a:ext>
            </a:extLst>
          </p:cNvPr>
          <p:cNvSpPr>
            <a:spLocks noGrp="1"/>
          </p:cNvSpPr>
          <p:nvPr>
            <p:ph type="sldNum" sz="quarter" idx="5"/>
          </p:nvPr>
        </p:nvSpPr>
        <p:spPr/>
        <p:txBody>
          <a:bodyPr/>
          <a:lstStyle/>
          <a:p>
            <a:fld id="{C2F1FC34-C851-E548-AB94-15AC694A075D}" type="slidenum">
              <a:rPr lang="de-DE" smtClean="0"/>
              <a:t>20</a:t>
            </a:fld>
            <a:endParaRPr lang="de-DE"/>
          </a:p>
        </p:txBody>
      </p:sp>
    </p:spTree>
    <p:extLst>
      <p:ext uri="{BB962C8B-B14F-4D97-AF65-F5344CB8AC3E}">
        <p14:creationId xmlns:p14="http://schemas.microsoft.com/office/powerpoint/2010/main" val="29713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02226-E33D-A68D-B6E2-4B3374630E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D57311-323A-9447-1F00-2366B055AA8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25E277C-666F-1721-9BD8-8048B55AA15B}"/>
              </a:ext>
            </a:extLst>
          </p:cNvPr>
          <p:cNvSpPr>
            <a:spLocks noGrp="1"/>
          </p:cNvSpPr>
          <p:nvPr>
            <p:ph type="body" idx="1"/>
          </p:nvPr>
        </p:nvSpPr>
        <p:spPr/>
        <p:txBody>
          <a:bodyPr/>
          <a:lstStyle/>
          <a:p>
            <a:pPr algn="l" rtl="0" latinLnBrk="0"/>
            <a:r>
              <a:rPr lang="de-DE" sz="1200" b="0" i="0" u="none" strike="noStrike" dirty="0">
                <a:effectLst/>
                <a:latin typeface="+mj-lt"/>
                <a:ea typeface="+mj-ea"/>
                <a:cs typeface="+mj-cs"/>
                <a:sym typeface="Calibri"/>
              </a:rPr>
              <a:t>Das Video startet per Klick.</a:t>
            </a:r>
            <a:endParaRPr lang="de-DE" dirty="0"/>
          </a:p>
        </p:txBody>
      </p:sp>
      <p:sp>
        <p:nvSpPr>
          <p:cNvPr id="4" name="Fußzeilenplatzhalter 3">
            <a:extLst>
              <a:ext uri="{FF2B5EF4-FFF2-40B4-BE49-F238E27FC236}">
                <a16:creationId xmlns:a16="http://schemas.microsoft.com/office/drawing/2014/main" id="{8BEAF6DB-6FA0-51B9-9E54-485736242892}"/>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47B12BE3-92F9-C7CB-B05D-B2D37F4E596E}"/>
              </a:ext>
            </a:extLst>
          </p:cNvPr>
          <p:cNvSpPr>
            <a:spLocks noGrp="1"/>
          </p:cNvSpPr>
          <p:nvPr>
            <p:ph type="sldNum" sz="quarter" idx="5"/>
          </p:nvPr>
        </p:nvSpPr>
        <p:spPr/>
        <p:txBody>
          <a:bodyPr/>
          <a:lstStyle/>
          <a:p>
            <a:fld id="{C2F1FC34-C851-E548-AB94-15AC694A075D}" type="slidenum">
              <a:rPr lang="de-DE" smtClean="0"/>
              <a:t>21</a:t>
            </a:fld>
            <a:endParaRPr lang="de-DE"/>
          </a:p>
        </p:txBody>
      </p:sp>
    </p:spTree>
    <p:extLst>
      <p:ext uri="{BB962C8B-B14F-4D97-AF65-F5344CB8AC3E}">
        <p14:creationId xmlns:p14="http://schemas.microsoft.com/office/powerpoint/2010/main" val="2103643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87513-F887-986C-5E3E-32A79F4A5D2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AD6265-5C90-5B84-2275-E9DAE5FF709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E3DEA1D-B96B-CAD3-4D95-936E58A04B7F}"/>
              </a:ext>
            </a:extLst>
          </p:cNvPr>
          <p:cNvSpPr>
            <a:spLocks noGrp="1"/>
          </p:cNvSpPr>
          <p:nvPr>
            <p:ph type="body" idx="1"/>
          </p:nvPr>
        </p:nvSpPr>
        <p:spPr/>
        <p:txBody>
          <a:bodyPr/>
          <a:lstStyle/>
          <a:p>
            <a:pPr algn="l" rtl="0" latinLnBrk="0"/>
            <a:r>
              <a:rPr lang="de-DE" sz="1200" b="0" i="0" u="none" strike="noStrike" dirty="0">
                <a:effectLst/>
                <a:latin typeface="+mj-lt"/>
                <a:ea typeface="+mj-ea"/>
                <a:cs typeface="+mj-cs"/>
                <a:sym typeface="Calibri"/>
              </a:rPr>
              <a:t>Mit dieser Aktivität erleben die Teilnehmenden exemplarisch, wie aus den Inhalten des Moduls eine konkrete Unterrichtsidee gemeinsam geplant werden kann. </a:t>
            </a:r>
            <a:r>
              <a:rPr lang="de-DE" sz="1200" b="0" i="0" u="none" strike="noStrike">
                <a:effectLst/>
                <a:latin typeface="+mj-lt"/>
                <a:ea typeface="+mj-ea"/>
                <a:cs typeface="+mj-cs"/>
                <a:sym typeface="Calibri"/>
              </a:rPr>
              <a:t>Im Mittelpunkt steht dabei der Planungsprozess.</a:t>
            </a:r>
            <a:endParaRPr lang="de-DE" dirty="0"/>
          </a:p>
        </p:txBody>
      </p:sp>
      <p:sp>
        <p:nvSpPr>
          <p:cNvPr id="4" name="Fußzeilenplatzhalter 3">
            <a:extLst>
              <a:ext uri="{FF2B5EF4-FFF2-40B4-BE49-F238E27FC236}">
                <a16:creationId xmlns:a16="http://schemas.microsoft.com/office/drawing/2014/main" id="{9FE1EA44-FFDB-8C1B-AAF3-8BCB397DBCA2}"/>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473E9597-E2D2-1C06-D328-35C8675BD9B2}"/>
              </a:ext>
            </a:extLst>
          </p:cNvPr>
          <p:cNvSpPr>
            <a:spLocks noGrp="1"/>
          </p:cNvSpPr>
          <p:nvPr>
            <p:ph type="sldNum" sz="quarter" idx="5"/>
          </p:nvPr>
        </p:nvSpPr>
        <p:spPr/>
        <p:txBody>
          <a:bodyPr/>
          <a:lstStyle/>
          <a:p>
            <a:fld id="{C2F1FC34-C851-E548-AB94-15AC694A075D}" type="slidenum">
              <a:rPr lang="de-DE" smtClean="0"/>
              <a:t>22</a:t>
            </a:fld>
            <a:endParaRPr lang="de-DE"/>
          </a:p>
        </p:txBody>
      </p:sp>
    </p:spTree>
    <p:extLst>
      <p:ext uri="{BB962C8B-B14F-4D97-AF65-F5344CB8AC3E}">
        <p14:creationId xmlns:p14="http://schemas.microsoft.com/office/powerpoint/2010/main" val="1176498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CEE4E-CEBC-1C44-931D-2CBA3A176A7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6964166-8432-3B98-68A4-4E40A9E921D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FC874ED-0A4A-E2FD-A95A-6FD8A835ED14}"/>
              </a:ext>
            </a:extLst>
          </p:cNvPr>
          <p:cNvSpPr>
            <a:spLocks noGrp="1"/>
          </p:cNvSpPr>
          <p:nvPr>
            <p:ph type="body" idx="1"/>
          </p:nvPr>
        </p:nvSpPr>
        <p:spPr/>
        <p:txBody>
          <a:bodyPr/>
          <a:lstStyle/>
          <a:p>
            <a:r>
              <a:rPr lang="de-DE" sz="1200" b="0" i="0" u="none" strike="noStrike" dirty="0">
                <a:effectLst/>
                <a:latin typeface="+mj-lt"/>
                <a:ea typeface="+mj-ea"/>
                <a:cs typeface="+mj-cs"/>
                <a:sym typeface="Calibri"/>
              </a:rPr>
              <a:t>Während der gemeinsamen Planung kann die Situation entstehen, dass Unsicherheiten bei der Gestaltung eines Sprachspeichers auftreten. Diese Schwierigkeit wird an dieser Stelle bewusst aufgegriffen und bildet den Übergang zum nächsten Unterstützungsangebot.</a:t>
            </a:r>
            <a:endParaRPr lang="de-DE" dirty="0"/>
          </a:p>
        </p:txBody>
      </p:sp>
      <p:sp>
        <p:nvSpPr>
          <p:cNvPr id="4" name="Fußzeilenplatzhalter 3">
            <a:extLst>
              <a:ext uri="{FF2B5EF4-FFF2-40B4-BE49-F238E27FC236}">
                <a16:creationId xmlns:a16="http://schemas.microsoft.com/office/drawing/2014/main" id="{C13BA7C1-7124-0E39-E387-993672492188}"/>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BBDCCA7B-4A65-A8F7-E50A-32928ECAD809}"/>
              </a:ext>
            </a:extLst>
          </p:cNvPr>
          <p:cNvSpPr>
            <a:spLocks noGrp="1"/>
          </p:cNvSpPr>
          <p:nvPr>
            <p:ph type="sldNum" sz="quarter" idx="5"/>
          </p:nvPr>
        </p:nvSpPr>
        <p:spPr/>
        <p:txBody>
          <a:bodyPr/>
          <a:lstStyle/>
          <a:p>
            <a:fld id="{C2F1FC34-C851-E548-AB94-15AC694A075D}" type="slidenum">
              <a:rPr lang="de-DE" smtClean="0"/>
              <a:t>23</a:t>
            </a:fld>
            <a:endParaRPr lang="de-DE"/>
          </a:p>
        </p:txBody>
      </p:sp>
    </p:spTree>
    <p:extLst>
      <p:ext uri="{BB962C8B-B14F-4D97-AF65-F5344CB8AC3E}">
        <p14:creationId xmlns:p14="http://schemas.microsoft.com/office/powerpoint/2010/main" val="2733428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592F3-CAA4-08F6-43FF-FCFC8F73ECB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18E848C-EA5A-62BD-B73A-CCCC3AAC760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AA847D6-5736-95D3-A0DF-D771B8561552}"/>
              </a:ext>
            </a:extLst>
          </p:cNvPr>
          <p:cNvSpPr>
            <a:spLocks noGrp="1"/>
          </p:cNvSpPr>
          <p:nvPr>
            <p:ph type="body" idx="1"/>
          </p:nvPr>
        </p:nvSpPr>
        <p:spPr/>
        <p:txBody>
          <a:bodyPr/>
          <a:lstStyle/>
          <a:p>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2916562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1200" b="0" i="0" u="none" strike="noStrike" dirty="0">
                <a:effectLst/>
                <a:latin typeface="+mj-lt"/>
                <a:ea typeface="+mj-ea"/>
                <a:cs typeface="+mj-cs"/>
                <a:sym typeface="Calibri"/>
              </a:rPr>
              <a:t>Das Erklärvideo zum Sprachspeicher ist sowohl in den Moderationshinweisen als auch im Handout verlinkt und kann bei Bedarf zur Unterstützung genutzt werden. </a:t>
            </a:r>
            <a:endParaRPr lang="de-DE" dirty="0"/>
          </a:p>
        </p:txBody>
      </p:sp>
    </p:spTree>
    <p:extLst>
      <p:ext uri="{BB962C8B-B14F-4D97-AF65-F5344CB8AC3E}">
        <p14:creationId xmlns:p14="http://schemas.microsoft.com/office/powerpoint/2010/main" val="725743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2D0E-E6E2-42A4-AFAE-823CE42F79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1C212A-AFBA-5CDE-0E54-F59E33E77E7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84120C2-48AF-EC26-24E6-D97018D8EDB3}"/>
              </a:ext>
            </a:extLst>
          </p:cNvPr>
          <p:cNvSpPr>
            <a:spLocks noGrp="1"/>
          </p:cNvSpPr>
          <p:nvPr>
            <p:ph type="body" idx="1"/>
          </p:nvPr>
        </p:nvSpPr>
        <p:spPr/>
        <p:txBody>
          <a:bodyPr/>
          <a:lstStyle/>
          <a:p>
            <a:r>
              <a:rPr lang="de-DE" sz="1200" b="0" i="0" dirty="0">
                <a:effectLst/>
                <a:latin typeface="+mj-lt"/>
                <a:ea typeface="+mj-ea"/>
                <a:cs typeface="+mj-cs"/>
                <a:sym typeface="Calibri"/>
              </a:rPr>
              <a:t>Das Erklärvideo veranschaulicht die Erstellung eines Sprachspeichers anhand eines konkreten Beispiels.</a:t>
            </a:r>
            <a:r>
              <a:rPr lang="de-DE" sz="1200" b="0" i="0" u="none" strike="noStrike" dirty="0">
                <a:effectLst/>
                <a:latin typeface="+mj-lt"/>
                <a:ea typeface="+mj-ea"/>
                <a:cs typeface="+mj-cs"/>
                <a:sym typeface="Calibri"/>
              </a:rPr>
              <a:t> Es unterstützt die Fachkonferenzleitung dabei, die Vorgehensweise nachvollziehbar zu erläutern.</a:t>
            </a:r>
            <a:endParaRPr lang="de-DE" b="0" dirty="0"/>
          </a:p>
        </p:txBody>
      </p:sp>
      <p:sp>
        <p:nvSpPr>
          <p:cNvPr id="4" name="Fußzeilenplatzhalter 3">
            <a:extLst>
              <a:ext uri="{FF2B5EF4-FFF2-40B4-BE49-F238E27FC236}">
                <a16:creationId xmlns:a16="http://schemas.microsoft.com/office/drawing/2014/main" id="{92EA4D31-4B91-3E66-CA44-903F77EBDB46}"/>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81E6A8D7-FA17-8585-1495-F7FA59216D45}"/>
              </a:ext>
            </a:extLst>
          </p:cNvPr>
          <p:cNvSpPr>
            <a:spLocks noGrp="1"/>
          </p:cNvSpPr>
          <p:nvPr>
            <p:ph type="sldNum" sz="quarter" idx="5"/>
          </p:nvPr>
        </p:nvSpPr>
        <p:spPr/>
        <p:txBody>
          <a:bodyPr/>
          <a:lstStyle/>
          <a:p>
            <a:fld id="{C2F1FC34-C851-E548-AB94-15AC694A075D}" type="slidenum">
              <a:rPr lang="de-DE" smtClean="0"/>
              <a:t>26</a:t>
            </a:fld>
            <a:endParaRPr lang="de-DE"/>
          </a:p>
        </p:txBody>
      </p:sp>
    </p:spTree>
    <p:extLst>
      <p:ext uri="{BB962C8B-B14F-4D97-AF65-F5344CB8AC3E}">
        <p14:creationId xmlns:p14="http://schemas.microsoft.com/office/powerpoint/2010/main" val="1878487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6F06-A4E6-A667-A5AB-4B88EFF924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74C48FB-32F2-A2D7-35AC-A2714061A89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69038B0B-144F-787E-3D85-0F1EBA6A3E63}"/>
              </a:ext>
            </a:extLst>
          </p:cNvPr>
          <p:cNvSpPr>
            <a:spLocks noGrp="1"/>
          </p:cNvSpPr>
          <p:nvPr>
            <p:ph type="body" idx="1"/>
          </p:nvPr>
        </p:nvSpPr>
        <p:spPr/>
        <p:txBody>
          <a:bodyPr/>
          <a:lstStyle/>
          <a:p>
            <a:pPr algn="l" rtl="0" latinLnBrk="0"/>
            <a:r>
              <a:rPr lang="de-DE" sz="1200" b="0" i="0" u="none" strike="noStrike" dirty="0">
                <a:effectLst/>
                <a:latin typeface="+mj-lt"/>
                <a:ea typeface="+mj-ea"/>
                <a:cs typeface="+mj-cs"/>
                <a:sym typeface="Calibri"/>
              </a:rPr>
              <a:t>Das Video startet per Klick.</a:t>
            </a:r>
            <a:endParaRPr lang="de-DE" dirty="0"/>
          </a:p>
        </p:txBody>
      </p:sp>
      <p:sp>
        <p:nvSpPr>
          <p:cNvPr id="4" name="Fußzeilenplatzhalter 3">
            <a:extLst>
              <a:ext uri="{FF2B5EF4-FFF2-40B4-BE49-F238E27FC236}">
                <a16:creationId xmlns:a16="http://schemas.microsoft.com/office/drawing/2014/main" id="{392D4023-7703-8D40-31BD-5F4075980844}"/>
              </a:ext>
            </a:extLst>
          </p:cNvPr>
          <p:cNvSpPr>
            <a:spLocks noGrp="1"/>
          </p:cNvSpPr>
          <p:nvPr>
            <p:ph type="ftr" sz="quarter" idx="4"/>
          </p:nvPr>
        </p:nvSpPr>
        <p:spPr/>
        <p:txBody>
          <a:bodyPr/>
          <a:lstStyle/>
          <a:p>
            <a:r>
              <a:rPr lang="de-DE"/>
              <a:t>© PIKAS (pikas.dzlm.de) </a:t>
            </a:r>
          </a:p>
          <a:p>
            <a:r>
              <a:rPr lang="de-DE"/>
              <a:t>
</a:t>
            </a:r>
          </a:p>
        </p:txBody>
      </p:sp>
      <p:sp>
        <p:nvSpPr>
          <p:cNvPr id="5" name="Foliennummernplatzhalter 4">
            <a:extLst>
              <a:ext uri="{FF2B5EF4-FFF2-40B4-BE49-F238E27FC236}">
                <a16:creationId xmlns:a16="http://schemas.microsoft.com/office/drawing/2014/main" id="{3B20A283-DB9E-E9E2-0EBE-A4C2B5DCD7BE}"/>
              </a:ext>
            </a:extLst>
          </p:cNvPr>
          <p:cNvSpPr>
            <a:spLocks noGrp="1"/>
          </p:cNvSpPr>
          <p:nvPr>
            <p:ph type="sldNum" sz="quarter" idx="5"/>
          </p:nvPr>
        </p:nvSpPr>
        <p:spPr/>
        <p:txBody>
          <a:bodyPr/>
          <a:lstStyle/>
          <a:p>
            <a:fld id="{C2F1FC34-C851-E548-AB94-15AC694A075D}" type="slidenum">
              <a:rPr lang="de-DE" smtClean="0"/>
              <a:t>27</a:t>
            </a:fld>
            <a:endParaRPr lang="de-DE"/>
          </a:p>
        </p:txBody>
      </p:sp>
    </p:spTree>
    <p:extLst>
      <p:ext uri="{BB962C8B-B14F-4D97-AF65-F5344CB8AC3E}">
        <p14:creationId xmlns:p14="http://schemas.microsoft.com/office/powerpoint/2010/main" val="1855680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D6E3B-ABD4-CFDF-2E61-9713ABC6759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944327-72C2-BC1B-9CC3-914E455A62E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BDC5EB8-5458-EBE1-FC04-033A39C01DC8}"/>
              </a:ext>
            </a:extLst>
          </p:cNvPr>
          <p:cNvSpPr>
            <a:spLocks noGrp="1"/>
          </p:cNvSpPr>
          <p:nvPr>
            <p:ph type="body" idx="1"/>
          </p:nvPr>
        </p:nvSpPr>
        <p:spPr/>
        <p:txBody>
          <a:bodyPr/>
          <a:lstStyle/>
          <a:p>
            <a:r>
              <a:rPr lang="de-DE" sz="1200" b="0" i="0" u="none" strike="noStrike" dirty="0">
                <a:effectLst/>
                <a:latin typeface="+mj-lt"/>
                <a:ea typeface="+mj-ea"/>
                <a:cs typeface="+mj-cs"/>
                <a:sym typeface="Calibri"/>
              </a:rPr>
              <a:t>Nach der Vertiefung durch das Erklärvideo wird die gemeinsame Planung wieder aufgegriffen. Dafür werden nun die Materialien in den Blick genommen, die die konkrete Planung der Unterrichtsaktivität unterstützen.</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2875198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6489-252E-93F9-1305-0D6134CD01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C594146-C7FC-FE8D-107A-610DB9B02C2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4847640-23D0-19A5-58A4-5FE4B864C765}"/>
              </a:ext>
            </a:extLst>
          </p:cNvPr>
          <p:cNvSpPr>
            <a:spLocks noGrp="1"/>
          </p:cNvSpPr>
          <p:nvPr>
            <p:ph type="body" idx="1"/>
          </p:nvPr>
        </p:nvSpPr>
        <p:spPr/>
        <p:txBody>
          <a:bodyPr/>
          <a:lstStyle/>
          <a:p>
            <a:r>
              <a:rPr lang="de-DE" sz="1200" b="0" i="0" u="none" strike="noStrike" dirty="0">
                <a:effectLst/>
                <a:latin typeface="+mj-lt"/>
                <a:ea typeface="+mj-ea"/>
                <a:cs typeface="+mj-cs"/>
                <a:sym typeface="Calibri"/>
              </a:rPr>
              <a:t>Für die Planung des Sprachspeichers stehen der Planungs-, Durchführungs- und Reflexionsbogen sowie die passende Kartei zur Verfügung.</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4069524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latinLnBrk="0"/>
            <a:r>
              <a:rPr lang="de-DE" sz="1200" b="0" i="0" dirty="0">
                <a:effectLst/>
                <a:latin typeface="+mj-lt"/>
                <a:ea typeface="+mj-ea"/>
                <a:cs typeface="+mj-cs"/>
                <a:sym typeface="Calibri"/>
              </a:rPr>
              <a:t>Zum Abschluss der fachbezogenen Arbeit werden verbindliche Vereinbarungen für den Transfer in die Unterrichtspraxis getroffen.</a:t>
            </a:r>
            <a:r>
              <a:rPr lang="de-DE" sz="1200" b="0" i="0" u="none" strike="noStrike" dirty="0">
                <a:effectLst/>
                <a:latin typeface="+mj-lt"/>
                <a:ea typeface="+mj-ea"/>
                <a:cs typeface="+mj-cs"/>
                <a:sym typeface="Calibri"/>
              </a:rPr>
              <a:t> Sie bilden die Grundlage für die Umsetzung der gemeinsam erarbeiteten Inhalte.</a:t>
            </a:r>
            <a:endParaRPr lang="de-DE" b="0" dirty="0"/>
          </a:p>
        </p:txBody>
      </p:sp>
    </p:spTree>
    <p:extLst>
      <p:ext uri="{BB962C8B-B14F-4D97-AF65-F5344CB8AC3E}">
        <p14:creationId xmlns:p14="http://schemas.microsoft.com/office/powerpoint/2010/main" val="557451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sz="1200" b="0" i="0" dirty="0">
                <a:effectLst/>
                <a:latin typeface="+mj-lt"/>
                <a:ea typeface="+mj-ea"/>
                <a:cs typeface="+mj-cs"/>
                <a:sym typeface="Calibri"/>
              </a:rPr>
              <a:t>Mit dem Abschluss der exemplarischen fachbezogenen Arbeit endet die Modellphase.</a:t>
            </a:r>
            <a:r>
              <a:rPr lang="de-DE" sz="1200" b="0" i="0" u="none" strike="noStrike" dirty="0">
                <a:effectLst/>
                <a:latin typeface="+mj-lt"/>
                <a:ea typeface="+mj-ea"/>
                <a:cs typeface="+mj-cs"/>
                <a:sym typeface="Calibri"/>
              </a:rPr>
              <a:t> Die Teilnehmenden verlassen die Perspektive des Kollegiums und reflektieren die Gestaltung sowie den Einsatz der Materialien auf der Metaebene.</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314484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8A54A-2A3A-5F07-2DB0-5B13444FE1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157F3F1-39B3-2327-05D5-FF597569FDB2}"/>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3B4E8BA-FE11-8BF4-9B5C-12CB22CF49BE}"/>
              </a:ext>
            </a:extLst>
          </p:cNvPr>
          <p:cNvSpPr>
            <a:spLocks noGrp="1"/>
          </p:cNvSpPr>
          <p:nvPr>
            <p:ph type="body" idx="1"/>
          </p:nvPr>
        </p:nvSpPr>
        <p:spPr/>
        <p:txBody>
          <a:bodyPr/>
          <a:lstStyle/>
          <a:p>
            <a:r>
              <a:rPr lang="de-DE" sz="1200" b="0" i="0" u="none" strike="noStrike" dirty="0">
                <a:effectLst/>
                <a:latin typeface="+mj-lt"/>
                <a:ea typeface="+mj-ea"/>
                <a:cs typeface="+mj-cs"/>
                <a:sym typeface="Calibri"/>
              </a:rPr>
              <a:t>Die Modellphase wird nun auf der Metaebene reflektiert. Im Mittelpunkt steht die Frage, welche Elemente der exemplarischen fachbezogenen Arbeit für die eigene Schule übernommen werden können und welche Anpassungen für das eigene Kollegium sinnvoll sind.</a:t>
            </a:r>
            <a:endParaRPr lang="de-DE" dirty="0"/>
          </a:p>
        </p:txBody>
      </p:sp>
    </p:spTree>
    <p:extLst>
      <p:ext uri="{BB962C8B-B14F-4D97-AF65-F5344CB8AC3E}">
        <p14:creationId xmlns:p14="http://schemas.microsoft.com/office/powerpoint/2010/main" val="3054345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A387-1A40-88D4-C338-24D169418C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8D5EBA2-906D-9E5B-335D-BDF9A3E0AC5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E34FC94-F220-E9ED-0DF2-2C9F2D3A21F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15366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latinLnBrk="0"/>
            <a:r>
              <a:rPr lang="de-DE" sz="1200" b="0" i="0" dirty="0">
                <a:effectLst/>
                <a:latin typeface="+mj-lt"/>
                <a:ea typeface="+mj-ea"/>
                <a:cs typeface="+mj-cs"/>
                <a:sym typeface="Calibri"/>
              </a:rPr>
              <a:t>Zu jedem Modul stehen Kurzpräsentationen für die Gestaltung fachbezogener Arbeit zur Verfügung.</a:t>
            </a:r>
            <a:r>
              <a:rPr lang="de-DE" sz="1200" b="0" i="0" u="none" strike="noStrike" dirty="0">
                <a:effectLst/>
                <a:latin typeface="+mj-lt"/>
                <a:ea typeface="+mj-ea"/>
                <a:cs typeface="+mj-cs"/>
                <a:sym typeface="Calibri"/>
              </a:rPr>
              <a:t> Sie unterstützen die Fachkonferenzleitung bei der Planung und Durchführung fachbezogener Arbeit.</a:t>
            </a:r>
            <a:endParaRPr lang="de-DE" b="0" dirty="0"/>
          </a:p>
        </p:txBody>
      </p:sp>
    </p:spTree>
    <p:extLst>
      <p:ext uri="{BB962C8B-B14F-4D97-AF65-F5344CB8AC3E}">
        <p14:creationId xmlns:p14="http://schemas.microsoft.com/office/powerpoint/2010/main" val="2325019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3AF8D-BC86-52A1-42B8-6ED69BBDD7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8E753CC-E8AA-113F-91B7-2D3B9C4DC3D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5DB263E-66DF-B404-3680-3791B88E900F}"/>
              </a:ext>
            </a:extLst>
          </p:cNvPr>
          <p:cNvSpPr>
            <a:spLocks noGrp="1"/>
          </p:cNvSpPr>
          <p:nvPr>
            <p:ph type="body" idx="1"/>
          </p:nvPr>
        </p:nvSpPr>
        <p:spPr/>
        <p:txBody>
          <a:bodyPr/>
          <a:lstStyle/>
          <a:p>
            <a:r>
              <a:rPr lang="de-DE" sz="1200" b="0" i="0" dirty="0">
                <a:effectLst/>
                <a:latin typeface="+mj-lt"/>
                <a:ea typeface="+mj-ea"/>
                <a:cs typeface="+mj-cs"/>
                <a:sym typeface="Calibri"/>
              </a:rPr>
              <a:t>Die Kurzvideos bilden das zentrale Material für die Gestaltung fachbezogener Arbeit.</a:t>
            </a:r>
            <a:r>
              <a:rPr lang="de-DE" sz="1200" b="0" i="0" u="none" strike="noStrike" dirty="0">
                <a:effectLst/>
                <a:latin typeface="+mj-lt"/>
                <a:ea typeface="+mj-ea"/>
                <a:cs typeface="+mj-cs"/>
                <a:sym typeface="Calibri"/>
              </a:rPr>
              <a:t> Durch ihre kompakte, praxisnahe Aufbereitung und die reduzierten Moderationsanteile unterstützen sie die Fachkonferenzleitung bei der Planung und Durchführung.</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41689121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969207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5EB48-C99E-8429-D43B-A980CEFF066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D85D9D1-E7E2-8296-8F37-B9A14EE340F2}"/>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3B6B41E-7D94-3E7A-A37E-ADC5683AE95B}"/>
              </a:ext>
            </a:extLst>
          </p:cNvPr>
          <p:cNvSpPr>
            <a:spLocks noGrp="1"/>
          </p:cNvSpPr>
          <p:nvPr>
            <p:ph type="body" idx="1"/>
          </p:nvPr>
        </p:nvSpPr>
        <p:spPr/>
        <p:txBody>
          <a:bodyPr/>
          <a:lstStyle/>
          <a:p>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4086849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7DE5A-2E26-DDF7-4C44-D0369F83B6F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2E66E88-C9ED-0351-EE6E-BDDDD8ADC01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8426DA4-D732-AC4F-B79D-E0C62178E14D}"/>
              </a:ext>
            </a:extLst>
          </p:cNvPr>
          <p:cNvSpPr>
            <a:spLocks noGrp="1"/>
          </p:cNvSpPr>
          <p:nvPr>
            <p:ph type="body" idx="1"/>
          </p:nvPr>
        </p:nvSpPr>
        <p:spPr/>
        <p:txBody>
          <a:bodyPr/>
          <a:lstStyle/>
          <a:p>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26759704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720C6-0994-970B-F119-5301D4353A4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2D2ECEA-0018-191B-DFD4-8F300E0827C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C35F561-54C9-758C-1765-75EDA0B591DD}"/>
              </a:ext>
            </a:extLst>
          </p:cNvPr>
          <p:cNvSpPr>
            <a:spLocks noGrp="1"/>
          </p:cNvSpPr>
          <p:nvPr>
            <p:ph type="body" idx="1"/>
          </p:nvPr>
        </p:nvSpPr>
        <p:spPr/>
        <p:txBody>
          <a:bodyPr/>
          <a:lstStyle/>
          <a:p>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37354359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8C745-3840-9825-4366-90F36FF7395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6DE425-EC8F-C357-A292-0B19D0B94A0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8013E78-F053-B6EC-1E74-46B4396AC804}"/>
              </a:ext>
            </a:extLst>
          </p:cNvPr>
          <p:cNvSpPr>
            <a:spLocks noGrp="1"/>
          </p:cNvSpPr>
          <p:nvPr>
            <p:ph type="body" idx="1"/>
          </p:nvPr>
        </p:nvSpPr>
        <p:spPr/>
        <p:txBody>
          <a:bodyPr/>
          <a:lstStyle/>
          <a:p>
            <a:r>
              <a:rPr lang="de-DE" sz="1200" b="0" i="0" dirty="0">
                <a:effectLst/>
                <a:latin typeface="+mj-lt"/>
                <a:ea typeface="+mj-ea"/>
                <a:cs typeface="+mj-cs"/>
                <a:sym typeface="Calibri"/>
              </a:rPr>
              <a:t>Alle Module folgen einem vergleichbaren Aufbau.</a:t>
            </a:r>
            <a:r>
              <a:rPr lang="de-DE" sz="1200" b="0" i="0" u="none" strike="noStrike" dirty="0">
                <a:effectLst/>
                <a:latin typeface="+mj-lt"/>
                <a:ea typeface="+mj-ea"/>
                <a:cs typeface="+mj-cs"/>
                <a:sym typeface="Calibri"/>
              </a:rPr>
              <a:t> Dies erleichtert der Fachkonferenzleitung die Orientierung sowie die Planung und Durchführung fachbezogener Arbeit.</a:t>
            </a:r>
            <a:endParaRPr lang="de-DE" sz="1200" b="0" i="0" dirty="0">
              <a:effectLst/>
              <a:latin typeface="+mj-lt"/>
              <a:ea typeface="+mj-ea"/>
              <a:cs typeface="+mj-cs"/>
              <a:sym typeface="Calibri"/>
            </a:endParaRPr>
          </a:p>
        </p:txBody>
      </p:sp>
    </p:spTree>
    <p:extLst>
      <p:ext uri="{BB962C8B-B14F-4D97-AF65-F5344CB8AC3E}">
        <p14:creationId xmlns:p14="http://schemas.microsoft.com/office/powerpoint/2010/main" val="923570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latinLnBrk="0"/>
            <a:r>
              <a:rPr lang="de-DE" sz="1200" b="0" i="0" u="none" strike="noStrike" dirty="0">
                <a:effectLst/>
                <a:latin typeface="+mj-lt"/>
                <a:ea typeface="+mj-ea"/>
                <a:cs typeface="+mj-cs"/>
                <a:sym typeface="Calibri"/>
              </a:rPr>
              <a:t>Alle vorgestellten Materialien stehen auf der PIKAS-Seite zur Verfügung und können für die eigene fachbezogene Arbeit genutzt werden.</a:t>
            </a:r>
            <a:endParaRPr lang="de-DE" dirty="0"/>
          </a:p>
        </p:txBody>
      </p:sp>
    </p:spTree>
    <p:extLst>
      <p:ext uri="{BB962C8B-B14F-4D97-AF65-F5344CB8AC3E}">
        <p14:creationId xmlns:p14="http://schemas.microsoft.com/office/powerpoint/2010/main" val="1092693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71348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0483E-0910-E243-BC45-87A490420BA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1A41E6-783F-3644-EC02-B1310C4F9EB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901E6CF-65CE-CE92-18B6-648697AEA97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7001768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B0E9D-6936-A32A-5ABA-58EDA29C07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8CEAE50-646E-21F2-D816-25028942A6F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9122C874-E963-4E02-86F2-C46824B58B71}"/>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4158769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C51CF-DE93-B26B-2539-851BB10D756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F1028A-991B-039F-3C2C-2339E9DD1F5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9143BB2-077B-37E4-C89C-D42924D20AB6}"/>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597793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5B7C1-BE24-D0D3-420C-B10F96622A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4CACC6-BDC8-7510-AF00-8B0B26FC1ACC}"/>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FA3C552-C9C9-EFDB-51FE-F80E3BE279C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947204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dirty="0">
                <a:effectLst/>
                <a:latin typeface="+mj-lt"/>
                <a:ea typeface="+mj-ea"/>
                <a:cs typeface="+mj-cs"/>
                <a:sym typeface="Calibri"/>
              </a:rPr>
              <a:t>Die Folie verdeutlicht, dass der Transfer erst mit der Durchführung der fachbezogenen Arbeit im eigenen Kollegium beginnt.</a:t>
            </a:r>
            <a:r>
              <a:rPr lang="de-DE" sz="1200" b="0" i="0" u="none" strike="noStrike" dirty="0">
                <a:effectLst/>
                <a:latin typeface="+mj-lt"/>
                <a:ea typeface="+mj-ea"/>
                <a:cs typeface="+mj-cs"/>
                <a:sym typeface="Calibri"/>
              </a:rPr>
              <a:t> Die Planung, Durchführung und anschließende Reflexion bilden die Grundlage für die weitere Zusammenarbeit im Rahmen der MARKO-Veranstaltungen.</a:t>
            </a:r>
            <a:endParaRPr lang="de-DE" b="0" dirty="0"/>
          </a:p>
        </p:txBody>
      </p:sp>
    </p:spTree>
    <p:extLst>
      <p:ext uri="{BB962C8B-B14F-4D97-AF65-F5344CB8AC3E}">
        <p14:creationId xmlns:p14="http://schemas.microsoft.com/office/powerpoint/2010/main" val="1918192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0887-DC9D-E592-CB3E-4221097B4EE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F6F5479-3F47-463B-0EAB-0218D4751FC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3883B70-B7D3-EC23-966E-DD1BC703F631}"/>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23550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F480-7FBE-A656-FCC0-CC99C50C5B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258B929-350E-FA11-7FB5-ABDD88A12515}"/>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88252811-FB3D-6B85-C7D0-3208D93620DF}"/>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1200" b="0" i="0" u="none" strike="noStrike" dirty="0">
                <a:effectLst/>
                <a:latin typeface="+mj-lt"/>
                <a:ea typeface="+mj-ea"/>
                <a:cs typeface="+mj-cs"/>
                <a:sym typeface="Calibri"/>
              </a:rPr>
              <a:t>Die Abschlussreflexion unterstützt die Teilnehmenden dabei, einen ersten konkreten Umsetzungsschritt für die eigene fachbezogene Arbeit festzulegen.</a:t>
            </a:r>
            <a:endParaRPr lang="de-DE" dirty="0"/>
          </a:p>
        </p:txBody>
      </p:sp>
    </p:spTree>
    <p:extLst>
      <p:ext uri="{BB962C8B-B14F-4D97-AF65-F5344CB8AC3E}">
        <p14:creationId xmlns:p14="http://schemas.microsoft.com/office/powerpoint/2010/main" val="3572586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7F6C5-F76B-E7A5-B3FC-3AFD8F3ED09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D0F0495-7575-564F-48A0-9CD740EE01F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837E0CC9-6067-60DB-6B21-0488596A90E2}"/>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de-DE" sz="1200" b="0" i="0" u="none" strike="noStrike" dirty="0">
                <a:effectLst/>
                <a:latin typeface="+mj-lt"/>
                <a:ea typeface="+mj-ea"/>
                <a:cs typeface="+mj-cs"/>
                <a:sym typeface="Calibri"/>
              </a:rPr>
              <a:t>Der anschließende Austausch bietet Gelegenheit, die eigenen Umsetzungsideen zu konkretisieren und sich gegenseitig Anregungen für die weitere Planung zu geben.</a:t>
            </a:r>
            <a:endParaRPr lang="de-DE" dirty="0"/>
          </a:p>
        </p:txBody>
      </p:sp>
    </p:spTree>
    <p:extLst>
      <p:ext uri="{BB962C8B-B14F-4D97-AF65-F5344CB8AC3E}">
        <p14:creationId xmlns:p14="http://schemas.microsoft.com/office/powerpoint/2010/main" val="29759900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6589795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C5D93-5E80-8901-57E2-21697368A87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55D3CDE-E4DB-FEF7-C298-77396FA16FB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A4B90703-483F-A804-D372-7D3AD9C4FD6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989875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6092902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hyperlink" Target="https://pikas.dzlm.de/node/1253" TargetMode="Externa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hyperlink" Target="http://pikas.dzlm.de/" TargetMode="External"/><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elfolie">
    <p:spTree>
      <p:nvGrpSpPr>
        <p:cNvPr id="1" name=""/>
        <p:cNvGrpSpPr/>
        <p:nvPr/>
      </p:nvGrpSpPr>
      <p:grpSpPr>
        <a:xfrm>
          <a:off x="0" y="0"/>
          <a:ext cx="0" cy="0"/>
          <a:chOff x="0" y="0"/>
          <a:chExt cx="0" cy="0"/>
        </a:xfrm>
      </p:grpSpPr>
      <p:pic>
        <p:nvPicPr>
          <p:cNvPr id="250" name="Grafik 17" descr="Grafik 17"/>
          <p:cNvPicPr>
            <a:picLocks noChangeAspect="1"/>
          </p:cNvPicPr>
          <p:nvPr/>
        </p:nvPicPr>
        <p:blipFill>
          <a:blip r:embed="rId2"/>
          <a:stretch>
            <a:fillRect/>
          </a:stretch>
        </p:blipFill>
        <p:spPr>
          <a:xfrm>
            <a:off x="0" y="1167905"/>
            <a:ext cx="12192000" cy="2885118"/>
          </a:xfrm>
          <a:prstGeom prst="rect">
            <a:avLst/>
          </a:prstGeom>
          <a:ln w="12700">
            <a:miter lim="400000"/>
          </a:ln>
        </p:spPr>
      </p:pic>
      <p:sp>
        <p:nvSpPr>
          <p:cNvPr id="251" name="Rechteck 18"/>
          <p:cNvSpPr/>
          <p:nvPr/>
        </p:nvSpPr>
        <p:spPr>
          <a:xfrm>
            <a:off x="325375" y="3294744"/>
            <a:ext cx="11464845" cy="580205"/>
          </a:xfrm>
          <a:prstGeom prst="rect">
            <a:avLst/>
          </a:prstGeom>
          <a:solidFill>
            <a:srgbClr val="FFFFFF">
              <a:alpha val="80000"/>
            </a:srgbClr>
          </a:solidFill>
          <a:ln w="12700">
            <a:miter lim="400000"/>
          </a:ln>
        </p:spPr>
        <p:txBody>
          <a:bodyPr lIns="45719" rIns="45719" anchor="ctr"/>
          <a:lstStyle/>
          <a:p>
            <a:pPr marL="269431" indent="-269431" algn="ctr" defTabSz="457200">
              <a:defRPr sz="1800" b="0">
                <a:solidFill>
                  <a:srgbClr val="FFFFFF"/>
                </a:solidFill>
              </a:defRPr>
            </a:pPr>
            <a:endParaRPr sz="1800" dirty="0"/>
          </a:p>
        </p:txBody>
      </p:sp>
      <p:sp>
        <p:nvSpPr>
          <p:cNvPr id="252" name="Textebene 1…"/>
          <p:cNvSpPr txBox="1">
            <a:spLocks noGrp="1"/>
          </p:cNvSpPr>
          <p:nvPr>
            <p:ph type="body" sz="quarter" idx="1" hasCustomPrompt="1"/>
          </p:nvPr>
        </p:nvSpPr>
        <p:spPr>
          <a:xfrm>
            <a:off x="325376" y="4362224"/>
            <a:ext cx="11464843" cy="494977"/>
          </a:xfrm>
          <a:prstGeom prst="rect">
            <a:avLst/>
          </a:prstGeom>
        </p:spPr>
        <p:txBody>
          <a:bodyPr>
            <a:normAutofit/>
          </a:bodyPr>
          <a:lstStyle>
            <a:lvl1pPr marL="0" indent="0" algn="ctr">
              <a:buFontTx/>
              <a:buNone/>
              <a:defRPr sz="2200" b="1"/>
            </a:lvl1pPr>
            <a:lvl2pPr marL="457200" indent="0" algn="ctr">
              <a:defRPr sz="2200" b="1"/>
            </a:lvl2pPr>
            <a:lvl3pPr marL="914400" indent="0" algn="ctr">
              <a:defRPr sz="2200" b="1"/>
            </a:lvl3pPr>
            <a:lvl4pPr marL="1371600" indent="0" algn="ctr">
              <a:defRPr sz="2200" b="1"/>
            </a:lvl4pPr>
            <a:lvl5pPr marL="1828800" indent="0" algn="ctr">
              <a:defRPr sz="2200" b="1"/>
            </a:lvl5pPr>
          </a:lstStyle>
          <a:p>
            <a:r>
              <a:rPr dirty="0"/>
              <a:t>Master-</a:t>
            </a:r>
            <a:r>
              <a:rPr dirty="0" err="1"/>
              <a:t>Untertitel</a:t>
            </a:r>
            <a:r>
              <a:rPr dirty="0"/>
              <a:t> 1</a:t>
            </a:r>
          </a:p>
          <a:p>
            <a:pPr lvl="1"/>
            <a:endParaRPr dirty="0"/>
          </a:p>
          <a:p>
            <a:pPr lvl="2"/>
            <a:endParaRPr dirty="0"/>
          </a:p>
          <a:p>
            <a:pPr lvl="3"/>
            <a:endParaRPr dirty="0"/>
          </a:p>
          <a:p>
            <a:pPr lvl="4"/>
            <a:endParaRPr dirty="0"/>
          </a:p>
        </p:txBody>
      </p:sp>
      <p:sp>
        <p:nvSpPr>
          <p:cNvPr id="253" name="MASTERTITELFORMAT BEARBEITEN"/>
          <p:cNvSpPr txBox="1">
            <a:spLocks noGrp="1"/>
          </p:cNvSpPr>
          <p:nvPr>
            <p:ph type="title" hasCustomPrompt="1"/>
          </p:nvPr>
        </p:nvSpPr>
        <p:spPr>
          <a:xfrm>
            <a:off x="325376" y="3294744"/>
            <a:ext cx="11464843" cy="581696"/>
          </a:xfrm>
          <a:prstGeom prst="rect">
            <a:avLst/>
          </a:prstGeom>
        </p:spPr>
        <p:txBody>
          <a:bodyPr anchor="ctr"/>
          <a:lstStyle>
            <a:lvl1pPr marL="419115" indent="-419115" algn="ctr">
              <a:defRPr sz="2600" b="0">
                <a:solidFill>
                  <a:srgbClr val="327D87"/>
                </a:solidFill>
              </a:defRPr>
            </a:lvl1pPr>
          </a:lstStyle>
          <a:p>
            <a:r>
              <a:rPr dirty="0"/>
              <a:t>MASTERTITELFORMAT BEARBEITEN</a:t>
            </a:r>
          </a:p>
        </p:txBody>
      </p:sp>
      <p:sp>
        <p:nvSpPr>
          <p:cNvPr id="255" name="Textplatzhalter 2"/>
          <p:cNvSpPr>
            <a:spLocks noGrp="1"/>
          </p:cNvSpPr>
          <p:nvPr>
            <p:ph type="body" sz="quarter" idx="21" hasCustomPrompt="1"/>
          </p:nvPr>
        </p:nvSpPr>
        <p:spPr>
          <a:xfrm>
            <a:off x="325375" y="4966742"/>
            <a:ext cx="11464845" cy="727071"/>
          </a:xfrm>
          <a:prstGeom prst="rect">
            <a:avLst/>
          </a:prstGeom>
        </p:spPr>
        <p:txBody>
          <a:bodyPr>
            <a:normAutofit/>
          </a:bodyPr>
          <a:lstStyle>
            <a:lvl1pPr marL="0" indent="0" algn="ctr">
              <a:buFontTx/>
              <a:buNone/>
              <a:defRPr sz="1800"/>
            </a:lvl1pPr>
          </a:lstStyle>
          <a:p>
            <a:r>
              <a:rPr dirty="0"/>
              <a:t>Master-</a:t>
            </a:r>
            <a:r>
              <a:rPr dirty="0" err="1"/>
              <a:t>Untertitel</a:t>
            </a:r>
            <a:r>
              <a:rPr dirty="0"/>
              <a:t> 2</a:t>
            </a:r>
          </a:p>
        </p:txBody>
      </p:sp>
      <p:pic>
        <p:nvPicPr>
          <p:cNvPr id="11" name="Grafik 10">
            <a:extLst>
              <a:ext uri="{FF2B5EF4-FFF2-40B4-BE49-F238E27FC236}">
                <a16:creationId xmlns:a16="http://schemas.microsoft.com/office/drawing/2014/main" id="{5BA61FE5-2996-0C15-446A-C675A098535E}"/>
              </a:ext>
            </a:extLst>
          </p:cNvPr>
          <p:cNvPicPr>
            <a:picLocks/>
          </p:cNvPicPr>
          <p:nvPr userDrawn="1"/>
        </p:nvPicPr>
        <p:blipFill>
          <a:blip r:embed="rId3"/>
          <a:stretch>
            <a:fillRect/>
          </a:stretch>
        </p:blipFill>
        <p:spPr>
          <a:xfrm>
            <a:off x="10411665" y="6187252"/>
            <a:ext cx="1654336" cy="338587"/>
          </a:xfrm>
          <a:prstGeom prst="rect">
            <a:avLst/>
          </a:prstGeom>
        </p:spPr>
      </p:pic>
      <p:pic>
        <p:nvPicPr>
          <p:cNvPr id="12" name="Grafik 11">
            <a:extLst>
              <a:ext uri="{FF2B5EF4-FFF2-40B4-BE49-F238E27FC236}">
                <a16:creationId xmlns:a16="http://schemas.microsoft.com/office/drawing/2014/main" id="{01C4840A-0BAD-70C0-54D8-B756D64FBCC9}"/>
              </a:ext>
            </a:extLst>
          </p:cNvPr>
          <p:cNvPicPr>
            <a:picLocks/>
          </p:cNvPicPr>
          <p:nvPr userDrawn="1"/>
        </p:nvPicPr>
        <p:blipFill>
          <a:blip r:embed="rId4"/>
          <a:stretch>
            <a:fillRect/>
          </a:stretch>
        </p:blipFill>
        <p:spPr>
          <a:xfrm>
            <a:off x="193954" y="6179597"/>
            <a:ext cx="1712736" cy="353896"/>
          </a:xfrm>
          <a:prstGeom prst="rect">
            <a:avLst/>
          </a:prstGeom>
        </p:spPr>
      </p:pic>
      <p:pic>
        <p:nvPicPr>
          <p:cNvPr id="13" name="Grafik 12">
            <a:extLst>
              <a:ext uri="{FF2B5EF4-FFF2-40B4-BE49-F238E27FC236}">
                <a16:creationId xmlns:a16="http://schemas.microsoft.com/office/drawing/2014/main" id="{AE110E72-0698-610E-9AE0-D0ECD822A5E2}"/>
              </a:ext>
            </a:extLst>
          </p:cNvPr>
          <p:cNvPicPr>
            <a:picLocks/>
          </p:cNvPicPr>
          <p:nvPr userDrawn="1"/>
        </p:nvPicPr>
        <p:blipFill>
          <a:blip r:embed="rId5"/>
          <a:stretch>
            <a:fillRect/>
          </a:stretch>
        </p:blipFill>
        <p:spPr>
          <a:xfrm>
            <a:off x="2691347" y="6177594"/>
            <a:ext cx="1376887" cy="278170"/>
          </a:xfrm>
          <a:prstGeom prst="rect">
            <a:avLst/>
          </a:prstGeom>
        </p:spPr>
      </p:pic>
      <p:pic>
        <p:nvPicPr>
          <p:cNvPr id="15" name="Grafik 14">
            <a:extLst>
              <a:ext uri="{FF2B5EF4-FFF2-40B4-BE49-F238E27FC236}">
                <a16:creationId xmlns:a16="http://schemas.microsoft.com/office/drawing/2014/main" id="{02A2FA05-7B1E-B101-F56B-433CBB91F2C2}"/>
              </a:ext>
            </a:extLst>
          </p:cNvPr>
          <p:cNvPicPr>
            <a:picLocks/>
          </p:cNvPicPr>
          <p:nvPr userDrawn="1"/>
        </p:nvPicPr>
        <p:blipFill>
          <a:blip r:embed="rId6"/>
          <a:stretch>
            <a:fillRect/>
          </a:stretch>
        </p:blipFill>
        <p:spPr>
          <a:xfrm>
            <a:off x="8123765" y="6179597"/>
            <a:ext cx="1501074" cy="353896"/>
          </a:xfrm>
          <a:prstGeom prst="rect">
            <a:avLst/>
          </a:prstGeom>
        </p:spPr>
      </p:pic>
      <p:cxnSp>
        <p:nvCxnSpPr>
          <p:cNvPr id="10" name="Gerade Verbindung 9">
            <a:extLst>
              <a:ext uri="{FF2B5EF4-FFF2-40B4-BE49-F238E27FC236}">
                <a16:creationId xmlns:a16="http://schemas.microsoft.com/office/drawing/2014/main" id="{851E6659-04C4-ADBB-F1C3-9E87A5670074}"/>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4" name="Grafik 5" descr="Grafik 5">
            <a:extLst>
              <a:ext uri="{FF2B5EF4-FFF2-40B4-BE49-F238E27FC236}">
                <a16:creationId xmlns:a16="http://schemas.microsoft.com/office/drawing/2014/main" id="{021D21DB-8F48-E537-31A1-F1F891D6F058}"/>
              </a:ext>
            </a:extLst>
          </p:cNvPr>
          <p:cNvPicPr>
            <a:picLocks noChangeAspect="1"/>
          </p:cNvPicPr>
          <p:nvPr userDrawn="1"/>
        </p:nvPicPr>
        <p:blipFill>
          <a:blip r:embed="rId7"/>
          <a:stretch>
            <a:fillRect/>
          </a:stretch>
        </p:blipFill>
        <p:spPr>
          <a:xfrm>
            <a:off x="193954" y="139847"/>
            <a:ext cx="2292655" cy="873604"/>
          </a:xfrm>
          <a:prstGeom prst="rect">
            <a:avLst/>
          </a:prstGeom>
          <a:ln w="12700">
            <a:miter lim="400000"/>
          </a:ln>
        </p:spPr>
      </p:pic>
      <p:pic>
        <p:nvPicPr>
          <p:cNvPr id="5" name="Grafik 4">
            <a:extLst>
              <a:ext uri="{FF2B5EF4-FFF2-40B4-BE49-F238E27FC236}">
                <a16:creationId xmlns:a16="http://schemas.microsoft.com/office/drawing/2014/main" id="{2157FB22-8A4C-7DD7-EB2B-5C0987D11132}"/>
              </a:ext>
            </a:extLst>
          </p:cNvPr>
          <p:cNvPicPr>
            <a:picLocks noChangeAspect="1"/>
          </p:cNvPicPr>
          <p:nvPr userDrawn="1"/>
        </p:nvPicPr>
        <p:blipFill>
          <a:blip r:embed="rId8"/>
          <a:stretch>
            <a:fillRect/>
          </a:stretch>
        </p:blipFill>
        <p:spPr>
          <a:xfrm>
            <a:off x="5067559" y="6238357"/>
            <a:ext cx="2374560" cy="2448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utzungsbedingungen">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1944EAE9-8EE3-C348-8D8B-F81700391880}"/>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Rechteck 12">
            <a:extLst>
              <a:ext uri="{FF2B5EF4-FFF2-40B4-BE49-F238E27FC236}">
                <a16:creationId xmlns:a16="http://schemas.microsoft.com/office/drawing/2014/main" id="{D72DC8A8-2466-6084-3516-7419FC0297B3}"/>
              </a:ext>
            </a:extLst>
          </p:cNvPr>
          <p:cNvSpPr/>
          <p:nvPr userDrawn="1"/>
        </p:nvSpPr>
        <p:spPr>
          <a:xfrm>
            <a:off x="7222603" y="39947"/>
            <a:ext cx="4992999"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NUR FÜR MODERATOR:INNEN SICHTBAR, GGF. PRÜFEN</a:t>
            </a:r>
          </a:p>
        </p:txBody>
      </p:sp>
      <p:sp>
        <p:nvSpPr>
          <p:cNvPr id="2" name="Textfeld 1">
            <a:extLst>
              <a:ext uri="{FF2B5EF4-FFF2-40B4-BE49-F238E27FC236}">
                <a16:creationId xmlns:a16="http://schemas.microsoft.com/office/drawing/2014/main" id="{6F3E72A2-FB82-BA52-EA3D-5DABC5A955E3}"/>
              </a:ext>
            </a:extLst>
          </p:cNvPr>
          <p:cNvSpPr txBox="1"/>
          <p:nvPr userDrawn="1"/>
        </p:nvSpPr>
        <p:spPr>
          <a:xfrm>
            <a:off x="525599" y="1800000"/>
            <a:ext cx="11139053" cy="4025225"/>
          </a:xfrm>
          <a:prstGeom prst="rect">
            <a:avLst/>
          </a:prstGeom>
          <a:noFill/>
        </p:spPr>
        <p:txBody>
          <a:bodyPr wrap="square" rtlCol="0">
            <a:noAutofit/>
          </a:bodyPr>
          <a:lstStyle/>
          <a:p>
            <a:pPr marL="0" indent="0" algn="l">
              <a:lnSpc>
                <a:spcPct val="120000"/>
              </a:lnSpc>
              <a:spcBef>
                <a:spcPts val="600"/>
              </a:spcBef>
              <a:buFont typeface="Arial" panose="020B0604020202020204" pitchFamily="34" charset="0"/>
              <a:buNone/>
              <a:defRPr/>
            </a:pPr>
            <a:r>
              <a:rPr lang="de-DE" sz="1400" b="0" dirty="0">
                <a:solidFill>
                  <a:schemeClr val="tx1"/>
                </a:solidFill>
                <a:latin typeface="+mn-lt"/>
                <a:cs typeface="Arial" panose="020B0604020202020204" pitchFamily="34" charset="0"/>
              </a:rPr>
              <a:t>Dieses Material wurde vom PIKAS-Team für das Deutsche Zentrum für Lehrkräftebildung Mathematik (DZLM) konzipiert und kann unter der </a:t>
            </a:r>
            <a:r>
              <a:rPr lang="de-DE" sz="1400" b="0" i="1" dirty="0">
                <a:solidFill>
                  <a:schemeClr val="tx1"/>
                </a:solidFill>
                <a:latin typeface="+mn-lt"/>
                <a:cs typeface="Arial" panose="020B0604020202020204" pitchFamily="34" charset="0"/>
              </a:rPr>
              <a:t>Creative Commons Lizenz BY-SA: Namensnennung – Weitergabe unter gleichen Bedingungen 4.0 International</a:t>
            </a:r>
            <a:r>
              <a:rPr lang="de-DE" sz="1400" b="0" dirty="0">
                <a:solidFill>
                  <a:schemeClr val="tx1"/>
                </a:solidFill>
                <a:latin typeface="+mn-lt"/>
                <a:cs typeface="Arial" panose="020B0604020202020204" pitchFamily="34" charset="0"/>
              </a:rPr>
              <a:t> weiterverwendet werden. Das bedeutet: </a:t>
            </a:r>
          </a:p>
          <a:p>
            <a:pPr marL="285750" indent="-285750" algn="l">
              <a:lnSpc>
                <a:spcPct val="120000"/>
              </a:lnSpc>
              <a:spcBef>
                <a:spcPts val="600"/>
              </a:spcBef>
              <a:buFont typeface="Arial" panose="020B0604020202020204" pitchFamily="34" charset="0"/>
              <a:buChar char="•"/>
              <a:defRPr/>
            </a:pPr>
            <a:r>
              <a:rPr lang="de-DE" sz="1400" b="0" dirty="0">
                <a:solidFill>
                  <a:schemeClr val="tx1"/>
                </a:solidFill>
                <a:latin typeface="+mn-lt"/>
                <a:cs typeface="Arial" panose="020B0604020202020204" pitchFamily="34" charset="0"/>
              </a:rPr>
              <a:t>Alle Folien und Materialien </a:t>
            </a:r>
            <a:r>
              <a:rPr lang="de-DE" sz="1400" b="0" dirty="0">
                <a:solidFill>
                  <a:schemeClr val="tx1"/>
                </a:solidFill>
                <a:latin typeface="+mn-lt"/>
              </a:rPr>
              <a:t>(z. B. auch einzelne Folie oder Ausschnitte/Abbildungen)</a:t>
            </a:r>
            <a:r>
              <a:rPr lang="de-DE" sz="1400" b="0" dirty="0">
                <a:solidFill>
                  <a:schemeClr val="tx1"/>
                </a:solidFill>
                <a:latin typeface="+mn-lt"/>
                <a:cs typeface="Arial" panose="020B0604020202020204" pitchFamily="34" charset="0"/>
              </a:rPr>
              <a:t> können zum Zweck der Aus- und Fortbildung unter der Bedingung heruntergeladen, verändert und genutzt werden, dass alle Quellenangaben erhalten bleiben, PIKAS als Urheber genannt (z. B. mit der Angabe der Kurz-URL) und das neu entstandene Material unter der oben genannten Lizenz weitergegeben wird.</a:t>
            </a:r>
          </a:p>
          <a:p>
            <a:pPr marL="285750" indent="-285750" algn="l">
              <a:lnSpc>
                <a:spcPct val="120000"/>
              </a:lnSpc>
              <a:spcBef>
                <a:spcPts val="600"/>
              </a:spcBef>
              <a:buFont typeface="Arial" panose="020B0604020202020204" pitchFamily="34" charset="0"/>
              <a:buChar char="•"/>
              <a:defRPr/>
            </a:pPr>
            <a:r>
              <a:rPr lang="de-DE" sz="1400" b="0" dirty="0">
                <a:solidFill>
                  <a:schemeClr val="tx1"/>
                </a:solidFill>
                <a:latin typeface="+mn-lt"/>
                <a:cs typeface="Arial" panose="020B0604020202020204" pitchFamily="34" charset="0"/>
              </a:rPr>
              <a:t>Von der Weitergabe ausgenommen sind Fotos, die erkennbar reale Personen zeigen.</a:t>
            </a:r>
          </a:p>
          <a:p>
            <a:pPr marL="285750" indent="-285750" algn="l">
              <a:lnSpc>
                <a:spcPct val="120000"/>
              </a:lnSpc>
              <a:spcBef>
                <a:spcPts val="600"/>
              </a:spcBef>
              <a:buFont typeface="Arial" panose="020B0604020202020204" pitchFamily="34" charset="0"/>
              <a:buChar char="•"/>
              <a:defRPr/>
            </a:pPr>
            <a:r>
              <a:rPr lang="de-DE" sz="1400" b="0" dirty="0">
                <a:solidFill>
                  <a:schemeClr val="tx1"/>
                </a:solidFill>
                <a:latin typeface="+mn-lt"/>
                <a:cs typeface="Arial" panose="020B0604020202020204" pitchFamily="34" charset="0"/>
              </a:rPr>
              <a:t>Bildnachweise und Zitatquellen finden sich auf den jeweiligen Folien bzw. in den Zusatzmaterialien.</a:t>
            </a:r>
          </a:p>
          <a:p>
            <a:pPr marL="285750" marR="0" indent="-285750" algn="l" defTabSz="457200" rtl="0" eaLnBrk="1" fontAlgn="auto" latinLnBrk="0" hangingPunct="1">
              <a:lnSpc>
                <a:spcPct val="120000"/>
              </a:lnSpc>
              <a:spcBef>
                <a:spcPts val="600"/>
              </a:spcBef>
              <a:spcAft>
                <a:spcPts val="0"/>
              </a:spcAft>
              <a:buClrTx/>
              <a:buSzTx/>
              <a:buFont typeface="Arial" panose="020B0604020202020204" pitchFamily="34" charset="0"/>
              <a:buChar char="•"/>
              <a:tabLst/>
              <a:defRPr/>
            </a:pPr>
            <a:r>
              <a:rPr lang="de-DE" sz="1400" b="0" dirty="0">
                <a:solidFill>
                  <a:schemeClr val="tx1"/>
                </a:solidFill>
                <a:latin typeface="+mn-lt"/>
                <a:cs typeface="Arial" panose="020B0604020202020204" pitchFamily="34" charset="0"/>
              </a:rPr>
              <a:t>Diese und weitere Hinweise und Informationen zu den Nutzungsbedingungen finden Sie unter </a:t>
            </a:r>
            <a:r>
              <a:rPr lang="de-DE" sz="1400" b="0" u="none" dirty="0">
                <a:solidFill>
                  <a:srgbClr val="327D87"/>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https://pikas.dzlm.de/node/1253</a:t>
            </a:r>
            <a:r>
              <a:rPr lang="de-DE" sz="1400" b="0" u="none" dirty="0">
                <a:solidFill>
                  <a:srgbClr val="327D87"/>
                </a:solidFill>
                <a:latin typeface="+mn-lt"/>
                <a:cs typeface="Arial" panose="020B0604020202020204" pitchFamily="34" charset="0"/>
              </a:rPr>
              <a:t> </a:t>
            </a:r>
            <a:r>
              <a:rPr lang="de-DE" sz="1400" b="0" u="none" dirty="0">
                <a:solidFill>
                  <a:schemeClr val="tx1"/>
                </a:solidFill>
                <a:latin typeface="+mn-lt"/>
                <a:cs typeface="Arial" panose="020B0604020202020204" pitchFamily="34" charset="0"/>
              </a:rPr>
              <a:t>sowie auf der nachfolgenden Folie.</a:t>
            </a:r>
            <a:endParaRPr lang="de-DE" sz="1400" b="0" u="none" dirty="0">
              <a:solidFill>
                <a:schemeClr val="tx1"/>
              </a:solidFill>
              <a:latin typeface="+mn-lt"/>
            </a:endParaRPr>
          </a:p>
          <a:p>
            <a:endParaRPr lang="de-DE" sz="1800" dirty="0"/>
          </a:p>
        </p:txBody>
      </p:sp>
      <p:sp>
        <p:nvSpPr>
          <p:cNvPr id="5" name="Textfeld 4">
            <a:extLst>
              <a:ext uri="{FF2B5EF4-FFF2-40B4-BE49-F238E27FC236}">
                <a16:creationId xmlns:a16="http://schemas.microsoft.com/office/drawing/2014/main" id="{458558E4-8E6D-3E86-E891-5FBE78C4FE97}"/>
              </a:ext>
            </a:extLst>
          </p:cNvPr>
          <p:cNvSpPr txBox="1"/>
          <p:nvPr userDrawn="1"/>
        </p:nvSpPr>
        <p:spPr>
          <a:xfrm>
            <a:off x="526472" y="1058400"/>
            <a:ext cx="11138180" cy="671884"/>
          </a:xfrm>
          <a:prstGeom prst="rect">
            <a:avLst/>
          </a:prstGeom>
          <a:noFill/>
        </p:spPr>
        <p:txBody>
          <a:bodyPr wrap="square" rtlCol="0" anchor="b">
            <a:noAutofit/>
          </a:bodyPr>
          <a:lstStyle/>
          <a:p>
            <a:pPr marL="0" indent="0">
              <a:buNone/>
            </a:pPr>
            <a:r>
              <a:rPr lang="de-DE" sz="1800" b="0" dirty="0">
                <a:solidFill>
                  <a:srgbClr val="327D87"/>
                </a:solidFill>
                <a:latin typeface="Arial" panose="020B0604020202020204" pitchFamily="34" charset="0"/>
                <a:cs typeface="Arial" panose="020B0604020202020204" pitchFamily="34" charset="0"/>
              </a:rPr>
              <a:t>DIESE FOLIE GEHÖRT ZUM MATERIAL UND DARF NICHT ENTFERNT WERDEN</a:t>
            </a:r>
            <a:r>
              <a:rPr lang="de-DE" sz="1200" dirty="0">
                <a:solidFill>
                  <a:srgbClr val="327D87"/>
                </a:solidFill>
                <a:latin typeface="Arial" panose="020B0604020202020204" pitchFamily="34" charset="0"/>
                <a:cs typeface="Arial" panose="020B0604020202020204" pitchFamily="34" charset="0"/>
              </a:rPr>
              <a:t>.</a:t>
            </a:r>
          </a:p>
        </p:txBody>
      </p:sp>
      <p:pic>
        <p:nvPicPr>
          <p:cNvPr id="8" name="Grafik 7">
            <a:extLst>
              <a:ext uri="{FF2B5EF4-FFF2-40B4-BE49-F238E27FC236}">
                <a16:creationId xmlns:a16="http://schemas.microsoft.com/office/drawing/2014/main" id="{C85030EA-A8D8-CD9A-AD86-50662C277B1F}"/>
              </a:ext>
            </a:extLst>
          </p:cNvPr>
          <p:cNvPicPr>
            <a:picLocks noChangeAspect="1"/>
          </p:cNvPicPr>
          <p:nvPr userDrawn="1"/>
        </p:nvPicPr>
        <p:blipFill>
          <a:blip r:embed="rId3"/>
          <a:stretch>
            <a:fillRect/>
          </a:stretch>
        </p:blipFill>
        <p:spPr>
          <a:xfrm>
            <a:off x="224029" y="126015"/>
            <a:ext cx="856800" cy="734400"/>
          </a:xfrm>
          <a:prstGeom prst="rect">
            <a:avLst/>
          </a:prstGeom>
        </p:spPr>
      </p:pic>
      <p:sp>
        <p:nvSpPr>
          <p:cNvPr id="9" name="Textfeld 8">
            <a:extLst>
              <a:ext uri="{FF2B5EF4-FFF2-40B4-BE49-F238E27FC236}">
                <a16:creationId xmlns:a16="http://schemas.microsoft.com/office/drawing/2014/main" id="{55C77CB3-4628-0F30-F7EC-DDD7F1CA4595}"/>
              </a:ext>
            </a:extLst>
          </p:cNvPr>
          <p:cNvSpPr txBox="1"/>
          <p:nvPr userDrawn="1"/>
        </p:nvSpPr>
        <p:spPr>
          <a:xfrm>
            <a:off x="1461600" y="223200"/>
            <a:ext cx="10202400" cy="655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6800"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r>
              <a:rPr lang="de-DE" sz="2200" dirty="0">
                <a:solidFill>
                  <a:schemeClr val="tx1"/>
                </a:solidFill>
              </a:rPr>
              <a:t>NUTZUNGSBEDINGUNGEN</a:t>
            </a: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pic>
        <p:nvPicPr>
          <p:cNvPr id="16" name="Grafik 15">
            <a:extLst>
              <a:ext uri="{FF2B5EF4-FFF2-40B4-BE49-F238E27FC236}">
                <a16:creationId xmlns:a16="http://schemas.microsoft.com/office/drawing/2014/main" id="{B6CBE559-CBA4-ABBC-99F2-EDE14D61CD8E}"/>
              </a:ext>
            </a:extLst>
          </p:cNvPr>
          <p:cNvPicPr>
            <a:picLocks/>
          </p:cNvPicPr>
          <p:nvPr userDrawn="1"/>
        </p:nvPicPr>
        <p:blipFill>
          <a:blip r:embed="rId4"/>
          <a:stretch>
            <a:fillRect/>
          </a:stretch>
        </p:blipFill>
        <p:spPr>
          <a:xfrm>
            <a:off x="10411665" y="6187252"/>
            <a:ext cx="1654336" cy="338587"/>
          </a:xfrm>
          <a:prstGeom prst="rect">
            <a:avLst/>
          </a:prstGeom>
        </p:spPr>
      </p:pic>
      <p:pic>
        <p:nvPicPr>
          <p:cNvPr id="17" name="Grafik 16">
            <a:extLst>
              <a:ext uri="{FF2B5EF4-FFF2-40B4-BE49-F238E27FC236}">
                <a16:creationId xmlns:a16="http://schemas.microsoft.com/office/drawing/2014/main" id="{70E2F7C6-D55C-0EE2-53DD-AEB6EA65BF5A}"/>
              </a:ext>
            </a:extLst>
          </p:cNvPr>
          <p:cNvPicPr>
            <a:picLocks/>
          </p:cNvPicPr>
          <p:nvPr userDrawn="1"/>
        </p:nvPicPr>
        <p:blipFill>
          <a:blip r:embed="rId5"/>
          <a:stretch>
            <a:fillRect/>
          </a:stretch>
        </p:blipFill>
        <p:spPr>
          <a:xfrm>
            <a:off x="193954" y="6179597"/>
            <a:ext cx="1712736" cy="353896"/>
          </a:xfrm>
          <a:prstGeom prst="rect">
            <a:avLst/>
          </a:prstGeom>
        </p:spPr>
      </p:pic>
      <p:pic>
        <p:nvPicPr>
          <p:cNvPr id="18" name="Grafik 17">
            <a:extLst>
              <a:ext uri="{FF2B5EF4-FFF2-40B4-BE49-F238E27FC236}">
                <a16:creationId xmlns:a16="http://schemas.microsoft.com/office/drawing/2014/main" id="{1A75FFA8-0D99-EB91-7028-53C2B6FE968E}"/>
              </a:ext>
            </a:extLst>
          </p:cNvPr>
          <p:cNvPicPr>
            <a:picLocks/>
          </p:cNvPicPr>
          <p:nvPr userDrawn="1"/>
        </p:nvPicPr>
        <p:blipFill>
          <a:blip r:embed="rId6"/>
          <a:stretch>
            <a:fillRect/>
          </a:stretch>
        </p:blipFill>
        <p:spPr>
          <a:xfrm>
            <a:off x="2691347" y="6177594"/>
            <a:ext cx="1376887" cy="278170"/>
          </a:xfrm>
          <a:prstGeom prst="rect">
            <a:avLst/>
          </a:prstGeom>
        </p:spPr>
      </p:pic>
      <p:pic>
        <p:nvPicPr>
          <p:cNvPr id="20" name="Grafik 19">
            <a:extLst>
              <a:ext uri="{FF2B5EF4-FFF2-40B4-BE49-F238E27FC236}">
                <a16:creationId xmlns:a16="http://schemas.microsoft.com/office/drawing/2014/main" id="{06D9CB71-A548-B1BD-B793-9CEC3CB071A1}"/>
              </a:ext>
            </a:extLst>
          </p:cNvPr>
          <p:cNvPicPr>
            <a:picLocks/>
          </p:cNvPicPr>
          <p:nvPr userDrawn="1"/>
        </p:nvPicPr>
        <p:blipFill>
          <a:blip r:embed="rId7"/>
          <a:stretch>
            <a:fillRect/>
          </a:stretch>
        </p:blipFill>
        <p:spPr>
          <a:xfrm>
            <a:off x="8123765" y="6179597"/>
            <a:ext cx="1501074" cy="353896"/>
          </a:xfrm>
          <a:prstGeom prst="rect">
            <a:avLst/>
          </a:prstGeom>
        </p:spPr>
      </p:pic>
      <p:cxnSp>
        <p:nvCxnSpPr>
          <p:cNvPr id="25" name="Gerade Verbindung 24">
            <a:extLst>
              <a:ext uri="{FF2B5EF4-FFF2-40B4-BE49-F238E27FC236}">
                <a16:creationId xmlns:a16="http://schemas.microsoft.com/office/drawing/2014/main" id="{240976CB-69C3-0894-6D96-8C2C11E55254}"/>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3" name="Grafik 2">
            <a:extLst>
              <a:ext uri="{FF2B5EF4-FFF2-40B4-BE49-F238E27FC236}">
                <a16:creationId xmlns:a16="http://schemas.microsoft.com/office/drawing/2014/main" id="{CB47B681-EA8B-FE8B-F984-89C134E9C8ED}"/>
              </a:ext>
            </a:extLst>
          </p:cNvPr>
          <p:cNvPicPr>
            <a:picLocks noChangeAspect="1"/>
          </p:cNvPicPr>
          <p:nvPr userDrawn="1"/>
        </p:nvPicPr>
        <p:blipFill>
          <a:blip r:embed="rId8"/>
          <a:stretch>
            <a:fillRect/>
          </a:stretch>
        </p:blipFill>
        <p:spPr>
          <a:xfrm>
            <a:off x="5067559" y="6238357"/>
            <a:ext cx="2374560" cy="244800"/>
          </a:xfrm>
          <a:prstGeom prst="rect">
            <a:avLst/>
          </a:prstGeom>
        </p:spPr>
      </p:pic>
    </p:spTree>
    <p:extLst>
      <p:ext uri="{BB962C8B-B14F-4D97-AF65-F5344CB8AC3E}">
        <p14:creationId xmlns:p14="http://schemas.microsoft.com/office/powerpoint/2010/main" val="377210747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 Hinweise Nutzungsbedingungen">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1944EAE9-8EE3-C348-8D8B-F81700391880}"/>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Rechteck 12">
            <a:extLst>
              <a:ext uri="{FF2B5EF4-FFF2-40B4-BE49-F238E27FC236}">
                <a16:creationId xmlns:a16="http://schemas.microsoft.com/office/drawing/2014/main" id="{D72DC8A8-2466-6084-3516-7419FC0297B3}"/>
              </a:ext>
            </a:extLst>
          </p:cNvPr>
          <p:cNvSpPr/>
          <p:nvPr userDrawn="1"/>
        </p:nvSpPr>
        <p:spPr>
          <a:xfrm>
            <a:off x="7222603" y="39947"/>
            <a:ext cx="4992999"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NUR FÜR MODERATOR:INNEN SICHTBAR, GGF. PRÜFEN</a:t>
            </a:r>
          </a:p>
        </p:txBody>
      </p:sp>
      <p:sp>
        <p:nvSpPr>
          <p:cNvPr id="2" name="Textfeld 1">
            <a:extLst>
              <a:ext uri="{FF2B5EF4-FFF2-40B4-BE49-F238E27FC236}">
                <a16:creationId xmlns:a16="http://schemas.microsoft.com/office/drawing/2014/main" id="{6F3E72A2-FB82-BA52-EA3D-5DABC5A955E3}"/>
              </a:ext>
            </a:extLst>
          </p:cNvPr>
          <p:cNvSpPr txBox="1"/>
          <p:nvPr userDrawn="1"/>
        </p:nvSpPr>
        <p:spPr>
          <a:xfrm>
            <a:off x="525599" y="1800000"/>
            <a:ext cx="11139053" cy="4025225"/>
          </a:xfrm>
          <a:prstGeom prst="rect">
            <a:avLst/>
          </a:prstGeom>
          <a:noFill/>
        </p:spPr>
        <p:txBody>
          <a:bodyPr wrap="square" rtlCol="0">
            <a:noAutofit/>
          </a:bodyPr>
          <a:lstStyle/>
          <a:p>
            <a:pPr marL="0" indent="0" algn="l">
              <a:lnSpc>
                <a:spcPct val="120000"/>
              </a:lnSpc>
              <a:spcBef>
                <a:spcPts val="600"/>
              </a:spcBef>
              <a:buFont typeface="Arial" panose="020B0604020202020204" pitchFamily="34" charset="0"/>
              <a:buNone/>
              <a:defRPr/>
            </a:pPr>
            <a:r>
              <a:rPr lang="de-DE" sz="1400" b="0" dirty="0">
                <a:solidFill>
                  <a:schemeClr val="tx1"/>
                </a:solidFill>
                <a:latin typeface="Arial" panose="020B0604020202020204" pitchFamily="34" charset="0"/>
                <a:cs typeface="Arial" panose="020B0604020202020204" pitchFamily="34" charset="0"/>
              </a:rPr>
              <a:t>Verwenden Sie</a:t>
            </a:r>
          </a:p>
          <a:p>
            <a:pPr marL="285750" indent="-285750">
              <a:lnSpc>
                <a:spcPct val="120000"/>
              </a:lnSpc>
              <a:spcBef>
                <a:spcPts val="600"/>
              </a:spcBef>
              <a:buFont typeface="Arial" panose="020B0604020202020204" pitchFamily="34" charset="0"/>
              <a:buChar char="•"/>
            </a:pPr>
            <a:r>
              <a:rPr lang="de-DE" sz="1400" b="0" dirty="0">
                <a:solidFill>
                  <a:schemeClr val="tx1"/>
                </a:solidFill>
                <a:latin typeface="Arial" panose="020B0604020202020204" pitchFamily="34" charset="0"/>
                <a:cs typeface="Arial" panose="020B0604020202020204" pitchFamily="34" charset="0"/>
              </a:rPr>
              <a:t>… den </a:t>
            </a:r>
            <a:r>
              <a:rPr lang="de-DE" sz="1400" b="0" i="1" dirty="0">
                <a:solidFill>
                  <a:schemeClr val="tx1"/>
                </a:solidFill>
                <a:latin typeface="Arial" panose="020B0604020202020204" pitchFamily="34" charset="0"/>
                <a:cs typeface="Arial" panose="020B0604020202020204" pitchFamily="34" charset="0"/>
              </a:rPr>
              <a:t>gesamten Foliensatz</a:t>
            </a:r>
            <a:r>
              <a:rPr lang="de-DE" sz="1400" b="0" dirty="0">
                <a:solidFill>
                  <a:schemeClr val="tx1"/>
                </a:solidFill>
                <a:latin typeface="Arial" panose="020B0604020202020204" pitchFamily="34" charset="0"/>
                <a:cs typeface="Arial" panose="020B0604020202020204" pitchFamily="34" charset="0"/>
              </a:rPr>
              <a:t>, verweisen Sie entweder zu Beginn oder am Ende des Foliensatzes mit einer Folie auf die entsprechende PIKAS-Seite, von der der Foliensatz entnommen wurde („Quelle: https://</a:t>
            </a:r>
            <a:r>
              <a:rPr lang="de-DE" sz="1400" b="0" dirty="0" err="1">
                <a:solidFill>
                  <a:schemeClr val="tx1"/>
                </a:solidFill>
                <a:latin typeface="Arial" panose="020B0604020202020204" pitchFamily="34" charset="0"/>
                <a:cs typeface="Arial" panose="020B0604020202020204" pitchFamily="34" charset="0"/>
              </a:rPr>
              <a:t>pikas.dzlm.de</a:t>
            </a:r>
            <a:r>
              <a:rPr lang="de-DE" sz="1400" b="0" dirty="0">
                <a:solidFill>
                  <a:schemeClr val="tx1"/>
                </a:solidFill>
                <a:latin typeface="Arial" panose="020B0604020202020204" pitchFamily="34" charset="0"/>
                <a:cs typeface="Arial" panose="020B0604020202020204" pitchFamily="34" charset="0"/>
              </a:rPr>
              <a:t>/</a:t>
            </a:r>
            <a:r>
              <a:rPr lang="de-DE" sz="1400" b="0" dirty="0" err="1">
                <a:solidFill>
                  <a:schemeClr val="tx1"/>
                </a:solidFill>
                <a:latin typeface="Arial" panose="020B0604020202020204" pitchFamily="34" charset="0"/>
                <a:cs typeface="Arial" panose="020B0604020202020204" pitchFamily="34" charset="0"/>
              </a:rPr>
              <a:t>node</a:t>
            </a:r>
            <a:r>
              <a:rPr lang="de-DE" sz="1400" b="0" dirty="0">
                <a:solidFill>
                  <a:schemeClr val="tx1"/>
                </a:solidFill>
                <a:latin typeface="Arial" panose="020B0604020202020204" pitchFamily="34" charset="0"/>
                <a:cs typeface="Arial" panose="020B0604020202020204" pitchFamily="34" charset="0"/>
              </a:rPr>
              <a:t>/588“)</a:t>
            </a:r>
          </a:p>
          <a:p>
            <a:pPr marL="285750" indent="-285750">
              <a:lnSpc>
                <a:spcPct val="120000"/>
              </a:lnSpc>
              <a:spcBef>
                <a:spcPts val="600"/>
              </a:spcBef>
              <a:buFont typeface="Arial" panose="020B0604020202020204" pitchFamily="34" charset="0"/>
              <a:buChar char="•"/>
            </a:pPr>
            <a:r>
              <a:rPr lang="de-DE" sz="1400" b="0" dirty="0">
                <a:solidFill>
                  <a:schemeClr val="tx1"/>
                </a:solidFill>
                <a:latin typeface="Arial" panose="020B0604020202020204" pitchFamily="34" charset="0"/>
                <a:cs typeface="Arial" panose="020B0604020202020204" pitchFamily="34" charset="0"/>
              </a:rPr>
              <a:t>… nur </a:t>
            </a:r>
            <a:r>
              <a:rPr lang="de-DE" sz="1400" b="0" i="1" dirty="0">
                <a:solidFill>
                  <a:schemeClr val="tx1"/>
                </a:solidFill>
                <a:latin typeface="Arial" panose="020B0604020202020204" pitchFamily="34" charset="0"/>
                <a:cs typeface="Arial" panose="020B0604020202020204" pitchFamily="34" charset="0"/>
              </a:rPr>
              <a:t>Einzelfolien aus dem Foliensatz</a:t>
            </a:r>
            <a:r>
              <a:rPr lang="de-DE" sz="1400" b="0" dirty="0">
                <a:solidFill>
                  <a:schemeClr val="tx1"/>
                </a:solidFill>
                <a:latin typeface="Arial" panose="020B0604020202020204" pitchFamily="34" charset="0"/>
                <a:cs typeface="Arial" panose="020B0604020202020204" pitchFamily="34" charset="0"/>
              </a:rPr>
              <a:t>, setzen Sie den Verweis auf jede der entnommenen Folien (z. B. unten an den Folienrand „Quelle: https://</a:t>
            </a:r>
            <a:r>
              <a:rPr lang="de-DE" sz="1400" b="0" dirty="0" err="1">
                <a:solidFill>
                  <a:schemeClr val="tx1"/>
                </a:solidFill>
                <a:latin typeface="Arial" panose="020B0604020202020204" pitchFamily="34" charset="0"/>
                <a:cs typeface="Arial" panose="020B0604020202020204" pitchFamily="34" charset="0"/>
              </a:rPr>
              <a:t>pikas.dzlm.de</a:t>
            </a:r>
            <a:r>
              <a:rPr lang="de-DE" sz="1400" b="0" dirty="0">
                <a:solidFill>
                  <a:schemeClr val="tx1"/>
                </a:solidFill>
                <a:latin typeface="Arial" panose="020B0604020202020204" pitchFamily="34" charset="0"/>
                <a:cs typeface="Arial" panose="020B0604020202020204" pitchFamily="34" charset="0"/>
              </a:rPr>
              <a:t>/</a:t>
            </a:r>
            <a:r>
              <a:rPr lang="de-DE" sz="1400" b="0" dirty="0" err="1">
                <a:solidFill>
                  <a:schemeClr val="tx1"/>
                </a:solidFill>
                <a:latin typeface="Arial" panose="020B0604020202020204" pitchFamily="34" charset="0"/>
                <a:cs typeface="Arial" panose="020B0604020202020204" pitchFamily="34" charset="0"/>
              </a:rPr>
              <a:t>node</a:t>
            </a:r>
            <a:r>
              <a:rPr lang="de-DE" sz="1400" b="0" dirty="0">
                <a:solidFill>
                  <a:schemeClr val="tx1"/>
                </a:solidFill>
                <a:latin typeface="Arial" panose="020B0604020202020204" pitchFamily="34" charset="0"/>
                <a:cs typeface="Arial" panose="020B0604020202020204" pitchFamily="34" charset="0"/>
              </a:rPr>
              <a:t>/588“).</a:t>
            </a:r>
          </a:p>
          <a:p>
            <a:pPr marL="285750" indent="-285750">
              <a:lnSpc>
                <a:spcPct val="120000"/>
              </a:lnSpc>
              <a:spcBef>
                <a:spcPts val="600"/>
              </a:spcBef>
              <a:buFont typeface="Arial" panose="020B0604020202020204" pitchFamily="34" charset="0"/>
              <a:buChar char="•"/>
            </a:pPr>
            <a:r>
              <a:rPr lang="de-DE" sz="1400" b="0" dirty="0">
                <a:solidFill>
                  <a:schemeClr val="tx1"/>
                </a:solidFill>
                <a:latin typeface="Arial" panose="020B0604020202020204" pitchFamily="34" charset="0"/>
                <a:cs typeface="Arial" panose="020B0604020202020204" pitchFamily="34" charset="0"/>
              </a:rPr>
              <a:t>… nur </a:t>
            </a:r>
            <a:r>
              <a:rPr lang="de-DE" sz="1400" b="0" i="1" dirty="0">
                <a:solidFill>
                  <a:schemeClr val="tx1"/>
                </a:solidFill>
                <a:latin typeface="Arial" panose="020B0604020202020204" pitchFamily="34" charset="0"/>
                <a:cs typeface="Arial" panose="020B0604020202020204" pitchFamily="34" charset="0"/>
              </a:rPr>
              <a:t>Teile einer Folie</a:t>
            </a:r>
            <a:r>
              <a:rPr lang="de-DE" sz="1400" b="0" dirty="0">
                <a:solidFill>
                  <a:schemeClr val="tx1"/>
                </a:solidFill>
                <a:latin typeface="Arial" panose="020B0604020202020204" pitchFamily="34" charset="0"/>
                <a:cs typeface="Arial" panose="020B0604020202020204" pitchFamily="34" charset="0"/>
              </a:rPr>
              <a:t>, setzen Sie den Verweis auf der neu erstellten Folie unter den entnommenen Teil der Originalfolie (z. B. unter ein Bild/ einen Absatz „Quelle: https://</a:t>
            </a:r>
            <a:r>
              <a:rPr lang="de-DE" sz="1400" b="0" dirty="0" err="1">
                <a:solidFill>
                  <a:schemeClr val="tx1"/>
                </a:solidFill>
                <a:latin typeface="Arial" panose="020B0604020202020204" pitchFamily="34" charset="0"/>
                <a:cs typeface="Arial" panose="020B0604020202020204" pitchFamily="34" charset="0"/>
              </a:rPr>
              <a:t>pikas.dzlm.de</a:t>
            </a:r>
            <a:r>
              <a:rPr lang="de-DE" sz="1400" b="0" dirty="0">
                <a:solidFill>
                  <a:schemeClr val="tx1"/>
                </a:solidFill>
                <a:latin typeface="Arial" panose="020B0604020202020204" pitchFamily="34" charset="0"/>
                <a:cs typeface="Arial" panose="020B0604020202020204" pitchFamily="34" charset="0"/>
              </a:rPr>
              <a:t>/</a:t>
            </a:r>
            <a:r>
              <a:rPr lang="de-DE" sz="1400" b="0" dirty="0" err="1">
                <a:solidFill>
                  <a:schemeClr val="tx1"/>
                </a:solidFill>
                <a:latin typeface="Arial" panose="020B0604020202020204" pitchFamily="34" charset="0"/>
                <a:cs typeface="Arial" panose="020B0604020202020204" pitchFamily="34" charset="0"/>
              </a:rPr>
              <a:t>node</a:t>
            </a:r>
            <a:r>
              <a:rPr lang="de-DE" sz="1400" b="0" dirty="0">
                <a:solidFill>
                  <a:schemeClr val="tx1"/>
                </a:solidFill>
                <a:latin typeface="Arial" panose="020B0604020202020204" pitchFamily="34" charset="0"/>
                <a:cs typeface="Arial" panose="020B0604020202020204" pitchFamily="34" charset="0"/>
              </a:rPr>
              <a:t>/588“).</a:t>
            </a:r>
          </a:p>
          <a:p>
            <a:endParaRPr lang="de-DE" sz="1800" dirty="0"/>
          </a:p>
        </p:txBody>
      </p:sp>
      <p:sp>
        <p:nvSpPr>
          <p:cNvPr id="5" name="Textfeld 4">
            <a:extLst>
              <a:ext uri="{FF2B5EF4-FFF2-40B4-BE49-F238E27FC236}">
                <a16:creationId xmlns:a16="http://schemas.microsoft.com/office/drawing/2014/main" id="{458558E4-8E6D-3E86-E891-5FBE78C4FE97}"/>
              </a:ext>
            </a:extLst>
          </p:cNvPr>
          <p:cNvSpPr txBox="1"/>
          <p:nvPr userDrawn="1"/>
        </p:nvSpPr>
        <p:spPr>
          <a:xfrm>
            <a:off x="526472" y="1272278"/>
            <a:ext cx="11138180" cy="458005"/>
          </a:xfrm>
          <a:prstGeom prst="rect">
            <a:avLst/>
          </a:prstGeom>
          <a:noFill/>
        </p:spPr>
        <p:txBody>
          <a:bodyPr wrap="square" rtlCol="0" anchor="b">
            <a:noAutofit/>
          </a:bodyPr>
          <a:lstStyle/>
          <a:p>
            <a:pPr marL="0" indent="0">
              <a:buNone/>
            </a:pPr>
            <a:r>
              <a:rPr lang="de-DE" sz="1800" b="0" dirty="0">
                <a:solidFill>
                  <a:srgbClr val="327D87"/>
                </a:solidFill>
                <a:latin typeface="Arial" panose="020B0604020202020204" pitchFamily="34" charset="0"/>
                <a:cs typeface="Arial" panose="020B0604020202020204" pitchFamily="34" charset="0"/>
              </a:rPr>
              <a:t>DIESE FOLIE GEHÖRT ZUM MATERIAL UND DARF NICHT ENTFERNT WERDEN.</a:t>
            </a:r>
            <a:endParaRPr lang="de-DE" sz="1200" dirty="0">
              <a:solidFill>
                <a:srgbClr val="327D87"/>
              </a:solidFill>
              <a:latin typeface="Arial" panose="020B0604020202020204" pitchFamily="34" charset="0"/>
              <a:cs typeface="Arial" panose="020B0604020202020204" pitchFamily="34" charset="0"/>
            </a:endParaRPr>
          </a:p>
        </p:txBody>
      </p:sp>
      <p:pic>
        <p:nvPicPr>
          <p:cNvPr id="8" name="Grafik 7">
            <a:extLst>
              <a:ext uri="{FF2B5EF4-FFF2-40B4-BE49-F238E27FC236}">
                <a16:creationId xmlns:a16="http://schemas.microsoft.com/office/drawing/2014/main" id="{C85030EA-A8D8-CD9A-AD86-50662C277B1F}"/>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9" name="Textfeld 8">
            <a:extLst>
              <a:ext uri="{FF2B5EF4-FFF2-40B4-BE49-F238E27FC236}">
                <a16:creationId xmlns:a16="http://schemas.microsoft.com/office/drawing/2014/main" id="{55C77CB3-4628-0F30-F7EC-DDD7F1CA4595}"/>
              </a:ext>
            </a:extLst>
          </p:cNvPr>
          <p:cNvSpPr txBox="1"/>
          <p:nvPr userDrawn="1"/>
        </p:nvSpPr>
        <p:spPr>
          <a:xfrm>
            <a:off x="1461600" y="223200"/>
            <a:ext cx="10202400" cy="655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6800"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r>
              <a:rPr lang="de-DE" sz="2200" dirty="0">
                <a:solidFill>
                  <a:schemeClr val="tx1"/>
                </a:solidFill>
              </a:rPr>
              <a:t>Hinweise NUTZUNGSBEDINGUNGEN</a:t>
            </a: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pic>
        <p:nvPicPr>
          <p:cNvPr id="16" name="Grafik 15">
            <a:extLst>
              <a:ext uri="{FF2B5EF4-FFF2-40B4-BE49-F238E27FC236}">
                <a16:creationId xmlns:a16="http://schemas.microsoft.com/office/drawing/2014/main" id="{B6CBE559-CBA4-ABBC-99F2-EDE14D61CD8E}"/>
              </a:ext>
            </a:extLst>
          </p:cNvPr>
          <p:cNvPicPr>
            <a:picLocks/>
          </p:cNvPicPr>
          <p:nvPr userDrawn="1"/>
        </p:nvPicPr>
        <p:blipFill>
          <a:blip r:embed="rId3"/>
          <a:stretch>
            <a:fillRect/>
          </a:stretch>
        </p:blipFill>
        <p:spPr>
          <a:xfrm>
            <a:off x="10411665" y="6187252"/>
            <a:ext cx="1654336" cy="338587"/>
          </a:xfrm>
          <a:prstGeom prst="rect">
            <a:avLst/>
          </a:prstGeom>
        </p:spPr>
      </p:pic>
      <p:pic>
        <p:nvPicPr>
          <p:cNvPr id="17" name="Grafik 16">
            <a:extLst>
              <a:ext uri="{FF2B5EF4-FFF2-40B4-BE49-F238E27FC236}">
                <a16:creationId xmlns:a16="http://schemas.microsoft.com/office/drawing/2014/main" id="{70E2F7C6-D55C-0EE2-53DD-AEB6EA65BF5A}"/>
              </a:ext>
            </a:extLst>
          </p:cNvPr>
          <p:cNvPicPr>
            <a:picLocks/>
          </p:cNvPicPr>
          <p:nvPr userDrawn="1"/>
        </p:nvPicPr>
        <p:blipFill>
          <a:blip r:embed="rId4"/>
          <a:stretch>
            <a:fillRect/>
          </a:stretch>
        </p:blipFill>
        <p:spPr>
          <a:xfrm>
            <a:off x="193954" y="6179597"/>
            <a:ext cx="1712736" cy="353896"/>
          </a:xfrm>
          <a:prstGeom prst="rect">
            <a:avLst/>
          </a:prstGeom>
        </p:spPr>
      </p:pic>
      <p:pic>
        <p:nvPicPr>
          <p:cNvPr id="18" name="Grafik 17">
            <a:extLst>
              <a:ext uri="{FF2B5EF4-FFF2-40B4-BE49-F238E27FC236}">
                <a16:creationId xmlns:a16="http://schemas.microsoft.com/office/drawing/2014/main" id="{1A75FFA8-0D99-EB91-7028-53C2B6FE968E}"/>
              </a:ext>
            </a:extLst>
          </p:cNvPr>
          <p:cNvPicPr>
            <a:picLocks/>
          </p:cNvPicPr>
          <p:nvPr userDrawn="1"/>
        </p:nvPicPr>
        <p:blipFill>
          <a:blip r:embed="rId5"/>
          <a:stretch>
            <a:fillRect/>
          </a:stretch>
        </p:blipFill>
        <p:spPr>
          <a:xfrm>
            <a:off x="2691347" y="6177594"/>
            <a:ext cx="1376887" cy="278170"/>
          </a:xfrm>
          <a:prstGeom prst="rect">
            <a:avLst/>
          </a:prstGeom>
        </p:spPr>
      </p:pic>
      <p:pic>
        <p:nvPicPr>
          <p:cNvPr id="20" name="Grafik 19">
            <a:extLst>
              <a:ext uri="{FF2B5EF4-FFF2-40B4-BE49-F238E27FC236}">
                <a16:creationId xmlns:a16="http://schemas.microsoft.com/office/drawing/2014/main" id="{06D9CB71-A548-B1BD-B793-9CEC3CB071A1}"/>
              </a:ext>
            </a:extLst>
          </p:cNvPr>
          <p:cNvPicPr>
            <a:picLocks/>
          </p:cNvPicPr>
          <p:nvPr userDrawn="1"/>
        </p:nvPicPr>
        <p:blipFill>
          <a:blip r:embed="rId6"/>
          <a:stretch>
            <a:fillRect/>
          </a:stretch>
        </p:blipFill>
        <p:spPr>
          <a:xfrm>
            <a:off x="8123765" y="6179597"/>
            <a:ext cx="1501074" cy="353896"/>
          </a:xfrm>
          <a:prstGeom prst="rect">
            <a:avLst/>
          </a:prstGeom>
        </p:spPr>
      </p:pic>
      <p:cxnSp>
        <p:nvCxnSpPr>
          <p:cNvPr id="25" name="Gerade Verbindung 24">
            <a:extLst>
              <a:ext uri="{FF2B5EF4-FFF2-40B4-BE49-F238E27FC236}">
                <a16:creationId xmlns:a16="http://schemas.microsoft.com/office/drawing/2014/main" id="{240976CB-69C3-0894-6D96-8C2C11E55254}"/>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3" name="Grafik 2">
            <a:extLst>
              <a:ext uri="{FF2B5EF4-FFF2-40B4-BE49-F238E27FC236}">
                <a16:creationId xmlns:a16="http://schemas.microsoft.com/office/drawing/2014/main" id="{E3A9FB54-5AD7-557B-952A-F352E8C7201D}"/>
              </a:ext>
            </a:extLst>
          </p:cNvPr>
          <p:cNvPicPr>
            <a:picLocks noChangeAspect="1"/>
          </p:cNvPicPr>
          <p:nvPr userDrawn="1"/>
        </p:nvPicPr>
        <p:blipFill>
          <a:blip r:embed="rId7"/>
          <a:stretch>
            <a:fillRect/>
          </a:stretch>
        </p:blipFill>
        <p:spPr>
          <a:xfrm>
            <a:off x="5067559" y="6238357"/>
            <a:ext cx="2374560" cy="244800"/>
          </a:xfrm>
          <a:prstGeom prst="rect">
            <a:avLst/>
          </a:prstGeom>
        </p:spPr>
      </p:pic>
    </p:spTree>
    <p:extLst>
      <p:ext uri="{BB962C8B-B14F-4D97-AF65-F5344CB8AC3E}">
        <p14:creationId xmlns:p14="http://schemas.microsoft.com/office/powerpoint/2010/main" val="109362060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nweise Lizenzbedingungen">
    <p:spTree>
      <p:nvGrpSpPr>
        <p:cNvPr id="1" name=""/>
        <p:cNvGrpSpPr/>
        <p:nvPr/>
      </p:nvGrpSpPr>
      <p:grpSpPr>
        <a:xfrm>
          <a:off x="0" y="0"/>
          <a:ext cx="0" cy="0"/>
          <a:chOff x="0" y="0"/>
          <a:chExt cx="0" cy="0"/>
        </a:xfrm>
      </p:grpSpPr>
      <p:cxnSp>
        <p:nvCxnSpPr>
          <p:cNvPr id="7" name="Gerade Verbindung 6">
            <a:extLst>
              <a:ext uri="{FF2B5EF4-FFF2-40B4-BE49-F238E27FC236}">
                <a16:creationId xmlns:a16="http://schemas.microsoft.com/office/drawing/2014/main" id="{1944EAE9-8EE3-C348-8D8B-F81700391880}"/>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Rechteck 12">
            <a:extLst>
              <a:ext uri="{FF2B5EF4-FFF2-40B4-BE49-F238E27FC236}">
                <a16:creationId xmlns:a16="http://schemas.microsoft.com/office/drawing/2014/main" id="{D72DC8A8-2466-6084-3516-7419FC0297B3}"/>
              </a:ext>
            </a:extLst>
          </p:cNvPr>
          <p:cNvSpPr/>
          <p:nvPr userDrawn="1"/>
        </p:nvSpPr>
        <p:spPr>
          <a:xfrm>
            <a:off x="7222603" y="39947"/>
            <a:ext cx="4992999"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NUR FÜR MODERATOR:INNEN SICHTBAR, GGF. PRÜFEN</a:t>
            </a:r>
          </a:p>
        </p:txBody>
      </p:sp>
      <p:sp>
        <p:nvSpPr>
          <p:cNvPr id="2" name="Textfeld 1">
            <a:extLst>
              <a:ext uri="{FF2B5EF4-FFF2-40B4-BE49-F238E27FC236}">
                <a16:creationId xmlns:a16="http://schemas.microsoft.com/office/drawing/2014/main" id="{6F3E72A2-FB82-BA52-EA3D-5DABC5A955E3}"/>
              </a:ext>
            </a:extLst>
          </p:cNvPr>
          <p:cNvSpPr txBox="1"/>
          <p:nvPr userDrawn="1"/>
        </p:nvSpPr>
        <p:spPr>
          <a:xfrm>
            <a:off x="525599" y="1800000"/>
            <a:ext cx="11139053" cy="4025225"/>
          </a:xfrm>
          <a:prstGeom prst="rect">
            <a:avLst/>
          </a:prstGeom>
          <a:noFill/>
        </p:spPr>
        <p:txBody>
          <a:bodyPr wrap="square" rtlCol="0">
            <a:noAutofit/>
          </a:bodyPr>
          <a:lstStyle/>
          <a:p>
            <a:pPr marL="285750" indent="-285750" algn="l">
              <a:lnSpc>
                <a:spcPct val="150000"/>
              </a:lnSpc>
              <a:buFont typeface="Arial" panose="020B0604020202020204" pitchFamily="34" charset="0"/>
              <a:buChar char="•"/>
              <a:defRPr/>
            </a:pPr>
            <a:r>
              <a:rPr lang="de-DE" sz="1400" b="0" dirty="0">
                <a:solidFill>
                  <a:schemeClr val="tx1"/>
                </a:solidFill>
                <a:latin typeface="Arial" panose="020B0604020202020204" pitchFamily="34" charset="0"/>
                <a:cs typeface="Arial" panose="020B0604020202020204" pitchFamily="34" charset="0"/>
              </a:rPr>
              <a:t>Dieses Material wurde vom PIKAS-Team für das Deutsche Zentrum für Lehrkräftebildung Mathematik (DZLM) konzipiert und kann unter der </a:t>
            </a:r>
            <a:r>
              <a:rPr lang="de-DE" sz="1400" b="0" i="1" dirty="0">
                <a:solidFill>
                  <a:schemeClr val="tx1"/>
                </a:solidFill>
                <a:latin typeface="Arial" panose="020B0604020202020204" pitchFamily="34" charset="0"/>
                <a:cs typeface="Arial" panose="020B0604020202020204" pitchFamily="34" charset="0"/>
              </a:rPr>
              <a:t>Creative Commons Lizenz BY-SA: Namensnennung – Weitergabe unter gleichen Bedingungen 4.0 International</a:t>
            </a:r>
            <a:r>
              <a:rPr lang="de-DE" sz="1400" b="0" dirty="0">
                <a:solidFill>
                  <a:schemeClr val="tx1"/>
                </a:solidFill>
                <a:latin typeface="Arial" panose="020B0604020202020204" pitchFamily="34" charset="0"/>
                <a:cs typeface="Arial" panose="020B0604020202020204" pitchFamily="34" charset="0"/>
              </a:rPr>
              <a:t> weiterverwendet werden.</a:t>
            </a:r>
          </a:p>
          <a:p>
            <a:pPr marL="285750" indent="-285750" algn="l">
              <a:lnSpc>
                <a:spcPct val="150000"/>
              </a:lnSpc>
              <a:buFont typeface="Arial" panose="020B0604020202020204" pitchFamily="34" charset="0"/>
              <a:buChar char="•"/>
              <a:defRPr/>
            </a:pPr>
            <a:r>
              <a:rPr lang="de-DE" sz="1400" b="0" dirty="0">
                <a:solidFill>
                  <a:schemeClr val="tx1"/>
                </a:solidFill>
                <a:latin typeface="Arial" panose="020B0604020202020204" pitchFamily="34" charset="0"/>
                <a:cs typeface="Arial" panose="020B0604020202020204" pitchFamily="34" charset="0"/>
              </a:rPr>
              <a:t>Das bedeutet: Alle Folien und Materialien können unter der Bedingung heruntergeladen, verändert und genutzt werden, dass alle Quellenangaben erhalten bleiben, PIKAS als Urheber genannt und das neu entstandene Material unter den gleichen Bedingungen weitergegeben wird.</a:t>
            </a:r>
          </a:p>
          <a:p>
            <a:pPr marL="285750" indent="-285750" algn="l">
              <a:lnSpc>
                <a:spcPct val="150000"/>
              </a:lnSpc>
              <a:buFont typeface="Arial" panose="020B0604020202020204" pitchFamily="34" charset="0"/>
              <a:buChar char="•"/>
              <a:defRPr/>
            </a:pPr>
            <a:r>
              <a:rPr lang="de-DE" sz="1400" b="0" dirty="0">
                <a:solidFill>
                  <a:schemeClr val="tx1"/>
                </a:solidFill>
                <a:latin typeface="Arial" panose="020B0604020202020204" pitchFamily="34" charset="0"/>
                <a:cs typeface="Arial" panose="020B0604020202020204" pitchFamily="34" charset="0"/>
              </a:rPr>
              <a:t>Von der Weitergabe ausgenommen sind Fotos, die erkennbar reale Personen zeigen.</a:t>
            </a:r>
          </a:p>
          <a:p>
            <a:pPr marL="285750" indent="-285750" algn="l">
              <a:lnSpc>
                <a:spcPct val="150000"/>
              </a:lnSpc>
              <a:buFont typeface="Arial" panose="020B0604020202020204" pitchFamily="34" charset="0"/>
              <a:buChar char="•"/>
              <a:defRPr/>
            </a:pPr>
            <a:r>
              <a:rPr lang="de-DE" sz="1400" b="0" dirty="0">
                <a:solidFill>
                  <a:schemeClr val="tx1"/>
                </a:solidFill>
                <a:latin typeface="Arial" panose="020B0604020202020204" pitchFamily="34" charset="0"/>
                <a:cs typeface="Arial" panose="020B0604020202020204" pitchFamily="34" charset="0"/>
              </a:rPr>
              <a:t>Bildnachweise und Zitatquellen finden sich auf den jeweiligen Folien bzw. in den Zusatzmaterialien.</a:t>
            </a:r>
          </a:p>
          <a:p>
            <a:pPr marL="285750" indent="-285750" algn="l">
              <a:lnSpc>
                <a:spcPct val="150000"/>
              </a:lnSpc>
              <a:buFont typeface="Arial" panose="020B0604020202020204" pitchFamily="34" charset="0"/>
              <a:buChar char="•"/>
              <a:defRPr/>
            </a:pPr>
            <a:r>
              <a:rPr lang="de-DE" sz="1400" b="0" dirty="0">
                <a:solidFill>
                  <a:schemeClr val="tx1"/>
                </a:solidFill>
                <a:latin typeface="Arial" panose="020B0604020202020204" pitchFamily="34" charset="0"/>
                <a:cs typeface="Arial" panose="020B0604020202020204" pitchFamily="34" charset="0"/>
              </a:rPr>
              <a:t>Weitere Hinweise und Informationen zu PIKAS finden Sie unter </a:t>
            </a:r>
            <a:r>
              <a:rPr lang="de-DE" sz="1400" b="0" dirty="0">
                <a:solidFill>
                  <a:srgbClr val="327D87"/>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http://pikas.dzlm.de</a:t>
            </a:r>
            <a:r>
              <a:rPr lang="de-DE" sz="1400" b="0" dirty="0">
                <a:solidFill>
                  <a:schemeClr val="tx1"/>
                </a:solidFill>
                <a:latin typeface="Arial" panose="020B0604020202020204" pitchFamily="34" charset="0"/>
                <a:cs typeface="Arial" panose="020B0604020202020204" pitchFamily="34" charset="0"/>
              </a:rPr>
              <a:t>.</a:t>
            </a:r>
          </a:p>
          <a:p>
            <a:endParaRPr lang="de-DE" sz="1800" dirty="0"/>
          </a:p>
        </p:txBody>
      </p:sp>
      <p:sp>
        <p:nvSpPr>
          <p:cNvPr id="5" name="Textfeld 4">
            <a:extLst>
              <a:ext uri="{FF2B5EF4-FFF2-40B4-BE49-F238E27FC236}">
                <a16:creationId xmlns:a16="http://schemas.microsoft.com/office/drawing/2014/main" id="{458558E4-8E6D-3E86-E891-5FBE78C4FE97}"/>
              </a:ext>
            </a:extLst>
          </p:cNvPr>
          <p:cNvSpPr txBox="1"/>
          <p:nvPr userDrawn="1"/>
        </p:nvSpPr>
        <p:spPr>
          <a:xfrm>
            <a:off x="526472" y="1058400"/>
            <a:ext cx="11138180" cy="671884"/>
          </a:xfrm>
          <a:prstGeom prst="rect">
            <a:avLst/>
          </a:prstGeom>
          <a:noFill/>
        </p:spPr>
        <p:txBody>
          <a:bodyPr wrap="square" rtlCol="0" anchor="b">
            <a:noAutofit/>
          </a:bodyPr>
          <a:lstStyle/>
          <a:p>
            <a:pPr marL="0" indent="0">
              <a:buNone/>
            </a:pPr>
            <a:r>
              <a:rPr lang="de-DE" sz="1800" b="0" dirty="0">
                <a:solidFill>
                  <a:srgbClr val="327D87"/>
                </a:solidFill>
                <a:latin typeface="Arial" panose="020B0604020202020204" pitchFamily="34" charset="0"/>
                <a:cs typeface="Arial" panose="020B0604020202020204" pitchFamily="34" charset="0"/>
              </a:rPr>
              <a:t>DIESE FOLIE GEHÖRT ZUM MATERIAL UND DARF NICHT ENTFERNT WERDEN</a:t>
            </a:r>
            <a:r>
              <a:rPr lang="de-DE" sz="1200" dirty="0">
                <a:solidFill>
                  <a:srgbClr val="327D87"/>
                </a:solidFill>
                <a:latin typeface="Arial" panose="020B0604020202020204" pitchFamily="34" charset="0"/>
                <a:cs typeface="Arial" panose="020B0604020202020204" pitchFamily="34" charset="0"/>
              </a:rPr>
              <a:t>.</a:t>
            </a:r>
          </a:p>
        </p:txBody>
      </p:sp>
      <p:pic>
        <p:nvPicPr>
          <p:cNvPr id="8" name="Grafik 7">
            <a:extLst>
              <a:ext uri="{FF2B5EF4-FFF2-40B4-BE49-F238E27FC236}">
                <a16:creationId xmlns:a16="http://schemas.microsoft.com/office/drawing/2014/main" id="{C85030EA-A8D8-CD9A-AD86-50662C277B1F}"/>
              </a:ext>
            </a:extLst>
          </p:cNvPr>
          <p:cNvPicPr>
            <a:picLocks noChangeAspect="1"/>
          </p:cNvPicPr>
          <p:nvPr userDrawn="1"/>
        </p:nvPicPr>
        <p:blipFill>
          <a:blip r:embed="rId3"/>
          <a:stretch>
            <a:fillRect/>
          </a:stretch>
        </p:blipFill>
        <p:spPr>
          <a:xfrm>
            <a:off x="224029" y="126015"/>
            <a:ext cx="856800" cy="734400"/>
          </a:xfrm>
          <a:prstGeom prst="rect">
            <a:avLst/>
          </a:prstGeom>
        </p:spPr>
      </p:pic>
      <p:sp>
        <p:nvSpPr>
          <p:cNvPr id="9" name="Textfeld 8">
            <a:extLst>
              <a:ext uri="{FF2B5EF4-FFF2-40B4-BE49-F238E27FC236}">
                <a16:creationId xmlns:a16="http://schemas.microsoft.com/office/drawing/2014/main" id="{55C77CB3-4628-0F30-F7EC-DDD7F1CA4595}"/>
              </a:ext>
            </a:extLst>
          </p:cNvPr>
          <p:cNvSpPr txBox="1"/>
          <p:nvPr userDrawn="1"/>
        </p:nvSpPr>
        <p:spPr>
          <a:xfrm>
            <a:off x="1461600" y="223200"/>
            <a:ext cx="10202400" cy="655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r>
              <a:rPr lang="de-DE" sz="2200" dirty="0">
                <a:solidFill>
                  <a:schemeClr val="tx1"/>
                </a:solidFill>
              </a:rPr>
              <a:t>Hinweise LIZENZBEDINGUNGEN</a:t>
            </a: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pic>
        <p:nvPicPr>
          <p:cNvPr id="16" name="Grafik 15">
            <a:extLst>
              <a:ext uri="{FF2B5EF4-FFF2-40B4-BE49-F238E27FC236}">
                <a16:creationId xmlns:a16="http://schemas.microsoft.com/office/drawing/2014/main" id="{B6CBE559-CBA4-ABBC-99F2-EDE14D61CD8E}"/>
              </a:ext>
            </a:extLst>
          </p:cNvPr>
          <p:cNvPicPr>
            <a:picLocks/>
          </p:cNvPicPr>
          <p:nvPr userDrawn="1"/>
        </p:nvPicPr>
        <p:blipFill>
          <a:blip r:embed="rId4"/>
          <a:stretch>
            <a:fillRect/>
          </a:stretch>
        </p:blipFill>
        <p:spPr>
          <a:xfrm>
            <a:off x="10411665" y="6187252"/>
            <a:ext cx="1654336" cy="338587"/>
          </a:xfrm>
          <a:prstGeom prst="rect">
            <a:avLst/>
          </a:prstGeom>
        </p:spPr>
      </p:pic>
      <p:pic>
        <p:nvPicPr>
          <p:cNvPr id="17" name="Grafik 16">
            <a:extLst>
              <a:ext uri="{FF2B5EF4-FFF2-40B4-BE49-F238E27FC236}">
                <a16:creationId xmlns:a16="http://schemas.microsoft.com/office/drawing/2014/main" id="{70E2F7C6-D55C-0EE2-53DD-AEB6EA65BF5A}"/>
              </a:ext>
            </a:extLst>
          </p:cNvPr>
          <p:cNvPicPr>
            <a:picLocks/>
          </p:cNvPicPr>
          <p:nvPr userDrawn="1"/>
        </p:nvPicPr>
        <p:blipFill>
          <a:blip r:embed="rId5"/>
          <a:stretch>
            <a:fillRect/>
          </a:stretch>
        </p:blipFill>
        <p:spPr>
          <a:xfrm>
            <a:off x="193954" y="6179597"/>
            <a:ext cx="1712736" cy="353896"/>
          </a:xfrm>
          <a:prstGeom prst="rect">
            <a:avLst/>
          </a:prstGeom>
        </p:spPr>
      </p:pic>
      <p:pic>
        <p:nvPicPr>
          <p:cNvPr id="18" name="Grafik 17">
            <a:extLst>
              <a:ext uri="{FF2B5EF4-FFF2-40B4-BE49-F238E27FC236}">
                <a16:creationId xmlns:a16="http://schemas.microsoft.com/office/drawing/2014/main" id="{1A75FFA8-0D99-EB91-7028-53C2B6FE968E}"/>
              </a:ext>
            </a:extLst>
          </p:cNvPr>
          <p:cNvPicPr>
            <a:picLocks/>
          </p:cNvPicPr>
          <p:nvPr userDrawn="1"/>
        </p:nvPicPr>
        <p:blipFill>
          <a:blip r:embed="rId6"/>
          <a:stretch>
            <a:fillRect/>
          </a:stretch>
        </p:blipFill>
        <p:spPr>
          <a:xfrm>
            <a:off x="2691347" y="6177594"/>
            <a:ext cx="1376887" cy="278170"/>
          </a:xfrm>
          <a:prstGeom prst="rect">
            <a:avLst/>
          </a:prstGeom>
        </p:spPr>
      </p:pic>
      <p:pic>
        <p:nvPicPr>
          <p:cNvPr id="20" name="Grafik 19">
            <a:extLst>
              <a:ext uri="{FF2B5EF4-FFF2-40B4-BE49-F238E27FC236}">
                <a16:creationId xmlns:a16="http://schemas.microsoft.com/office/drawing/2014/main" id="{06D9CB71-A548-B1BD-B793-9CEC3CB071A1}"/>
              </a:ext>
            </a:extLst>
          </p:cNvPr>
          <p:cNvPicPr>
            <a:picLocks/>
          </p:cNvPicPr>
          <p:nvPr userDrawn="1"/>
        </p:nvPicPr>
        <p:blipFill>
          <a:blip r:embed="rId7"/>
          <a:stretch>
            <a:fillRect/>
          </a:stretch>
        </p:blipFill>
        <p:spPr>
          <a:xfrm>
            <a:off x="8123765" y="6179597"/>
            <a:ext cx="1501074" cy="353896"/>
          </a:xfrm>
          <a:prstGeom prst="rect">
            <a:avLst/>
          </a:prstGeom>
        </p:spPr>
      </p:pic>
      <p:cxnSp>
        <p:nvCxnSpPr>
          <p:cNvPr id="25" name="Gerade Verbindung 24">
            <a:extLst>
              <a:ext uri="{FF2B5EF4-FFF2-40B4-BE49-F238E27FC236}">
                <a16:creationId xmlns:a16="http://schemas.microsoft.com/office/drawing/2014/main" id="{240976CB-69C3-0894-6D96-8C2C11E55254}"/>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3" name="Grafik 2">
            <a:extLst>
              <a:ext uri="{FF2B5EF4-FFF2-40B4-BE49-F238E27FC236}">
                <a16:creationId xmlns:a16="http://schemas.microsoft.com/office/drawing/2014/main" id="{F89F0D39-38A8-33EF-4577-B15334576592}"/>
              </a:ext>
            </a:extLst>
          </p:cNvPr>
          <p:cNvPicPr>
            <a:picLocks noChangeAspect="1"/>
          </p:cNvPicPr>
          <p:nvPr userDrawn="1"/>
        </p:nvPicPr>
        <p:blipFill>
          <a:blip r:embed="rId8"/>
          <a:stretch>
            <a:fillRect/>
          </a:stretch>
        </p:blipFill>
        <p:spPr>
          <a:xfrm>
            <a:off x="5067559" y="6238357"/>
            <a:ext cx="2374560" cy="244800"/>
          </a:xfrm>
          <a:prstGeom prst="rect">
            <a:avLst/>
          </a:prstGeom>
        </p:spPr>
      </p:pic>
    </p:spTree>
    <p:extLst>
      <p:ext uri="{BB962C8B-B14F-4D97-AF65-F5344CB8AC3E}">
        <p14:creationId xmlns:p14="http://schemas.microsoft.com/office/powerpoint/2010/main" val="394513277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Gliederun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7D05C18-0A66-7404-68F9-26F484BDF461}"/>
              </a:ext>
            </a:extLst>
          </p:cNvPr>
          <p:cNvSpPr/>
          <p:nvPr userDrawn="1"/>
        </p:nvSpPr>
        <p:spPr>
          <a:xfrm>
            <a:off x="0" y="1077087"/>
            <a:ext cx="12192000" cy="578773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Inhaltsplatzhalter 2">
            <a:extLst>
              <a:ext uri="{FF2B5EF4-FFF2-40B4-BE49-F238E27FC236}">
                <a16:creationId xmlns:a16="http://schemas.microsoft.com/office/drawing/2014/main" id="{2C7B002F-2031-00B1-7851-6C992DB6ABA2}"/>
              </a:ext>
            </a:extLst>
          </p:cNvPr>
          <p:cNvSpPr>
            <a:spLocks noGrp="1"/>
          </p:cNvSpPr>
          <p:nvPr>
            <p:ph idx="1"/>
          </p:nvPr>
        </p:nvSpPr>
        <p:spPr>
          <a:xfrm>
            <a:off x="526475" y="1358900"/>
            <a:ext cx="11139054" cy="4819205"/>
          </a:xfrm>
          <a:prstGeom prst="rect">
            <a:avLst/>
          </a:prstGeom>
        </p:spPr>
        <p:txBody>
          <a:bodyPr anchor="t">
            <a:noAutofit/>
          </a:bodyPr>
          <a:lstStyle>
            <a:lvl1pPr marL="342900" indent="-342900">
              <a:lnSpc>
                <a:spcPct val="150000"/>
              </a:lnSpc>
              <a:buFont typeface="+mj-lt"/>
              <a:buAutoNum type="arabicPeriod"/>
              <a:defRPr sz="1800">
                <a:latin typeface="Arial" panose="020B0604020202020204" pitchFamily="34" charset="0"/>
                <a:cs typeface="Arial" panose="020B0604020202020204" pitchFamily="34" charset="0"/>
              </a:defRPr>
            </a:lvl1pPr>
            <a:lvl2pPr marL="800100" indent="-342900">
              <a:lnSpc>
                <a:spcPct val="150000"/>
              </a:lnSpc>
              <a:buFont typeface="Arial" panose="020B0604020202020204" pitchFamily="34" charset="0"/>
              <a:buChar char="•"/>
              <a:defRPr sz="1800">
                <a:latin typeface="Arial" panose="020B0604020202020204" pitchFamily="34" charset="0"/>
                <a:cs typeface="Arial" panose="020B0604020202020204" pitchFamily="34" charset="0"/>
              </a:defRPr>
            </a:lvl2pPr>
            <a:lvl3pPr marL="914400" indent="0">
              <a:buFont typeface="Arial" panose="020B0604020202020204" pitchFamily="34" charset="0"/>
              <a:buNone/>
              <a:defRPr sz="16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marL="800100" marR="0" lvl="1" indent="-342900" algn="l" defTabSz="914400" rtl="0" eaLnBrk="1" fontAlgn="auto" latinLnBrk="0" hangingPunct="1">
              <a:lnSpc>
                <a:spcPct val="150000"/>
              </a:lnSpc>
              <a:spcBef>
                <a:spcPts val="500"/>
              </a:spcBef>
              <a:spcAft>
                <a:spcPts val="0"/>
              </a:spcAft>
              <a:buClrTx/>
              <a:buSzPct val="100000"/>
              <a:tabLst/>
              <a:defRPr/>
            </a:pPr>
            <a:r>
              <a:rPr lang="de-DE" dirty="0"/>
              <a:t>Mastertextformat bearbeiten</a:t>
            </a:r>
          </a:p>
          <a:p>
            <a:pPr lvl="0"/>
            <a:r>
              <a:rPr lang="de-DE" dirty="0"/>
              <a:t>Mastertextformat bearbeiten</a:t>
            </a:r>
          </a:p>
          <a:p>
            <a:pPr marL="800100" marR="0" lvl="1" indent="-342900" algn="l" defTabSz="914400" rtl="0" eaLnBrk="1" fontAlgn="auto" latinLnBrk="0" hangingPunct="1">
              <a:lnSpc>
                <a:spcPct val="150000"/>
              </a:lnSpc>
              <a:spcBef>
                <a:spcPts val="500"/>
              </a:spcBef>
              <a:spcAft>
                <a:spcPts val="0"/>
              </a:spcAft>
              <a:buClrTx/>
              <a:buSzPct val="100000"/>
              <a:tabLst/>
              <a:defRPr/>
            </a:pPr>
            <a:r>
              <a:rPr lang="de-DE" dirty="0"/>
              <a:t>Mastertextformat bearbeiten</a:t>
            </a:r>
          </a:p>
          <a:p>
            <a:pPr lvl="0"/>
            <a:endParaRPr lang="de-DE" dirty="0"/>
          </a:p>
          <a:p>
            <a:pPr lvl="2"/>
            <a:endParaRPr lang="de-DE" dirty="0"/>
          </a:p>
        </p:txBody>
      </p:sp>
      <p:sp>
        <p:nvSpPr>
          <p:cNvPr id="9" name="Rechteck 8">
            <a:extLst>
              <a:ext uri="{FF2B5EF4-FFF2-40B4-BE49-F238E27FC236}">
                <a16:creationId xmlns:a16="http://schemas.microsoft.com/office/drawing/2014/main" id="{79974E1A-90BF-CC72-5013-0162618283EB}"/>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0" name="Datumsplatzhalter 18">
            <a:extLst>
              <a:ext uri="{FF2B5EF4-FFF2-40B4-BE49-F238E27FC236}">
                <a16:creationId xmlns:a16="http://schemas.microsoft.com/office/drawing/2014/main" id="{2D637E34-1BEA-F110-8388-5C11C2D2736E}"/>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12" name="Datumsplatzhalter 18">
            <a:extLst>
              <a:ext uri="{FF2B5EF4-FFF2-40B4-BE49-F238E27FC236}">
                <a16:creationId xmlns:a16="http://schemas.microsoft.com/office/drawing/2014/main" id="{58B26E1E-1063-4289-B87E-B23DD4DD37C2}"/>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13" name="Grafik 12">
            <a:extLst>
              <a:ext uri="{FF2B5EF4-FFF2-40B4-BE49-F238E27FC236}">
                <a16:creationId xmlns:a16="http://schemas.microsoft.com/office/drawing/2014/main" id="{0F0674E8-E1A3-A14F-CDD9-DB1784A74352}"/>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Datumsplatzhalter 18">
            <a:extLst>
              <a:ext uri="{FF2B5EF4-FFF2-40B4-BE49-F238E27FC236}">
                <a16:creationId xmlns:a16="http://schemas.microsoft.com/office/drawing/2014/main" id="{64A38B73-B73E-CB5B-99F7-59F99E5A78D7}"/>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4" name="Foliennummernplatzhalter 4">
            <a:extLst>
              <a:ext uri="{FF2B5EF4-FFF2-40B4-BE49-F238E27FC236}">
                <a16:creationId xmlns:a16="http://schemas.microsoft.com/office/drawing/2014/main" id="{B9B517FD-D961-3FD9-5D42-01B9250ABB96}"/>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Textfeld 4">
            <a:extLst>
              <a:ext uri="{FF2B5EF4-FFF2-40B4-BE49-F238E27FC236}">
                <a16:creationId xmlns:a16="http://schemas.microsoft.com/office/drawing/2014/main" id="{6A896277-BFAE-17F7-2938-C0F93CFD1FD1}"/>
              </a:ext>
            </a:extLst>
          </p:cNvPr>
          <p:cNvSpPr txBox="1"/>
          <p:nvPr userDrawn="1"/>
        </p:nvSpPr>
        <p:spPr>
          <a:xfrm>
            <a:off x="1461600" y="223200"/>
            <a:ext cx="10202400" cy="655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sp>
        <p:nvSpPr>
          <p:cNvPr id="3" name="Titel 1">
            <a:extLst>
              <a:ext uri="{FF2B5EF4-FFF2-40B4-BE49-F238E27FC236}">
                <a16:creationId xmlns:a16="http://schemas.microsoft.com/office/drawing/2014/main" id="{9079C842-6FDA-F7B5-00A9-D3D826158162}"/>
              </a:ext>
            </a:extLst>
          </p:cNvPr>
          <p:cNvSpPr>
            <a:spLocks noGrp="1"/>
          </p:cNvSpPr>
          <p:nvPr>
            <p:ph type="title" hasCustomPrompt="1"/>
          </p:nvPr>
        </p:nvSpPr>
        <p:spPr>
          <a:xfrm>
            <a:off x="1461600" y="223200"/>
            <a:ext cx="10202400" cy="653602"/>
          </a:xfrm>
          <a:prstGeom prst="rect">
            <a:avLst/>
          </a:prstGeom>
        </p:spPr>
        <p:txBody>
          <a:bodyPr anchor="ctr" anchorCtr="0">
            <a:normAutofit/>
          </a:bodyPr>
          <a:lstStyle>
            <a:lvl1pPr marL="7144" indent="0">
              <a:tabLst/>
              <a:defRPr sz="2200" b="1">
                <a:latin typeface="+mj-lt"/>
                <a:cs typeface="Arial" panose="020B0604020202020204" pitchFamily="34" charset="0"/>
              </a:defRPr>
            </a:lvl1pPr>
          </a:lstStyle>
          <a:p>
            <a:r>
              <a:rPr lang="de-DE" dirty="0"/>
              <a:t>Gliederung</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rschlag Zeitstruktu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2D5E18-FCD9-8D44-89B8-E765E700D9E0}"/>
              </a:ext>
            </a:extLst>
          </p:cNvPr>
          <p:cNvSpPr/>
          <p:nvPr userDrawn="1"/>
        </p:nvSpPr>
        <p:spPr>
          <a:xfrm>
            <a:off x="1" y="1070265"/>
            <a:ext cx="12192000" cy="578773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5" name="Rechteck 14">
            <a:extLst>
              <a:ext uri="{FF2B5EF4-FFF2-40B4-BE49-F238E27FC236}">
                <a16:creationId xmlns:a16="http://schemas.microsoft.com/office/drawing/2014/main" id="{7A2DE4E8-0779-3840-9FA1-229CAB4C9154}"/>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 </a:t>
            </a:r>
          </a:p>
        </p:txBody>
      </p:sp>
      <p:graphicFrame>
        <p:nvGraphicFramePr>
          <p:cNvPr id="7" name="Tabelle 7">
            <a:extLst>
              <a:ext uri="{FF2B5EF4-FFF2-40B4-BE49-F238E27FC236}">
                <a16:creationId xmlns:a16="http://schemas.microsoft.com/office/drawing/2014/main" id="{B4BE65E5-FA1C-3847-801F-BD8CFCB43029}"/>
              </a:ext>
            </a:extLst>
          </p:cNvPr>
          <p:cNvGraphicFramePr>
            <a:graphicFrameLocks noGrp="1"/>
          </p:cNvGraphicFramePr>
          <p:nvPr userDrawn="1">
            <p:extLst>
              <p:ext uri="{D42A27DB-BD31-4B8C-83A1-F6EECF244321}">
                <p14:modId xmlns:p14="http://schemas.microsoft.com/office/powerpoint/2010/main" val="2128110575"/>
              </p:ext>
            </p:extLst>
          </p:nvPr>
        </p:nvGraphicFramePr>
        <p:xfrm>
          <a:off x="526474" y="1278082"/>
          <a:ext cx="11139054" cy="4897746"/>
        </p:xfrm>
        <a:graphic>
          <a:graphicData uri="http://schemas.openxmlformats.org/drawingml/2006/table">
            <a:tbl>
              <a:tblPr firstRow="1" bandRow="1">
                <a:tableStyleId>{5C22544A-7EE6-4342-B048-85BDC9FD1C3A}</a:tableStyleId>
              </a:tblPr>
              <a:tblGrid>
                <a:gridCol w="1734052">
                  <a:extLst>
                    <a:ext uri="{9D8B030D-6E8A-4147-A177-3AD203B41FA5}">
                      <a16:colId xmlns:a16="http://schemas.microsoft.com/office/drawing/2014/main" val="2451071188"/>
                    </a:ext>
                  </a:extLst>
                </a:gridCol>
                <a:gridCol w="6566562">
                  <a:extLst>
                    <a:ext uri="{9D8B030D-6E8A-4147-A177-3AD203B41FA5}">
                      <a16:colId xmlns:a16="http://schemas.microsoft.com/office/drawing/2014/main" val="4131643764"/>
                    </a:ext>
                  </a:extLst>
                </a:gridCol>
                <a:gridCol w="2838440">
                  <a:extLst>
                    <a:ext uri="{9D8B030D-6E8A-4147-A177-3AD203B41FA5}">
                      <a16:colId xmlns:a16="http://schemas.microsoft.com/office/drawing/2014/main" val="4078067269"/>
                    </a:ext>
                  </a:extLst>
                </a:gridCol>
              </a:tblGrid>
              <a:tr h="261351">
                <a:tc>
                  <a:txBody>
                    <a:bodyPr/>
                    <a:lstStyle/>
                    <a:p>
                      <a:pPr marL="0" indent="0" algn="l">
                        <a:buNone/>
                      </a:pPr>
                      <a:r>
                        <a:rPr lang="de-DE" sz="1200" b="0" dirty="0">
                          <a:solidFill>
                            <a:srgbClr val="327D87"/>
                          </a:solidFill>
                          <a:latin typeface="Arial" panose="020B0604020202020204" pitchFamily="34" charset="0"/>
                          <a:ea typeface="Roboto Medium" panose="02000000000000000000" pitchFamily="2" charset="0"/>
                          <a:cs typeface="Arial" panose="020B0604020202020204" pitchFamily="34" charset="0"/>
                        </a:rPr>
                        <a:t>ZEIT</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None/>
                      </a:pPr>
                      <a:r>
                        <a:rPr lang="de-DE" sz="1200" b="0" dirty="0">
                          <a:solidFill>
                            <a:srgbClr val="327D87"/>
                          </a:solidFill>
                          <a:latin typeface="Arial" panose="020B0604020202020204" pitchFamily="34" charset="0"/>
                          <a:ea typeface="Roboto Medium" panose="02000000000000000000" pitchFamily="2" charset="0"/>
                          <a:cs typeface="Arial" panose="020B0604020202020204" pitchFamily="34" charset="0"/>
                        </a:rPr>
                        <a:t>INHALT / AKTIVITÄT</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None/>
                      </a:pPr>
                      <a:r>
                        <a:rPr lang="de-DE" sz="1200" b="0" dirty="0">
                          <a:solidFill>
                            <a:srgbClr val="327D87"/>
                          </a:solidFill>
                          <a:latin typeface="Arial" panose="020B0604020202020204" pitchFamily="34" charset="0"/>
                          <a:ea typeface="Roboto Medium" panose="02000000000000000000" pitchFamily="2" charset="0"/>
                          <a:cs typeface="Arial" panose="020B0604020202020204" pitchFamily="34" charset="0"/>
                        </a:rPr>
                        <a:t>MATERIAL / MEDIEN</a:t>
                      </a: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81870"/>
                  </a:ext>
                </a:extLst>
              </a:tr>
              <a:tr h="609600">
                <a:tc>
                  <a:txBody>
                    <a:bodyPr/>
                    <a:lstStyle/>
                    <a:p>
                      <a:pPr marL="0" marR="0" lvl="0" indent="0" algn="l" defTabSz="914400" rtl="0" eaLnBrk="1" fontAlgn="auto" latinLnBrk="0" hangingPunct="1">
                        <a:lnSpc>
                          <a:spcPct val="100000"/>
                        </a:lnSpc>
                        <a:spcBef>
                          <a:spcPts val="0"/>
                        </a:spcBef>
                        <a:spcAft>
                          <a:spcPts val="0"/>
                        </a:spcAft>
                        <a:buClrTx/>
                        <a:buSzTx/>
                        <a:buNone/>
                        <a:tabLst/>
                        <a:defRPr/>
                      </a:pPr>
                      <a:r>
                        <a:rPr lang="de-DE" sz="1400" b="1" kern="1200" dirty="0">
                          <a:solidFill>
                            <a:schemeClr val="dk1"/>
                          </a:solidFill>
                          <a:effectLst/>
                          <a:latin typeface="Arial" panose="020B0604020202020204" pitchFamily="34" charset="0"/>
                          <a:ea typeface="Roboto Black" panose="02000000000000000000" pitchFamily="2" charset="0"/>
                          <a:cs typeface="Arial" panose="020B0604020202020204" pitchFamily="34" charset="0"/>
                        </a:rPr>
                        <a:t>1. Phase:</a:t>
                      </a:r>
                      <a:endParaRPr lang="de-DE" sz="14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endParaRPr>
                    </a:p>
                    <a:p>
                      <a:pPr marL="0" indent="0" algn="l">
                        <a:buNone/>
                      </a:pPr>
                      <a:endParaRPr lang="de-DE" sz="1400" dirty="0">
                        <a:latin typeface="Arial" panose="020B0604020202020204" pitchFamily="34" charset="0"/>
                        <a:ea typeface="Roboto Medium" panose="02000000000000000000" pitchFamily="2" charset="0"/>
                        <a:cs typeface="Arial" panose="020B060402020202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None/>
                        <a:tabLst/>
                        <a:defRPr/>
                      </a:pPr>
                      <a:r>
                        <a:rPr lang="de-DE" sz="1400" b="1" kern="1200" dirty="0">
                          <a:solidFill>
                            <a:schemeClr val="dk1"/>
                          </a:solidFill>
                          <a:effectLst/>
                          <a:latin typeface="Arial" panose="020B0604020202020204" pitchFamily="34" charset="0"/>
                          <a:ea typeface="Roboto Black" panose="02000000000000000000" pitchFamily="2" charset="0"/>
                          <a:cs typeface="Arial" panose="020B0604020202020204" pitchFamily="34" charset="0"/>
                        </a:rPr>
                        <a:t>Hintergründe zum gemeinsamen Gegenstand (ca. 10 min)</a:t>
                      </a:r>
                      <a:endParaRPr lang="de-DE" sz="14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None/>
                      </a:pPr>
                      <a:endParaRPr lang="de-DE" dirty="0">
                        <a:latin typeface="Arial" panose="020B0604020202020204" pitchFamily="34" charset="0"/>
                        <a:cs typeface="Arial" panose="020B060402020202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22652488"/>
                  </a:ext>
                </a:extLst>
              </a:tr>
              <a:tr h="609600">
                <a:tc>
                  <a:txBody>
                    <a:bodyPr/>
                    <a:lstStyle/>
                    <a:p>
                      <a:pPr marL="0" indent="0" algn="l">
                        <a:lnSpc>
                          <a:spcPct val="100000"/>
                        </a:lnSpc>
                        <a:spcAft>
                          <a:spcPts val="1200"/>
                        </a:spcAft>
                        <a:buNone/>
                      </a:pPr>
                      <a:r>
                        <a:rPr lang="de-DE" sz="1200" dirty="0">
                          <a:effectLst/>
                          <a:latin typeface="Arial" panose="020B0604020202020204" pitchFamily="34" charset="0"/>
                          <a:ea typeface="Roboto Medium" panose="02000000000000000000" pitchFamily="2" charset="0"/>
                          <a:cs typeface="Arial" panose="020B0604020202020204" pitchFamily="34" charset="0"/>
                        </a:rPr>
                        <a:t>ca. 2‘</a:t>
                      </a: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tc>
                  <a:txBody>
                    <a:bodyPr/>
                    <a:lstStyle/>
                    <a:p>
                      <a:pPr marL="0" indent="0" algn="l">
                        <a:lnSpc>
                          <a:spcPct val="100000"/>
                        </a:lnSpc>
                        <a:spcAft>
                          <a:spcPts val="1200"/>
                        </a:spcAft>
                        <a:buNone/>
                      </a:pPr>
                      <a:r>
                        <a:rPr lang="de-DE" sz="1200" dirty="0">
                          <a:effectLst/>
                          <a:latin typeface="Arial" panose="020B0604020202020204" pitchFamily="34" charset="0"/>
                          <a:ea typeface="Roboto Medium" panose="02000000000000000000" pitchFamily="2" charset="0"/>
                          <a:cs typeface="Arial" panose="020B0604020202020204" pitchFamily="34" charset="0"/>
                        </a:rPr>
                        <a:t>Input: Vorstellung des Programms </a:t>
                      </a: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tc>
                  <a:txBody>
                    <a:bodyPr/>
                    <a:lstStyle/>
                    <a:p>
                      <a:pPr marL="0" indent="0" algn="l">
                        <a:lnSpc>
                          <a:spcPct val="100000"/>
                        </a:lnSpc>
                        <a:spcAft>
                          <a:spcPts val="1200"/>
                        </a:spcAft>
                        <a:buNone/>
                      </a:pPr>
                      <a:r>
                        <a:rPr lang="de-DE" sz="1200" dirty="0">
                          <a:latin typeface="Arial" panose="020B0604020202020204" pitchFamily="34" charset="0"/>
                          <a:ea typeface="Roboto Medium" panose="02000000000000000000" pitchFamily="2" charset="0"/>
                          <a:cs typeface="Arial" panose="020B0604020202020204" pitchFamily="34" charset="0"/>
                        </a:rPr>
                        <a:t>Folie 1</a:t>
                      </a: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extLst>
                  <a:ext uri="{0D108BD9-81ED-4DB2-BD59-A6C34878D82A}">
                    <a16:rowId xmlns:a16="http://schemas.microsoft.com/office/drawing/2014/main" val="801331516"/>
                  </a:ext>
                </a:extLst>
              </a:tr>
              <a:tr h="609600">
                <a:tc>
                  <a:txBody>
                    <a:bodyPr/>
                    <a:lstStyle/>
                    <a:p>
                      <a:pPr marL="0" marR="0" lvl="0" indent="0" algn="l" defTabSz="914400" rtl="0" eaLnBrk="1" fontAlgn="auto" latinLnBrk="0" hangingPunct="1">
                        <a:lnSpc>
                          <a:spcPct val="100000"/>
                        </a:lnSpc>
                        <a:spcBef>
                          <a:spcPts val="0"/>
                        </a:spcBef>
                        <a:spcAft>
                          <a:spcPts val="1200"/>
                        </a:spcAft>
                        <a:buClrTx/>
                        <a:buSzTx/>
                        <a:buNone/>
                        <a:tabLst/>
                        <a:defRPr/>
                      </a:pPr>
                      <a:r>
                        <a:rPr lang="de-DE" sz="12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rPr>
                        <a:t>ca. 8‘</a:t>
                      </a:r>
                    </a:p>
                    <a:p>
                      <a:pPr marL="0" indent="0" algn="l">
                        <a:lnSpc>
                          <a:spcPct val="100000"/>
                        </a:lnSpc>
                        <a:spcAft>
                          <a:spcPts val="1200"/>
                        </a:spcAft>
                        <a:buNone/>
                      </a:pPr>
                      <a:endParaRPr lang="de-DE" sz="1200" dirty="0">
                        <a:effectLst/>
                        <a:latin typeface="Arial" panose="020B0604020202020204" pitchFamily="34" charset="0"/>
                        <a:ea typeface="Roboto Medium" panose="02000000000000000000" pitchFamily="2" charset="0"/>
                        <a:cs typeface="Arial" panose="020B0604020202020204" pitchFamily="34" charset="0"/>
                      </a:endParaRP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tc>
                  <a:txBody>
                    <a:bodyPr/>
                    <a:lstStyle/>
                    <a:p>
                      <a:pPr marL="0" marR="0" lvl="0" indent="0" algn="l" defTabSz="914400" rtl="0" eaLnBrk="1" fontAlgn="auto" latinLnBrk="0" hangingPunct="1">
                        <a:lnSpc>
                          <a:spcPct val="100000"/>
                        </a:lnSpc>
                        <a:spcBef>
                          <a:spcPts val="0"/>
                        </a:spcBef>
                        <a:spcAft>
                          <a:spcPts val="1200"/>
                        </a:spcAft>
                        <a:buClrTx/>
                        <a:buSzTx/>
                        <a:buNone/>
                        <a:tabLst/>
                        <a:defRPr/>
                      </a:pPr>
                      <a:r>
                        <a:rPr lang="de-DE" sz="12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rPr>
                        <a:t>Input: Einführung der Charakteristika des gemeinsamen Lernens am gemeinsamen Gegenstand </a:t>
                      </a: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tc>
                  <a:txBody>
                    <a:bodyPr/>
                    <a:lstStyle/>
                    <a:p>
                      <a:pPr marL="0" marR="0" lvl="0" indent="0" algn="l" defTabSz="914400" rtl="0" eaLnBrk="1" fontAlgn="auto" latinLnBrk="0" hangingPunct="1">
                        <a:lnSpc>
                          <a:spcPct val="100000"/>
                        </a:lnSpc>
                        <a:spcBef>
                          <a:spcPts val="0"/>
                        </a:spcBef>
                        <a:spcAft>
                          <a:spcPts val="1200"/>
                        </a:spcAft>
                        <a:buClrTx/>
                        <a:buSzTx/>
                        <a:buNone/>
                        <a:tabLst/>
                        <a:defRPr/>
                      </a:pPr>
                      <a:r>
                        <a:rPr lang="de-DE" sz="1200" dirty="0">
                          <a:latin typeface="Arial" panose="020B0604020202020204" pitchFamily="34" charset="0"/>
                          <a:ea typeface="Roboto Medium" panose="02000000000000000000" pitchFamily="2" charset="0"/>
                          <a:cs typeface="Arial" panose="020B0604020202020204" pitchFamily="34" charset="0"/>
                        </a:rPr>
                        <a:t>Folie 2 - 9</a:t>
                      </a:r>
                    </a:p>
                    <a:p>
                      <a:pPr marL="0" indent="0" algn="l">
                        <a:lnSpc>
                          <a:spcPct val="100000"/>
                        </a:lnSpc>
                        <a:spcAft>
                          <a:spcPts val="1200"/>
                        </a:spcAft>
                        <a:buNone/>
                      </a:pPr>
                      <a:endParaRPr lang="de-DE" sz="1200" dirty="0">
                        <a:latin typeface="Arial" panose="020B0604020202020204" pitchFamily="34" charset="0"/>
                        <a:ea typeface="Roboto Medium" panose="02000000000000000000" pitchFamily="2" charset="0"/>
                        <a:cs typeface="Arial" panose="020B0604020202020204" pitchFamily="34" charset="0"/>
                      </a:endParaRPr>
                    </a:p>
                  </a:txBody>
                  <a:tcPr marL="60960" marR="6096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7D87">
                        <a:alpha val="20000"/>
                      </a:srgbClr>
                    </a:solidFill>
                  </a:tcPr>
                </a:tc>
                <a:extLst>
                  <a:ext uri="{0D108BD9-81ED-4DB2-BD59-A6C34878D82A}">
                    <a16:rowId xmlns:a16="http://schemas.microsoft.com/office/drawing/2014/main" val="1701752742"/>
                  </a:ext>
                </a:extLst>
              </a:tr>
              <a:tr h="609600">
                <a:tc>
                  <a:txBody>
                    <a:bodyPr/>
                    <a:lstStyle/>
                    <a:p>
                      <a:pPr marL="0" marR="0" lvl="0" indent="0" algn="l" defTabSz="914400" rtl="0" eaLnBrk="1" fontAlgn="auto" latinLnBrk="0" hangingPunct="1">
                        <a:lnSpc>
                          <a:spcPct val="100000"/>
                        </a:lnSpc>
                        <a:spcBef>
                          <a:spcPts val="0"/>
                        </a:spcBef>
                        <a:spcAft>
                          <a:spcPts val="0"/>
                        </a:spcAft>
                        <a:buClrTx/>
                        <a:buSzTx/>
                        <a:buNone/>
                        <a:tabLst/>
                        <a:defRPr/>
                      </a:pPr>
                      <a:r>
                        <a:rPr lang="de-DE" sz="1400" b="1" kern="1200" dirty="0">
                          <a:solidFill>
                            <a:schemeClr val="dk1"/>
                          </a:solidFill>
                          <a:effectLst/>
                          <a:latin typeface="Arial" panose="020B0604020202020204" pitchFamily="34" charset="0"/>
                          <a:ea typeface="Roboto Black" panose="02000000000000000000" pitchFamily="2" charset="0"/>
                          <a:cs typeface="Arial" panose="020B0604020202020204" pitchFamily="34" charset="0"/>
                        </a:rPr>
                        <a:t>2. Phase:</a:t>
                      </a:r>
                      <a:endParaRPr lang="de-DE" sz="14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None/>
                        <a:tabLst/>
                        <a:defRPr/>
                      </a:pPr>
                      <a:r>
                        <a:rPr lang="de-DE" sz="1400" b="1" kern="1200" dirty="0">
                          <a:solidFill>
                            <a:schemeClr val="dk1"/>
                          </a:solidFill>
                          <a:effectLst/>
                          <a:latin typeface="Arial" panose="020B0604020202020204" pitchFamily="34" charset="0"/>
                          <a:ea typeface="Roboto Black" panose="02000000000000000000" pitchFamily="2" charset="0"/>
                          <a:cs typeface="Arial" panose="020B0604020202020204" pitchFamily="34" charset="0"/>
                        </a:rPr>
                        <a:t>Diagnose von Lernenden-Voraussetzungen</a:t>
                      </a:r>
                    </a:p>
                    <a:p>
                      <a:pPr marL="0" marR="0" lvl="0" indent="0" algn="l" defTabSz="914400" rtl="0" eaLnBrk="1" fontAlgn="auto" latinLnBrk="0" hangingPunct="1">
                        <a:lnSpc>
                          <a:spcPct val="100000"/>
                        </a:lnSpc>
                        <a:spcBef>
                          <a:spcPts val="0"/>
                        </a:spcBef>
                        <a:spcAft>
                          <a:spcPts val="0"/>
                        </a:spcAft>
                        <a:buClrTx/>
                        <a:buSzTx/>
                        <a:buNone/>
                        <a:tabLst/>
                        <a:defRPr/>
                      </a:pPr>
                      <a:r>
                        <a:rPr lang="de-DE" sz="1400" b="1" kern="1200" dirty="0">
                          <a:solidFill>
                            <a:schemeClr val="dk1"/>
                          </a:solidFill>
                          <a:effectLst/>
                          <a:latin typeface="Arial" panose="020B0604020202020204" pitchFamily="34" charset="0"/>
                          <a:ea typeface="Roboto Black" panose="02000000000000000000" pitchFamily="2" charset="0"/>
                          <a:cs typeface="Arial" panose="020B0604020202020204" pitchFamily="34" charset="0"/>
                        </a:rPr>
                        <a:t>(ca. 40 min)</a:t>
                      </a:r>
                      <a:endParaRPr lang="de-DE" sz="1400" kern="1200" dirty="0">
                        <a:solidFill>
                          <a:schemeClr val="dk1"/>
                        </a:solidFill>
                        <a:effectLst/>
                        <a:latin typeface="Arial" panose="020B0604020202020204" pitchFamily="34" charset="0"/>
                        <a:ea typeface="Roboto Medium" panose="02000000000000000000" pitchFamily="2" charset="0"/>
                        <a:cs typeface="Arial" panose="020B0604020202020204" pitchFamily="34" charset="0"/>
                      </a:endParaRPr>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None/>
                      </a:pPr>
                      <a:endParaRPr lang="de-DE"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244281"/>
                  </a:ext>
                </a:extLst>
              </a:tr>
              <a:tr h="609600">
                <a:tc>
                  <a:txBody>
                    <a:bodyPr/>
                    <a:lstStyle/>
                    <a:p>
                      <a:pPr marL="0" indent="0" algn="l">
                        <a:spcAft>
                          <a:spcPts val="0"/>
                        </a:spcAft>
                        <a:buNone/>
                      </a:pPr>
                      <a:r>
                        <a:rPr lang="de-DE" sz="1200" dirty="0">
                          <a:effectLst/>
                          <a:latin typeface="Arial" panose="020B0604020202020204" pitchFamily="34" charset="0"/>
                          <a:ea typeface="Open Sans" panose="020B0606030504020204" pitchFamily="34" charset="0"/>
                          <a:cs typeface="Arial" panose="020B0604020202020204" pitchFamily="34" charset="0"/>
                        </a:rPr>
                        <a:t>ca. 20‘ </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spcAft>
                          <a:spcPts val="0"/>
                        </a:spcAft>
                        <a:buNone/>
                      </a:pPr>
                      <a:r>
                        <a:rPr lang="de-DE" sz="1200" b="0" i="0" dirty="0">
                          <a:solidFill>
                            <a:srgbClr val="327A86"/>
                          </a:solidFill>
                          <a:effectLst/>
                          <a:latin typeface="Arial" panose="020B0604020202020204" pitchFamily="34" charset="0"/>
                          <a:ea typeface="Open Sans" panose="020B0606030504020204" pitchFamily="34" charset="0"/>
                          <a:cs typeface="Arial" panose="020B0604020202020204" pitchFamily="34" charset="0"/>
                        </a:rPr>
                        <a:t>AKTIVITÄT A: Sortierung von Diagnoseaufgaben: </a:t>
                      </a:r>
                      <a:r>
                        <a:rPr lang="de-DE" sz="1200" dirty="0">
                          <a:effectLst/>
                          <a:latin typeface="Arial" panose="020B0604020202020204" pitchFamily="34" charset="0"/>
                          <a:ea typeface="Open Sans" panose="020B0606030504020204" pitchFamily="34" charset="0"/>
                          <a:cs typeface="Arial" panose="020B0604020202020204" pitchFamily="34" charset="0"/>
                        </a:rPr>
                        <a:t>Diagnose von Lernenden-Voraussetzungen und erste Strukturierung des Lerngegenstands (natürliche Zahlen)</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spcAft>
                          <a:spcPts val="0"/>
                        </a:spcAft>
                        <a:buNone/>
                      </a:pPr>
                      <a:r>
                        <a:rPr lang="de-DE" sz="1200" dirty="0">
                          <a:effectLst/>
                          <a:latin typeface="Arial" panose="020B0604020202020204" pitchFamily="34" charset="0"/>
                          <a:ea typeface="Times New Roman" panose="02020603050405020304" pitchFamily="18" charset="0"/>
                          <a:cs typeface="Arial" panose="020B0604020202020204" pitchFamily="34" charset="0"/>
                        </a:rPr>
                        <a:t>„DZLM-Inklusiv und gemeinsam-BS2D-AM-Diagnose zu natürlichen Zahlen.docx“</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7941389"/>
                  </a:ext>
                </a:extLst>
              </a:tr>
              <a:tr h="609600">
                <a:tc>
                  <a:txBody>
                    <a:bodyPr/>
                    <a:lstStyle/>
                    <a:p>
                      <a:pPr marL="0" indent="0" algn="l">
                        <a:spcAft>
                          <a:spcPts val="0"/>
                        </a:spcAft>
                        <a:buNone/>
                      </a:pPr>
                      <a:r>
                        <a:rPr lang="de-DE" sz="1200" dirty="0">
                          <a:effectLst/>
                          <a:latin typeface="Arial" panose="020B0604020202020204" pitchFamily="34" charset="0"/>
                          <a:ea typeface="Open Sans" panose="020B0606030504020204" pitchFamily="34" charset="0"/>
                          <a:cs typeface="Arial" panose="020B0604020202020204" pitchFamily="34" charset="0"/>
                        </a:rPr>
                        <a:t>ca. 15‘ </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spcAft>
                          <a:spcPts val="0"/>
                        </a:spcAft>
                        <a:buNone/>
                      </a:pPr>
                      <a:r>
                        <a:rPr lang="de-DE" sz="1200" dirty="0">
                          <a:effectLst/>
                          <a:latin typeface="Arial" panose="020B0604020202020204" pitchFamily="34" charset="0"/>
                          <a:ea typeface="Open Sans" panose="020B0606030504020204" pitchFamily="34" charset="0"/>
                          <a:cs typeface="Arial" panose="020B0604020202020204" pitchFamily="34" charset="0"/>
                        </a:rPr>
                        <a:t>Gemeinsame Reflexion der Sortierung (ggf. fachliche Klärung)</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spcAft>
                          <a:spcPts val="0"/>
                        </a:spcAft>
                        <a:buNone/>
                      </a:pPr>
                      <a:r>
                        <a:rPr lang="de-DE" sz="1200" dirty="0">
                          <a:effectLst/>
                          <a:latin typeface="Arial" panose="020B0604020202020204" pitchFamily="34" charset="0"/>
                          <a:ea typeface="Times New Roman" panose="02020603050405020304" pitchFamily="18" charset="0"/>
                          <a:cs typeface="Arial" panose="020B0604020202020204" pitchFamily="34" charset="0"/>
                        </a:rPr>
                        <a:t>Sammeln auf Flipchart bzw. Tafel (Scheren)</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614307"/>
                  </a:ext>
                </a:extLst>
              </a:tr>
              <a:tr h="351082">
                <a:tc>
                  <a:txBody>
                    <a:bodyPr/>
                    <a:lstStyle/>
                    <a:p>
                      <a:pPr marL="0" indent="0" algn="l">
                        <a:spcAft>
                          <a:spcPts val="0"/>
                        </a:spcAft>
                        <a:buNone/>
                      </a:pPr>
                      <a:r>
                        <a:rPr lang="de-DE" sz="1200" dirty="0">
                          <a:effectLst/>
                          <a:latin typeface="Arial" panose="020B0604020202020204" pitchFamily="34" charset="0"/>
                          <a:ea typeface="Open Sans" panose="020B0606030504020204" pitchFamily="34" charset="0"/>
                          <a:cs typeface="Arial" panose="020B0604020202020204" pitchFamily="34" charset="0"/>
                        </a:rPr>
                        <a:t>ca. 5‘ </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spcAft>
                          <a:spcPts val="0"/>
                        </a:spcAft>
                        <a:buNone/>
                      </a:pPr>
                      <a:r>
                        <a:rPr lang="de-DE" sz="1200" dirty="0">
                          <a:effectLst/>
                          <a:latin typeface="Arial" panose="020B0604020202020204" pitchFamily="34" charset="0"/>
                          <a:ea typeface="Open Sans" panose="020B0606030504020204" pitchFamily="34" charset="0"/>
                          <a:cs typeface="Arial" panose="020B0604020202020204" pitchFamily="34" charset="0"/>
                        </a:rPr>
                        <a:t>Input zur Einordnung der Sortierung</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None/>
                        <a:tabLst/>
                        <a:defRPr/>
                      </a:pPr>
                      <a:r>
                        <a:rPr lang="de-DE" sz="1200" dirty="0">
                          <a:latin typeface="Arial" panose="020B0604020202020204" pitchFamily="34" charset="0"/>
                          <a:ea typeface="Roboto Medium" panose="02000000000000000000" pitchFamily="2" charset="0"/>
                          <a:cs typeface="Arial" panose="020B0604020202020204" pitchFamily="34" charset="0"/>
                        </a:rPr>
                        <a:t>Folie … - …</a:t>
                      </a:r>
                    </a:p>
                  </a:txBody>
                  <a:tcPr marL="47351" marR="47351" marT="17445" marB="1744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6211789"/>
                  </a:ext>
                </a:extLst>
              </a:tr>
              <a:tr h="614744">
                <a:tc>
                  <a:txBody>
                    <a:bodyPr/>
                    <a:lstStyle/>
                    <a:p>
                      <a:endParaRPr lang="de-DE"/>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1329633"/>
                  </a:ext>
                </a:extLst>
              </a:tr>
            </a:tbl>
          </a:graphicData>
        </a:graphic>
      </p:graphicFrame>
      <p:sp>
        <p:nvSpPr>
          <p:cNvPr id="9" name="Textfeld 8">
            <a:extLst>
              <a:ext uri="{FF2B5EF4-FFF2-40B4-BE49-F238E27FC236}">
                <a16:creationId xmlns:a16="http://schemas.microsoft.com/office/drawing/2014/main" id="{AA06C941-FF8F-174A-A50C-F89D138B84BF}"/>
              </a:ext>
            </a:extLst>
          </p:cNvPr>
          <p:cNvSpPr txBox="1"/>
          <p:nvPr userDrawn="1"/>
        </p:nvSpPr>
        <p:spPr>
          <a:xfrm rot="20907127">
            <a:off x="9100484" y="5394343"/>
            <a:ext cx="3114584" cy="646331"/>
          </a:xfrm>
          <a:prstGeom prst="rect">
            <a:avLst/>
          </a:prstGeom>
          <a:noFill/>
        </p:spPr>
        <p:txBody>
          <a:bodyPr wrap="square" rtlCol="0">
            <a:spAutoFit/>
          </a:bodyPr>
          <a:lstStyle/>
          <a:p>
            <a:pPr marL="0" indent="0" algn="ctr">
              <a:buNone/>
            </a:pPr>
            <a:r>
              <a:rPr lang="de-DE" sz="3600" b="1" dirty="0">
                <a:solidFill>
                  <a:srgbClr val="327D87">
                    <a:alpha val="82719"/>
                  </a:srgbClr>
                </a:solidFill>
                <a:latin typeface="Arial" panose="020B0604020202020204" pitchFamily="34" charset="0"/>
                <a:cs typeface="Arial" panose="020B0604020202020204" pitchFamily="34" charset="0"/>
              </a:rPr>
              <a:t>BEISPIEL</a:t>
            </a:r>
          </a:p>
        </p:txBody>
      </p:sp>
      <p:sp>
        <p:nvSpPr>
          <p:cNvPr id="4" name="Datumsplatzhalter 18">
            <a:extLst>
              <a:ext uri="{FF2B5EF4-FFF2-40B4-BE49-F238E27FC236}">
                <a16:creationId xmlns:a16="http://schemas.microsoft.com/office/drawing/2014/main" id="{24BCA396-97A3-1E73-EFAF-4FBE696D238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5" name="Grafik 4">
            <a:extLst>
              <a:ext uri="{FF2B5EF4-FFF2-40B4-BE49-F238E27FC236}">
                <a16:creationId xmlns:a16="http://schemas.microsoft.com/office/drawing/2014/main" id="{E2D949F9-0184-8522-9B2D-C2153564BE7C}"/>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Textfeld 1">
            <a:extLst>
              <a:ext uri="{FF2B5EF4-FFF2-40B4-BE49-F238E27FC236}">
                <a16:creationId xmlns:a16="http://schemas.microsoft.com/office/drawing/2014/main" id="{D72576B1-F747-06E0-9456-B56ACD5C711D}"/>
              </a:ext>
            </a:extLst>
          </p:cNvPr>
          <p:cNvSpPr txBox="1"/>
          <p:nvPr userDrawn="1"/>
        </p:nvSpPr>
        <p:spPr>
          <a:xfrm>
            <a:off x="2540000" y="956235"/>
            <a:ext cx="184731" cy="369332"/>
          </a:xfrm>
          <a:prstGeom prst="rect">
            <a:avLst/>
          </a:prstGeom>
          <a:noFill/>
        </p:spPr>
        <p:txBody>
          <a:bodyPr wrap="none" rtlCol="0">
            <a:spAutoFit/>
          </a:bodyPr>
          <a:lstStyle/>
          <a:p>
            <a:endParaRPr lang="de-DE"/>
          </a:p>
        </p:txBody>
      </p:sp>
      <p:sp>
        <p:nvSpPr>
          <p:cNvPr id="3" name="Datumsplatzhalter 18">
            <a:extLst>
              <a:ext uri="{FF2B5EF4-FFF2-40B4-BE49-F238E27FC236}">
                <a16:creationId xmlns:a16="http://schemas.microsoft.com/office/drawing/2014/main" id="{8FDF11F6-3A44-5438-12C3-6A5DABF830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6" name="Foliennummernplatzhalter 4">
            <a:extLst>
              <a:ext uri="{FF2B5EF4-FFF2-40B4-BE49-F238E27FC236}">
                <a16:creationId xmlns:a16="http://schemas.microsoft.com/office/drawing/2014/main" id="{51AB6F24-7551-D434-50F6-8B8F625ED178}"/>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8" name="Textfeld 7">
            <a:extLst>
              <a:ext uri="{FF2B5EF4-FFF2-40B4-BE49-F238E27FC236}">
                <a16:creationId xmlns:a16="http://schemas.microsoft.com/office/drawing/2014/main" id="{BA6107D9-2ECD-E98D-7ACB-4FBEA921983E}"/>
              </a:ext>
            </a:extLst>
          </p:cNvPr>
          <p:cNvSpPr txBox="1"/>
          <p:nvPr userDrawn="1"/>
        </p:nvSpPr>
        <p:spPr>
          <a:xfrm>
            <a:off x="1461600" y="223200"/>
            <a:ext cx="10202400" cy="758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r>
              <a:rPr lang="de-DE" sz="2200" dirty="0">
                <a:solidFill>
                  <a:schemeClr val="tx1"/>
                </a:solidFill>
              </a:rPr>
              <a:t>Vorschlag für die Zeitstruktur</a:t>
            </a: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sp>
        <p:nvSpPr>
          <p:cNvPr id="11" name="Datumsplatzhalter 18">
            <a:extLst>
              <a:ext uri="{FF2B5EF4-FFF2-40B4-BE49-F238E27FC236}">
                <a16:creationId xmlns:a16="http://schemas.microsoft.com/office/drawing/2014/main" id="{A4D9FA0F-641B-0A56-6A52-DC0D9B0BF09D}"/>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14405286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intergrundinfos Fortbildne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2D5E18-FCD9-8D44-89B8-E765E700D9E0}"/>
              </a:ext>
            </a:extLst>
          </p:cNvPr>
          <p:cNvSpPr/>
          <p:nvPr userDrawn="1"/>
        </p:nvSpPr>
        <p:spPr>
          <a:xfrm>
            <a:off x="881" y="1070263"/>
            <a:ext cx="12192000" cy="578773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Titel 1">
            <a:extLst>
              <a:ext uri="{FF2B5EF4-FFF2-40B4-BE49-F238E27FC236}">
                <a16:creationId xmlns:a16="http://schemas.microsoft.com/office/drawing/2014/main" id="{EA65EC35-2A7B-9941-96C0-A671F58314DE}"/>
              </a:ext>
            </a:extLst>
          </p:cNvPr>
          <p:cNvSpPr>
            <a:spLocks noGrp="1"/>
          </p:cNvSpPr>
          <p:nvPr>
            <p:ph type="title" hasCustomPrompt="1"/>
          </p:nvPr>
        </p:nvSpPr>
        <p:spPr>
          <a:xfrm>
            <a:off x="1461600" y="223200"/>
            <a:ext cx="10202400" cy="655200"/>
          </a:xfrm>
          <a:prstGeom prst="rect">
            <a:avLst/>
          </a:prstGeom>
        </p:spPr>
        <p:txBody>
          <a:bodyPr lIns="90000" anchor="ctr" anchorCtr="0">
            <a:normAutofit/>
          </a:bodyPr>
          <a:lstStyle>
            <a:lvl1pPr marL="7144" indent="0">
              <a:tabLst/>
              <a:defRPr sz="2200" b="1">
                <a:latin typeface="+mj-lt"/>
                <a:cs typeface="Arial" panose="020B0604020202020204" pitchFamily="34" charset="0"/>
              </a:defRPr>
            </a:lvl1pPr>
          </a:lstStyle>
          <a:p>
            <a:r>
              <a:rPr lang="de-DE" dirty="0"/>
              <a:t>Hintergrundinformationen für Moderierende</a:t>
            </a:r>
          </a:p>
        </p:txBody>
      </p:sp>
      <p:sp>
        <p:nvSpPr>
          <p:cNvPr id="15" name="Rechteck 14">
            <a:extLst>
              <a:ext uri="{FF2B5EF4-FFF2-40B4-BE49-F238E27FC236}">
                <a16:creationId xmlns:a16="http://schemas.microsoft.com/office/drawing/2014/main" id="{7A2DE4E8-0779-3840-9FA1-229CAB4C9154}"/>
              </a:ext>
            </a:extLst>
          </p:cNvPr>
          <p:cNvSpPr/>
          <p:nvPr userDrawn="1"/>
        </p:nvSpPr>
        <p:spPr>
          <a:xfrm>
            <a:off x="526475" y="6351733"/>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350" dirty="0"/>
              <a:t> </a:t>
            </a:r>
          </a:p>
        </p:txBody>
      </p:sp>
      <p:sp>
        <p:nvSpPr>
          <p:cNvPr id="19" name="Foliennummernplatzhalter 20">
            <a:extLst>
              <a:ext uri="{FF2B5EF4-FFF2-40B4-BE49-F238E27FC236}">
                <a16:creationId xmlns:a16="http://schemas.microsoft.com/office/drawing/2014/main" id="{CBDB55BB-A363-FF4D-8931-80FD84C61E0F}"/>
              </a:ext>
            </a:extLst>
          </p:cNvPr>
          <p:cNvSpPr>
            <a:spLocks noGrp="1"/>
          </p:cNvSpPr>
          <p:nvPr>
            <p:ph type="sldNum" sz="quarter" idx="12"/>
          </p:nvPr>
        </p:nvSpPr>
        <p:spPr>
          <a:xfrm>
            <a:off x="10807200" y="6354000"/>
            <a:ext cx="727200" cy="334800"/>
          </a:xfrm>
          <a:prstGeom prst="rect">
            <a:avLst/>
          </a:prstGeom>
        </p:spPr>
        <p:txBody>
          <a:bodyPr/>
          <a:lstStyle>
            <a:lvl1pPr algn="r">
              <a:lnSpc>
                <a:spcPct val="150000"/>
              </a:lnSpc>
              <a:buNone/>
              <a:defRPr sz="1200">
                <a:solidFill>
                  <a:schemeClr val="bg2">
                    <a:lumMod val="50000"/>
                  </a:schemeClr>
                </a:solidFill>
                <a:latin typeface="Arial" panose="020B0604020202020204" pitchFamily="34" charset="0"/>
                <a:cs typeface="Arial" panose="020B0604020202020204" pitchFamily="34" charset="0"/>
              </a:defRPr>
            </a:lvl1pPr>
          </a:lstStyle>
          <a:p>
            <a:fld id="{86CB4B4D-7CA3-9044-876B-883B54F8677D}" type="slidenum">
              <a:rPr lang="de-DE" sz="1200" noProof="1" smtClean="0">
                <a:solidFill>
                  <a:schemeClr val="bg2">
                    <a:lumMod val="50000"/>
                  </a:schemeClr>
                </a:solidFill>
              </a:rPr>
              <a:pPr/>
              <a:t>‹Nr.›</a:t>
            </a:fld>
            <a:endParaRPr lang="de-DE" sz="1200" dirty="0"/>
          </a:p>
        </p:txBody>
      </p:sp>
      <p:sp>
        <p:nvSpPr>
          <p:cNvPr id="20" name="Datumsplatzhalter 18">
            <a:extLst>
              <a:ext uri="{FF2B5EF4-FFF2-40B4-BE49-F238E27FC236}">
                <a16:creationId xmlns:a16="http://schemas.microsoft.com/office/drawing/2014/main" id="{1CE19599-D176-2646-99DE-B0BEF8975430}"/>
              </a:ext>
            </a:extLst>
          </p:cNvPr>
          <p:cNvSpPr txBox="1">
            <a:spLocks/>
          </p:cNvSpPr>
          <p:nvPr userDrawn="1"/>
        </p:nvSpPr>
        <p:spPr>
          <a:xfrm>
            <a:off x="3765600" y="6325200"/>
            <a:ext cx="4660992" cy="393256"/>
          </a:xfrm>
          <a:prstGeom prst="rect">
            <a:avLst/>
          </a:prstGeom>
        </p:spPr>
        <p:txBody>
          <a:bodyPr vert="horz" lIns="68580" tIns="34290" rIns="68580" bIns="3429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900" b="0" dirty="0">
                <a:solidFill>
                  <a:schemeClr val="bg2">
                    <a:lumMod val="50000"/>
                  </a:schemeClr>
                </a:solidFill>
                <a:latin typeface="Arial" panose="020B0604020202020204" pitchFamily="34" charset="0"/>
                <a:cs typeface="Arial" panose="020B0604020202020204" pitchFamily="34" charset="0"/>
              </a:rPr>
              <a:t> </a:t>
            </a:r>
            <a:r>
              <a:rPr lang="de-DE" sz="1200" b="0" dirty="0">
                <a:solidFill>
                  <a:schemeClr val="bg2">
                    <a:lumMod val="50000"/>
                  </a:schemeClr>
                </a:solidFill>
                <a:latin typeface="Arial" panose="020B0604020202020204" pitchFamily="34" charset="0"/>
                <a:cs typeface="Arial" panose="020B0604020202020204" pitchFamily="34" charset="0"/>
              </a:rPr>
              <a:t>Fachoffensive Mathematik NRW mit PIKAS</a:t>
            </a:r>
            <a:endParaRPr lang="de-DE" sz="1200" b="0" dirty="0">
              <a:solidFill>
                <a:schemeClr val="bg2">
                  <a:lumMod val="50000"/>
                </a:schemeClr>
              </a:solidFill>
            </a:endParaRPr>
          </a:p>
        </p:txBody>
      </p:sp>
      <p:sp>
        <p:nvSpPr>
          <p:cNvPr id="11" name="Textplatzhalter 23">
            <a:extLst>
              <a:ext uri="{FF2B5EF4-FFF2-40B4-BE49-F238E27FC236}">
                <a16:creationId xmlns:a16="http://schemas.microsoft.com/office/drawing/2014/main" id="{1C66619B-492C-DF40-8DAB-37EE96028D30}"/>
              </a:ext>
            </a:extLst>
          </p:cNvPr>
          <p:cNvSpPr>
            <a:spLocks noGrp="1"/>
          </p:cNvSpPr>
          <p:nvPr>
            <p:ph type="body" sz="quarter" idx="13" hasCustomPrompt="1"/>
          </p:nvPr>
        </p:nvSpPr>
        <p:spPr>
          <a:xfrm>
            <a:off x="525600" y="1195200"/>
            <a:ext cx="11138400" cy="445628"/>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342900" indent="0">
              <a:buNone/>
              <a:defRPr/>
            </a:lvl2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de-DE" dirty="0"/>
              <a:t>ÜBERSCHRIFT</a:t>
            </a:r>
          </a:p>
          <a:p>
            <a:pPr lvl="0"/>
            <a:endParaRPr lang="de-DE" dirty="0"/>
          </a:p>
        </p:txBody>
      </p:sp>
      <p:sp>
        <p:nvSpPr>
          <p:cNvPr id="12" name="Inhaltsplatzhalter 2">
            <a:extLst>
              <a:ext uri="{FF2B5EF4-FFF2-40B4-BE49-F238E27FC236}">
                <a16:creationId xmlns:a16="http://schemas.microsoft.com/office/drawing/2014/main" id="{4573CCD4-B461-4B43-A126-0731339F8708}"/>
              </a:ext>
            </a:extLst>
          </p:cNvPr>
          <p:cNvSpPr>
            <a:spLocks noGrp="1"/>
          </p:cNvSpPr>
          <p:nvPr>
            <p:ph idx="1" hasCustomPrompt="1"/>
          </p:nvPr>
        </p:nvSpPr>
        <p:spPr>
          <a:xfrm>
            <a:off x="525600" y="17123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a:solidFill>
                  <a:schemeClr val="tx1"/>
                </a:solidFill>
                <a:latin typeface="Arial" panose="020B0604020202020204" pitchFamily="34" charset="0"/>
                <a:cs typeface="Arial" panose="020B0604020202020204" pitchFamily="34" charset="0"/>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a:latin typeface="Arial" panose="020B0604020202020204" pitchFamily="34" charset="0"/>
                <a:cs typeface="Arial" panose="020B0604020202020204" pitchFamily="34" charset="0"/>
              </a:defRPr>
            </a:lvl2pPr>
            <a:lvl3pPr marL="685800" indent="0">
              <a:buNone/>
              <a:defRPr sz="12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a:t>
            </a:r>
          </a:p>
          <a:p>
            <a:pPr lvl="0"/>
            <a:endParaRPr lang="de-DE" dirty="0"/>
          </a:p>
        </p:txBody>
      </p:sp>
      <p:pic>
        <p:nvPicPr>
          <p:cNvPr id="2" name="Grafik 1">
            <a:extLst>
              <a:ext uri="{FF2B5EF4-FFF2-40B4-BE49-F238E27FC236}">
                <a16:creationId xmlns:a16="http://schemas.microsoft.com/office/drawing/2014/main" id="{8D2550D8-38C6-4966-F29F-70F194B5F38B}"/>
              </a:ext>
            </a:extLst>
          </p:cNvPr>
          <p:cNvPicPr>
            <a:picLocks noChangeAspect="1"/>
          </p:cNvPicPr>
          <p:nvPr userDrawn="1"/>
        </p:nvPicPr>
        <p:blipFill>
          <a:blip r:embed="rId2"/>
          <a:stretch>
            <a:fillRect/>
          </a:stretch>
        </p:blipFill>
        <p:spPr>
          <a:xfrm>
            <a:off x="223200" y="126000"/>
            <a:ext cx="856800" cy="734400"/>
          </a:xfrm>
          <a:prstGeom prst="rect">
            <a:avLst/>
          </a:prstGeom>
        </p:spPr>
      </p:pic>
      <p:sp>
        <p:nvSpPr>
          <p:cNvPr id="3" name="Datumsplatzhalter 18">
            <a:extLst>
              <a:ext uri="{FF2B5EF4-FFF2-40B4-BE49-F238E27FC236}">
                <a16:creationId xmlns:a16="http://schemas.microsoft.com/office/drawing/2014/main" id="{E13093B0-0212-BB6B-7E53-8042C8373269}"/>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4" name="Rechteck 3">
            <a:extLst>
              <a:ext uri="{FF2B5EF4-FFF2-40B4-BE49-F238E27FC236}">
                <a16:creationId xmlns:a16="http://schemas.microsoft.com/office/drawing/2014/main" id="{3DDE242F-6575-686F-61BE-8552EE491C61}"/>
              </a:ext>
            </a:extLst>
          </p:cNvPr>
          <p:cNvSpPr/>
          <p:nvPr userDrawn="1"/>
        </p:nvSpPr>
        <p:spPr>
          <a:xfrm>
            <a:off x="7222603" y="39947"/>
            <a:ext cx="4992999"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NUR FÜR MODERATOR:INNEN SICHTBAR, GGF. PRÜFEN</a:t>
            </a:r>
          </a:p>
        </p:txBody>
      </p:sp>
    </p:spTree>
    <p:extLst>
      <p:ext uri="{BB962C8B-B14F-4D97-AF65-F5344CB8AC3E}">
        <p14:creationId xmlns:p14="http://schemas.microsoft.com/office/powerpoint/2010/main" val="178687886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Standard Inhal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5B12E2D-ECAC-B752-17ED-C87862C1BBBA}"/>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092F3F2C-13F4-F915-DB01-E87CD4A3815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2" name="Datumsplatzhalter 18">
            <a:extLst>
              <a:ext uri="{FF2B5EF4-FFF2-40B4-BE49-F238E27FC236}">
                <a16:creationId xmlns:a16="http://schemas.microsoft.com/office/drawing/2014/main" id="{DC51C785-DCE8-6BF9-8102-7189EFFE8126}"/>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pic>
        <p:nvPicPr>
          <p:cNvPr id="3" name="Grafik 2">
            <a:extLst>
              <a:ext uri="{FF2B5EF4-FFF2-40B4-BE49-F238E27FC236}">
                <a16:creationId xmlns:a16="http://schemas.microsoft.com/office/drawing/2014/main" id="{AE75AA49-791F-0E4D-D506-2D25ED7BDF29}"/>
              </a:ext>
            </a:extLst>
          </p:cNvPr>
          <p:cNvPicPr>
            <a:picLocks noChangeAspect="1"/>
          </p:cNvPicPr>
          <p:nvPr userDrawn="1"/>
        </p:nvPicPr>
        <p:blipFill>
          <a:blip r:embed="rId2"/>
          <a:stretch>
            <a:fillRect/>
          </a:stretch>
        </p:blipFill>
        <p:spPr>
          <a:xfrm>
            <a:off x="224029" y="126015"/>
            <a:ext cx="856800" cy="734400"/>
          </a:xfrm>
          <a:prstGeom prst="rect">
            <a:avLst/>
          </a:prstGeom>
        </p:spPr>
      </p:pic>
      <p:cxnSp>
        <p:nvCxnSpPr>
          <p:cNvPr id="4" name="Gerade Verbindung 3">
            <a:extLst>
              <a:ext uri="{FF2B5EF4-FFF2-40B4-BE49-F238E27FC236}">
                <a16:creationId xmlns:a16="http://schemas.microsoft.com/office/drawing/2014/main" id="{8D2A2660-65EB-A0A4-643B-587BD1CA20AD}"/>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6" name="Textplatzhalter 5">
            <a:extLst>
              <a:ext uri="{FF2B5EF4-FFF2-40B4-BE49-F238E27FC236}">
                <a16:creationId xmlns:a16="http://schemas.microsoft.com/office/drawing/2014/main" id="{7A2331A3-71EE-06F7-1BE0-BF1FE42383C2}"/>
              </a:ext>
            </a:extLst>
          </p:cNvPr>
          <p:cNvSpPr>
            <a:spLocks noGrp="1"/>
          </p:cNvSpPr>
          <p:nvPr>
            <p:ph type="body" sz="quarter" idx="15" hasCustomPrompt="1"/>
          </p:nvPr>
        </p:nvSpPr>
        <p:spPr>
          <a:xfrm>
            <a:off x="526474" y="5999216"/>
            <a:ext cx="11139054" cy="267875"/>
          </a:xfrm>
          <a:prstGeom prst="rect">
            <a:avLst/>
          </a:prstGeom>
        </p:spPr>
        <p:txBody>
          <a:bodyPr>
            <a:normAutofit/>
          </a:bodyPr>
          <a:lstStyle>
            <a:lvl1pPr marL="0" indent="0" algn="r">
              <a:buNone/>
              <a:defRPr sz="1000">
                <a:solidFill>
                  <a:srgbClr val="327D87"/>
                </a:solidFill>
              </a:defRPr>
            </a:lvl1pPr>
          </a:lstStyle>
          <a:p>
            <a:pPr lvl="0"/>
            <a:r>
              <a:rPr lang="de-DE" dirty="0"/>
              <a:t>Quelle, Jahr, Seite</a:t>
            </a:r>
          </a:p>
        </p:txBody>
      </p:sp>
      <p:sp>
        <p:nvSpPr>
          <p:cNvPr id="12" name="Textplatzhalter 6">
            <a:extLst>
              <a:ext uri="{FF2B5EF4-FFF2-40B4-BE49-F238E27FC236}">
                <a16:creationId xmlns:a16="http://schemas.microsoft.com/office/drawing/2014/main" id="{5C0A1A61-24F2-421D-62FA-F31D74B126D0}"/>
              </a:ext>
            </a:extLst>
          </p:cNvPr>
          <p:cNvSpPr>
            <a:spLocks noGrp="1"/>
          </p:cNvSpPr>
          <p:nvPr>
            <p:ph type="body" sz="quarter" idx="14" hasCustomPrompt="1"/>
          </p:nvPr>
        </p:nvSpPr>
        <p:spPr>
          <a:xfrm>
            <a:off x="526474" y="1195200"/>
            <a:ext cx="11138400" cy="446400"/>
          </a:xfrm>
          <a:prstGeom prst="rect">
            <a:avLst/>
          </a:prstGeom>
        </p:spPr>
        <p:txBody>
          <a:bodyPr lIns="90000" anchor="t" anchorCtr="0">
            <a:noAutofit/>
          </a:bodyPr>
          <a:lstStyle>
            <a:lvl1pPr marL="0" indent="0">
              <a:lnSpc>
                <a:spcPct val="150000"/>
              </a:lnSpc>
              <a:buFont typeface="Arial" panose="020B0604020202020204" pitchFamily="34" charset="0"/>
              <a:buNone/>
              <a:defRPr sz="1600">
                <a:solidFill>
                  <a:srgbClr val="327D87"/>
                </a:solidFill>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ÜBERSCHRIFT AUFZÄHLUNG</a:t>
            </a:r>
          </a:p>
        </p:txBody>
      </p:sp>
      <p:sp>
        <p:nvSpPr>
          <p:cNvPr id="14" name="Textplatzhalter 6">
            <a:extLst>
              <a:ext uri="{FF2B5EF4-FFF2-40B4-BE49-F238E27FC236}">
                <a16:creationId xmlns:a16="http://schemas.microsoft.com/office/drawing/2014/main" id="{59F7827E-2072-FCB4-E080-72EFF3A48C0B}"/>
              </a:ext>
            </a:extLst>
          </p:cNvPr>
          <p:cNvSpPr>
            <a:spLocks noGrp="1"/>
          </p:cNvSpPr>
          <p:nvPr>
            <p:ph type="body" sz="quarter" idx="16" hasCustomPrompt="1"/>
          </p:nvPr>
        </p:nvSpPr>
        <p:spPr>
          <a:xfrm>
            <a:off x="526474" y="1712172"/>
            <a:ext cx="11139054" cy="4087769"/>
          </a:xfrm>
          <a:prstGeom prst="rect">
            <a:avLst/>
          </a:prstGeom>
        </p:spPr>
        <p:txBody>
          <a:bodyPr>
            <a:normAutofit/>
          </a:bodyPr>
          <a:lstStyle>
            <a:lvl1pPr marL="285750" indent="-285750">
              <a:lnSpc>
                <a:spcPct val="150000"/>
              </a:lnSpc>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Stichpunkt 1 </a:t>
            </a:r>
          </a:p>
          <a:p>
            <a:pPr lvl="0"/>
            <a:r>
              <a:rPr lang="de-DE" dirty="0"/>
              <a:t>Stichpunkt 2</a:t>
            </a:r>
          </a:p>
        </p:txBody>
      </p:sp>
      <p:sp>
        <p:nvSpPr>
          <p:cNvPr id="5" name="Foliennummernplatzhalter 4">
            <a:extLst>
              <a:ext uri="{FF2B5EF4-FFF2-40B4-BE49-F238E27FC236}">
                <a16:creationId xmlns:a16="http://schemas.microsoft.com/office/drawing/2014/main" id="{52DFF9B9-9B93-F0F4-E95D-D3309AA14637}"/>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11" name="Titel 1">
            <a:extLst>
              <a:ext uri="{FF2B5EF4-FFF2-40B4-BE49-F238E27FC236}">
                <a16:creationId xmlns:a16="http://schemas.microsoft.com/office/drawing/2014/main" id="{4A2C8161-963B-CC35-2E90-707DB3F29E41}"/>
              </a:ext>
            </a:extLst>
          </p:cNvPr>
          <p:cNvSpPr>
            <a:spLocks noGrp="1"/>
          </p:cNvSpPr>
          <p:nvPr>
            <p:ph type="title"/>
          </p:nvPr>
        </p:nvSpPr>
        <p:spPr>
          <a:xfrm>
            <a:off x="1461600" y="223200"/>
            <a:ext cx="10202400" cy="653602"/>
          </a:xfrm>
          <a:prstGeom prst="rect">
            <a:avLst/>
          </a:prstGeom>
        </p:spPr>
        <p:txBody>
          <a:bodyPr anchor="ctr" anchorCtr="0">
            <a:normAutofit/>
          </a:bodyPr>
          <a:lstStyle>
            <a:lvl1pPr marL="7144" indent="0">
              <a:tabLst/>
              <a:defRPr sz="2200" b="1">
                <a:latin typeface="+mj-lt"/>
                <a:cs typeface="Arial" panose="020B0604020202020204" pitchFamily="34" charset="0"/>
              </a:defRPr>
            </a:lvl1pPr>
          </a:lstStyle>
          <a:p>
            <a:r>
              <a:rPr lang="de-DE" dirty="0"/>
              <a:t>Mastertitel</a:t>
            </a:r>
          </a:p>
        </p:txBody>
      </p:sp>
      <p:sp>
        <p:nvSpPr>
          <p:cNvPr id="15" name="Textfeld 14">
            <a:extLst>
              <a:ext uri="{FF2B5EF4-FFF2-40B4-BE49-F238E27FC236}">
                <a16:creationId xmlns:a16="http://schemas.microsoft.com/office/drawing/2014/main" id="{B343B166-986B-22AC-CA92-3BC91681FC62}"/>
              </a:ext>
            </a:extLst>
          </p:cNvPr>
          <p:cNvSpPr txBox="1"/>
          <p:nvPr userDrawn="1"/>
        </p:nvSpPr>
        <p:spPr>
          <a:xfrm>
            <a:off x="6067168" y="2174789"/>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6" name="Datumsplatzhalter 18">
            <a:extLst>
              <a:ext uri="{FF2B5EF4-FFF2-40B4-BE49-F238E27FC236}">
                <a16:creationId xmlns:a16="http://schemas.microsoft.com/office/drawing/2014/main" id="{493EC84A-9BD5-B8D8-7127-9BDC80A7671C}"/>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Zitat">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B66ABDD0-BB25-2C90-7531-D822B9646FD0}"/>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cxnSp>
        <p:nvCxnSpPr>
          <p:cNvPr id="23" name="Gerade Verbindung 22">
            <a:extLst>
              <a:ext uri="{FF2B5EF4-FFF2-40B4-BE49-F238E27FC236}">
                <a16:creationId xmlns:a16="http://schemas.microsoft.com/office/drawing/2014/main" id="{1C3F2A41-24A1-F946-83CB-E4E36D9F11AD}"/>
              </a:ext>
            </a:extLst>
          </p:cNvPr>
          <p:cNvCxnSpPr>
            <a:cxnSpLocks/>
          </p:cNvCxnSpPr>
          <p:nvPr userDrawn="1"/>
        </p:nvCxnSpPr>
        <p:spPr>
          <a:xfrm>
            <a:off x="66676"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40" name="Textplatzhalter 6">
            <a:extLst>
              <a:ext uri="{FF2B5EF4-FFF2-40B4-BE49-F238E27FC236}">
                <a16:creationId xmlns:a16="http://schemas.microsoft.com/office/drawing/2014/main" id="{DC2248B3-B904-124F-A177-D58551433DC7}"/>
              </a:ext>
            </a:extLst>
          </p:cNvPr>
          <p:cNvSpPr>
            <a:spLocks noGrp="1"/>
          </p:cNvSpPr>
          <p:nvPr>
            <p:ph type="body" sz="quarter" idx="14"/>
          </p:nvPr>
        </p:nvSpPr>
        <p:spPr>
          <a:xfrm>
            <a:off x="1461600" y="1659600"/>
            <a:ext cx="10202400" cy="3578878"/>
          </a:xfrm>
          <a:prstGeom prst="rect">
            <a:avLst/>
          </a:prstGeom>
        </p:spPr>
        <p:txBody>
          <a:bodyPr>
            <a:normAutofit/>
          </a:bodyPr>
          <a:lstStyle>
            <a:lvl1pPr marL="0" indent="0">
              <a:lnSpc>
                <a:spcPct val="150000"/>
              </a:lnSpc>
              <a:buNone/>
              <a:defRPr sz="1600">
                <a:latin typeface="Arial" panose="020B0604020202020204" pitchFamily="34" charset="0"/>
                <a:cs typeface="Arial" panose="020B0604020202020204" pitchFamily="34" charset="0"/>
              </a:defRPr>
            </a:lvl1pPr>
            <a:lvl2pPr marL="342900" indent="0">
              <a:buNone/>
              <a:defRPr sz="1800"/>
            </a:lvl2pPr>
            <a:lvl3pPr marL="685800" indent="0">
              <a:buNone/>
              <a:defRPr sz="1800"/>
            </a:lvl3pPr>
            <a:lvl4pPr marL="1028700" indent="0">
              <a:buNone/>
              <a:defRPr sz="1800"/>
            </a:lvl4pPr>
            <a:lvl5pPr marL="1371600" indent="0">
              <a:buNone/>
              <a:defRPr sz="1800"/>
            </a:lvl5pPr>
          </a:lstStyle>
          <a:p>
            <a:pPr lvl="0"/>
            <a:r>
              <a:rPr lang="de-DE" dirty="0"/>
              <a:t>Mastertextformat bearbeiten</a:t>
            </a:r>
          </a:p>
        </p:txBody>
      </p:sp>
      <p:pic>
        <p:nvPicPr>
          <p:cNvPr id="2" name="Grafik 1">
            <a:extLst>
              <a:ext uri="{FF2B5EF4-FFF2-40B4-BE49-F238E27FC236}">
                <a16:creationId xmlns:a16="http://schemas.microsoft.com/office/drawing/2014/main" id="{F578E4C3-3418-462F-54AF-8BB0450D4639}"/>
              </a:ext>
            </a:extLst>
          </p:cNvPr>
          <p:cNvPicPr>
            <a:picLocks noChangeAspect="1"/>
          </p:cNvPicPr>
          <p:nvPr userDrawn="1"/>
        </p:nvPicPr>
        <p:blipFill>
          <a:blip r:embed="rId2"/>
          <a:stretch>
            <a:fillRect/>
          </a:stretch>
        </p:blipFill>
        <p:spPr>
          <a:xfrm>
            <a:off x="223200" y="126000"/>
            <a:ext cx="856800" cy="734400"/>
          </a:xfrm>
          <a:prstGeom prst="rect">
            <a:avLst/>
          </a:prstGeom>
        </p:spPr>
      </p:pic>
      <p:sp>
        <p:nvSpPr>
          <p:cNvPr id="4" name="Textfeld 3">
            <a:extLst>
              <a:ext uri="{FF2B5EF4-FFF2-40B4-BE49-F238E27FC236}">
                <a16:creationId xmlns:a16="http://schemas.microsoft.com/office/drawing/2014/main" id="{131469C8-DBB3-E93A-5C0A-A43D6DA7C264}"/>
              </a:ext>
            </a:extLst>
          </p:cNvPr>
          <p:cNvSpPr txBox="1"/>
          <p:nvPr userDrawn="1"/>
        </p:nvSpPr>
        <p:spPr>
          <a:xfrm>
            <a:off x="5649686" y="63681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0" name="Rechteck 9">
            <a:extLst>
              <a:ext uri="{FF2B5EF4-FFF2-40B4-BE49-F238E27FC236}">
                <a16:creationId xmlns:a16="http://schemas.microsoft.com/office/drawing/2014/main" id="{C3E67534-E9EB-0416-A156-7774C170A958}"/>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2" name="Datumsplatzhalter 18">
            <a:extLst>
              <a:ext uri="{FF2B5EF4-FFF2-40B4-BE49-F238E27FC236}">
                <a16:creationId xmlns:a16="http://schemas.microsoft.com/office/drawing/2014/main" id="{056D07BF-0017-60EA-3FB8-9D42A02589EA}"/>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21" name="Textplatzhalter 5">
            <a:extLst>
              <a:ext uri="{FF2B5EF4-FFF2-40B4-BE49-F238E27FC236}">
                <a16:creationId xmlns:a16="http://schemas.microsoft.com/office/drawing/2014/main" id="{72731495-2ED2-08F6-939D-9FA854B88441}"/>
              </a:ext>
            </a:extLst>
          </p:cNvPr>
          <p:cNvSpPr>
            <a:spLocks noGrp="1"/>
          </p:cNvSpPr>
          <p:nvPr>
            <p:ph type="body" sz="quarter" idx="15" hasCustomPrompt="1"/>
          </p:nvPr>
        </p:nvSpPr>
        <p:spPr>
          <a:xfrm>
            <a:off x="1461600" y="5367600"/>
            <a:ext cx="10202400" cy="267875"/>
          </a:xfrm>
          <a:prstGeom prst="rect">
            <a:avLst/>
          </a:prstGeom>
        </p:spPr>
        <p:txBody>
          <a:bodyPr>
            <a:normAutofit/>
          </a:bodyPr>
          <a:lstStyle>
            <a:lvl1pPr marL="0" indent="0" algn="r">
              <a:buNone/>
              <a:defRPr sz="1000">
                <a:solidFill>
                  <a:srgbClr val="327D87"/>
                </a:solidFill>
              </a:defRPr>
            </a:lvl1pPr>
          </a:lstStyle>
          <a:p>
            <a:pPr lvl="0"/>
            <a:r>
              <a:rPr lang="de-DE" dirty="0"/>
              <a:t>Quelle, Jahr, Seite</a:t>
            </a:r>
          </a:p>
        </p:txBody>
      </p:sp>
      <p:sp>
        <p:nvSpPr>
          <p:cNvPr id="22" name="Foliennummernplatzhalter 4">
            <a:extLst>
              <a:ext uri="{FF2B5EF4-FFF2-40B4-BE49-F238E27FC236}">
                <a16:creationId xmlns:a16="http://schemas.microsoft.com/office/drawing/2014/main" id="{8B82A91D-5225-BAAF-EF93-EC88AFB180EF}"/>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24" name="Textfeld 23">
            <a:extLst>
              <a:ext uri="{FF2B5EF4-FFF2-40B4-BE49-F238E27FC236}">
                <a16:creationId xmlns:a16="http://schemas.microsoft.com/office/drawing/2014/main" id="{12CEEB40-9ADF-CEF3-E627-D57EC28A8B22}"/>
              </a:ext>
            </a:extLst>
          </p:cNvPr>
          <p:cNvSpPr txBox="1"/>
          <p:nvPr userDrawn="1"/>
        </p:nvSpPr>
        <p:spPr>
          <a:xfrm>
            <a:off x="12030075" y="3529013"/>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26" name="Titel 1">
            <a:extLst>
              <a:ext uri="{FF2B5EF4-FFF2-40B4-BE49-F238E27FC236}">
                <a16:creationId xmlns:a16="http://schemas.microsoft.com/office/drawing/2014/main" id="{23BA4837-E941-6307-A57B-2915FBB111DF}"/>
              </a:ext>
            </a:extLst>
          </p:cNvPr>
          <p:cNvSpPr>
            <a:spLocks noGrp="1"/>
          </p:cNvSpPr>
          <p:nvPr>
            <p:ph type="title"/>
          </p:nvPr>
        </p:nvSpPr>
        <p:spPr>
          <a:xfrm>
            <a:off x="1461600" y="223200"/>
            <a:ext cx="10202400" cy="653602"/>
          </a:xfrm>
          <a:prstGeom prst="rect">
            <a:avLst/>
          </a:prstGeom>
        </p:spPr>
        <p:txBody>
          <a:bodyPr anchor="ctr" anchorCtr="0">
            <a:normAutofit/>
          </a:bodyPr>
          <a:lstStyle>
            <a:lvl1pPr marL="7144" indent="0">
              <a:tabLst/>
              <a:defRPr sz="2200" b="1">
                <a:latin typeface="Arial" panose="020B0604020202020204" pitchFamily="34" charset="0"/>
                <a:cs typeface="Arial" panose="020B0604020202020204" pitchFamily="34" charset="0"/>
              </a:defRPr>
            </a:lvl1pPr>
          </a:lstStyle>
          <a:p>
            <a:r>
              <a:rPr lang="de-DE" dirty="0"/>
              <a:t>Mastertitel</a:t>
            </a:r>
          </a:p>
        </p:txBody>
      </p:sp>
      <p:pic>
        <p:nvPicPr>
          <p:cNvPr id="28" name="Grafik 27">
            <a:extLst>
              <a:ext uri="{FF2B5EF4-FFF2-40B4-BE49-F238E27FC236}">
                <a16:creationId xmlns:a16="http://schemas.microsoft.com/office/drawing/2014/main" id="{40514587-F097-F7E1-D77A-1C4E8D63FD44}"/>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29" name="Datumsplatzhalter 18">
            <a:extLst>
              <a:ext uri="{FF2B5EF4-FFF2-40B4-BE49-F238E27FC236}">
                <a16:creationId xmlns:a16="http://schemas.microsoft.com/office/drawing/2014/main" id="{BF50FA7A-CEB9-354A-A63C-8481F9E778FA}"/>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79491574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chüleräußerun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EFA6BB3-B8A6-A0F4-2334-CB59413B6117}"/>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cxnSp>
        <p:nvCxnSpPr>
          <p:cNvPr id="23" name="Gerade Verbindung 22">
            <a:extLst>
              <a:ext uri="{FF2B5EF4-FFF2-40B4-BE49-F238E27FC236}">
                <a16:creationId xmlns:a16="http://schemas.microsoft.com/office/drawing/2014/main" id="{1C3F2A41-24A1-F946-83CB-E4E36D9F11AD}"/>
              </a:ext>
            </a:extLst>
          </p:cNvPr>
          <p:cNvCxnSpPr>
            <a:cxnSpLocks/>
          </p:cNvCxnSpPr>
          <p:nvPr userDrawn="1"/>
        </p:nvCxnSpPr>
        <p:spPr>
          <a:xfrm>
            <a:off x="66676"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4" name="Textfeld 13">
            <a:extLst>
              <a:ext uri="{FF2B5EF4-FFF2-40B4-BE49-F238E27FC236}">
                <a16:creationId xmlns:a16="http://schemas.microsoft.com/office/drawing/2014/main" id="{9BE05909-9D75-5D49-ABC8-AAD3560D0235}"/>
              </a:ext>
            </a:extLst>
          </p:cNvPr>
          <p:cNvSpPr txBox="1"/>
          <p:nvPr userDrawn="1"/>
        </p:nvSpPr>
        <p:spPr>
          <a:xfrm>
            <a:off x="1461600" y="1282670"/>
            <a:ext cx="10202399" cy="276999"/>
          </a:xfrm>
          <a:prstGeom prst="rect">
            <a:avLst/>
          </a:prstGeom>
          <a:noFill/>
        </p:spPr>
        <p:txBody>
          <a:bodyPr wrap="square" rtlCol="0">
            <a:noAutofit/>
          </a:bodyPr>
          <a:lstStyle/>
          <a:p>
            <a:pPr marL="0" indent="0">
              <a:buNone/>
            </a:pPr>
            <a:r>
              <a:rPr lang="de-DE" sz="1600" b="0" dirty="0" err="1">
                <a:solidFill>
                  <a:srgbClr val="327D87"/>
                </a:solidFill>
                <a:latin typeface="Arial" panose="020B0604020202020204" pitchFamily="34" charset="0"/>
                <a:cs typeface="Arial" panose="020B0604020202020204" pitchFamily="34" charset="0"/>
              </a:rPr>
              <a:t>LERNENDENÄUßERUNG</a:t>
            </a:r>
            <a:endParaRPr lang="de-DE" sz="1600" b="0" dirty="0">
              <a:solidFill>
                <a:srgbClr val="327D87"/>
              </a:solidFill>
              <a:latin typeface="Arial" panose="020B0604020202020204" pitchFamily="34" charset="0"/>
              <a:cs typeface="Arial" panose="020B0604020202020204" pitchFamily="34" charset="0"/>
            </a:endParaRPr>
          </a:p>
        </p:txBody>
      </p:sp>
      <p:sp>
        <p:nvSpPr>
          <p:cNvPr id="8" name="Textplatzhalter 7">
            <a:extLst>
              <a:ext uri="{FF2B5EF4-FFF2-40B4-BE49-F238E27FC236}">
                <a16:creationId xmlns:a16="http://schemas.microsoft.com/office/drawing/2014/main" id="{A05C3984-9A82-2148-AC0F-0D1434FD79BF}"/>
              </a:ext>
            </a:extLst>
          </p:cNvPr>
          <p:cNvSpPr>
            <a:spLocks noGrp="1"/>
          </p:cNvSpPr>
          <p:nvPr>
            <p:ph type="body" sz="quarter" idx="13"/>
          </p:nvPr>
        </p:nvSpPr>
        <p:spPr>
          <a:xfrm>
            <a:off x="526474" y="4134422"/>
            <a:ext cx="11137526" cy="2033019"/>
          </a:xfrm>
          <a:prstGeom prst="rect">
            <a:avLst/>
          </a:prstGeom>
        </p:spPr>
        <p:txBody>
          <a:bodyPr/>
          <a:lstStyle>
            <a:lvl1pPr marL="0" indent="0">
              <a:buNone/>
              <a:defRPr sz="1350">
                <a:latin typeface="Arial" panose="020B0604020202020204" pitchFamily="34" charset="0"/>
                <a:cs typeface="Arial" panose="020B0604020202020204" pitchFamily="34" charset="0"/>
              </a:defRPr>
            </a:lvl1pPr>
            <a:lvl2pPr marL="342900" indent="0">
              <a:buNone/>
              <a:defRPr sz="1200">
                <a:latin typeface="Arial" panose="020B0604020202020204" pitchFamily="34" charset="0"/>
                <a:cs typeface="Arial" panose="020B0604020202020204" pitchFamily="34" charset="0"/>
              </a:defRPr>
            </a:lvl2pPr>
            <a:lvl3pPr marL="685800" indent="0">
              <a:buNone/>
              <a:defRPr/>
            </a:lvl3pPr>
          </a:lstStyle>
          <a:p>
            <a:pPr lvl="0"/>
            <a:r>
              <a:rPr lang="de-DE" dirty="0"/>
              <a:t>Mastertextformat bearbeiten</a:t>
            </a:r>
          </a:p>
          <a:p>
            <a:pPr lvl="1"/>
            <a:r>
              <a:rPr lang="de-DE" dirty="0"/>
              <a:t>Zweite Ebene</a:t>
            </a:r>
          </a:p>
        </p:txBody>
      </p:sp>
      <p:cxnSp>
        <p:nvCxnSpPr>
          <p:cNvPr id="25" name="Gerade Verbindung 24">
            <a:extLst>
              <a:ext uri="{FF2B5EF4-FFF2-40B4-BE49-F238E27FC236}">
                <a16:creationId xmlns:a16="http://schemas.microsoft.com/office/drawing/2014/main" id="{1B687C66-28AE-BD4F-9150-02510D841DA0}"/>
              </a:ext>
            </a:extLst>
          </p:cNvPr>
          <p:cNvCxnSpPr>
            <a:cxnSpLocks/>
          </p:cNvCxnSpPr>
          <p:nvPr userDrawn="1"/>
        </p:nvCxnSpPr>
        <p:spPr>
          <a:xfrm>
            <a:off x="526474" y="4046037"/>
            <a:ext cx="11137525"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36" name="Textplatzhalter 6">
            <a:extLst>
              <a:ext uri="{FF2B5EF4-FFF2-40B4-BE49-F238E27FC236}">
                <a16:creationId xmlns:a16="http://schemas.microsoft.com/office/drawing/2014/main" id="{599E6DFE-FE44-044C-900D-1C4497F3A21E}"/>
              </a:ext>
            </a:extLst>
          </p:cNvPr>
          <p:cNvSpPr>
            <a:spLocks noGrp="1"/>
          </p:cNvSpPr>
          <p:nvPr>
            <p:ph type="body" sz="quarter" idx="14"/>
          </p:nvPr>
        </p:nvSpPr>
        <p:spPr>
          <a:xfrm>
            <a:off x="1461600" y="1660389"/>
            <a:ext cx="10202400" cy="2225815"/>
          </a:xfrm>
          <a:prstGeom prst="rect">
            <a:avLst/>
          </a:prstGeom>
        </p:spPr>
        <p:txBody>
          <a:bodyPr>
            <a:normAutofit/>
          </a:bodyPr>
          <a:lstStyle>
            <a:lvl1pPr marL="0" indent="0">
              <a:lnSpc>
                <a:spcPct val="150000"/>
              </a:lnSpc>
              <a:buNone/>
              <a:defRPr sz="1600">
                <a:latin typeface="Arial" panose="020B0604020202020204" pitchFamily="34" charset="0"/>
                <a:cs typeface="Arial" panose="020B0604020202020204" pitchFamily="34" charset="0"/>
              </a:defRPr>
            </a:lvl1pPr>
            <a:lvl2pPr marL="342900" indent="0">
              <a:buNone/>
              <a:defRPr sz="1800"/>
            </a:lvl2pPr>
            <a:lvl3pPr marL="685800" indent="0">
              <a:buNone/>
              <a:defRPr sz="1800"/>
            </a:lvl3pPr>
            <a:lvl4pPr marL="1028700" indent="0">
              <a:buNone/>
              <a:defRPr sz="1800"/>
            </a:lvl4pPr>
            <a:lvl5pPr marL="1371600" indent="0">
              <a:buNone/>
              <a:defRPr sz="1800"/>
            </a:lvl5pPr>
          </a:lstStyle>
          <a:p>
            <a:pPr lvl="0"/>
            <a:r>
              <a:rPr lang="de-DE" dirty="0"/>
              <a:t>Mastertextformat bearbeiten</a:t>
            </a:r>
          </a:p>
        </p:txBody>
      </p:sp>
      <p:sp>
        <p:nvSpPr>
          <p:cNvPr id="2" name="Rechteck 1">
            <a:extLst>
              <a:ext uri="{FF2B5EF4-FFF2-40B4-BE49-F238E27FC236}">
                <a16:creationId xmlns:a16="http://schemas.microsoft.com/office/drawing/2014/main" id="{4E653D09-1DC8-4F54-88C8-45CEEE1F1DEF}"/>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5" name="Datumsplatzhalter 18">
            <a:extLst>
              <a:ext uri="{FF2B5EF4-FFF2-40B4-BE49-F238E27FC236}">
                <a16:creationId xmlns:a16="http://schemas.microsoft.com/office/drawing/2014/main" id="{F785D583-9044-F6D5-1879-71A746F44FA5}"/>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6" name="Foliennummernplatzhalter 4">
            <a:extLst>
              <a:ext uri="{FF2B5EF4-FFF2-40B4-BE49-F238E27FC236}">
                <a16:creationId xmlns:a16="http://schemas.microsoft.com/office/drawing/2014/main" id="{FE7EC973-FB91-8788-BF97-E3A538ACE09F}"/>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9" name="Titel 1">
            <a:extLst>
              <a:ext uri="{FF2B5EF4-FFF2-40B4-BE49-F238E27FC236}">
                <a16:creationId xmlns:a16="http://schemas.microsoft.com/office/drawing/2014/main" id="{830AF00A-C51C-8CA8-8C5D-D943B7FF6017}"/>
              </a:ext>
            </a:extLst>
          </p:cNvPr>
          <p:cNvSpPr>
            <a:spLocks noGrp="1"/>
          </p:cNvSpPr>
          <p:nvPr>
            <p:ph type="title"/>
          </p:nvPr>
        </p:nvSpPr>
        <p:spPr>
          <a:xfrm>
            <a:off x="1461600" y="223200"/>
            <a:ext cx="10202400" cy="653602"/>
          </a:xfrm>
          <a:prstGeom prst="rect">
            <a:avLst/>
          </a:prstGeom>
        </p:spPr>
        <p:txBody>
          <a:bodyPr anchor="ctr" anchorCtr="0">
            <a:normAutofit/>
          </a:bodyPr>
          <a:lstStyle>
            <a:lvl1pPr marL="7144" indent="0">
              <a:tabLst/>
              <a:defRPr sz="2200" b="1">
                <a:latin typeface="Arial" panose="020B0604020202020204" pitchFamily="34" charset="0"/>
                <a:cs typeface="Arial" panose="020B0604020202020204" pitchFamily="34" charset="0"/>
              </a:defRPr>
            </a:lvl1pPr>
          </a:lstStyle>
          <a:p>
            <a:r>
              <a:rPr lang="de-DE" dirty="0"/>
              <a:t>Mastertitel</a:t>
            </a:r>
          </a:p>
        </p:txBody>
      </p:sp>
      <p:pic>
        <p:nvPicPr>
          <p:cNvPr id="11" name="Grafik 10">
            <a:extLst>
              <a:ext uri="{FF2B5EF4-FFF2-40B4-BE49-F238E27FC236}">
                <a16:creationId xmlns:a16="http://schemas.microsoft.com/office/drawing/2014/main" id="{BEEB6682-ED11-87FB-3E2B-30DCFB777FC1}"/>
              </a:ext>
            </a:extLst>
          </p:cNvPr>
          <p:cNvPicPr>
            <a:picLocks noChangeAspect="1"/>
          </p:cNvPicPr>
          <p:nvPr userDrawn="1"/>
        </p:nvPicPr>
        <p:blipFill>
          <a:blip r:embed="rId2"/>
          <a:stretch>
            <a:fillRect/>
          </a:stretch>
        </p:blipFill>
        <p:spPr>
          <a:xfrm>
            <a:off x="126829" y="64393"/>
            <a:ext cx="1051200" cy="798706"/>
          </a:xfrm>
          <a:prstGeom prst="rect">
            <a:avLst/>
          </a:prstGeom>
        </p:spPr>
      </p:pic>
      <p:pic>
        <p:nvPicPr>
          <p:cNvPr id="13" name="Grafik 12">
            <a:extLst>
              <a:ext uri="{FF2B5EF4-FFF2-40B4-BE49-F238E27FC236}">
                <a16:creationId xmlns:a16="http://schemas.microsoft.com/office/drawing/2014/main" id="{9F89C05D-442D-B02A-BE73-943B03B04097}"/>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24" name="Datumsplatzhalter 18">
            <a:extLst>
              <a:ext uri="{FF2B5EF4-FFF2-40B4-BE49-F238E27FC236}">
                <a16:creationId xmlns:a16="http://schemas.microsoft.com/office/drawing/2014/main" id="{F490C66E-40E8-D494-200F-61DCB2A2A7D5}"/>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20170141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Reflexionsfrage">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50FEFE54-1D1B-CA40-934F-B55B4A859D4E}"/>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9" name="Titel 1">
            <a:extLst>
              <a:ext uri="{FF2B5EF4-FFF2-40B4-BE49-F238E27FC236}">
                <a16:creationId xmlns:a16="http://schemas.microsoft.com/office/drawing/2014/main" id="{CDF3FF3D-3C3E-6845-B596-2CE52DBF33F1}"/>
              </a:ext>
            </a:extLst>
          </p:cNvPr>
          <p:cNvSpPr>
            <a:spLocks noGrp="1"/>
          </p:cNvSpPr>
          <p:nvPr>
            <p:ph type="title"/>
          </p:nvPr>
        </p:nvSpPr>
        <p:spPr>
          <a:xfrm>
            <a:off x="1461600" y="223200"/>
            <a:ext cx="10202400" cy="653602"/>
          </a:xfrm>
          <a:prstGeom prst="rect">
            <a:avLst/>
          </a:prstGeom>
        </p:spPr>
        <p:txBody>
          <a:bodyPr anchor="ctr" anchorCtr="0">
            <a:normAutofit/>
          </a:bodyPr>
          <a:lstStyle>
            <a:lvl1pPr marL="7144" indent="0">
              <a:tabLst/>
              <a:defRPr sz="2200" b="1">
                <a:latin typeface="Arial" panose="020B0604020202020204" pitchFamily="34" charset="0"/>
                <a:cs typeface="Arial" panose="020B0604020202020204" pitchFamily="34" charset="0"/>
              </a:defRPr>
            </a:lvl1pPr>
          </a:lstStyle>
          <a:p>
            <a:r>
              <a:rPr lang="de-DE" dirty="0"/>
              <a:t>Mastertitel</a:t>
            </a:r>
          </a:p>
        </p:txBody>
      </p:sp>
      <p:cxnSp>
        <p:nvCxnSpPr>
          <p:cNvPr id="23" name="Gerade Verbindung 22">
            <a:extLst>
              <a:ext uri="{FF2B5EF4-FFF2-40B4-BE49-F238E27FC236}">
                <a16:creationId xmlns:a16="http://schemas.microsoft.com/office/drawing/2014/main" id="{1C3F2A41-24A1-F946-83CB-E4E36D9F11AD}"/>
              </a:ext>
            </a:extLst>
          </p:cNvPr>
          <p:cNvCxnSpPr>
            <a:cxnSpLocks/>
          </p:cNvCxnSpPr>
          <p:nvPr userDrawn="1"/>
        </p:nvCxnSpPr>
        <p:spPr>
          <a:xfrm>
            <a:off x="66676"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4" name="Textfeld 13">
            <a:extLst>
              <a:ext uri="{FF2B5EF4-FFF2-40B4-BE49-F238E27FC236}">
                <a16:creationId xmlns:a16="http://schemas.microsoft.com/office/drawing/2014/main" id="{9BE05909-9D75-5D49-ABC8-AAD3560D0235}"/>
              </a:ext>
            </a:extLst>
          </p:cNvPr>
          <p:cNvSpPr txBox="1"/>
          <p:nvPr userDrawn="1"/>
        </p:nvSpPr>
        <p:spPr>
          <a:xfrm>
            <a:off x="1461600" y="1282670"/>
            <a:ext cx="10202400" cy="276999"/>
          </a:xfrm>
          <a:prstGeom prst="rect">
            <a:avLst/>
          </a:prstGeom>
          <a:noFill/>
        </p:spPr>
        <p:txBody>
          <a:bodyPr wrap="square" rtlCol="0">
            <a:noAutofit/>
          </a:bodyPr>
          <a:lstStyle/>
          <a:p>
            <a:pPr marL="0" marR="0" lvl="0" indent="0" algn="l" defTabSz="914400" rtl="0" eaLnBrk="1" fontAlgn="auto" latinLnBrk="0" hangingPunct="0">
              <a:lnSpc>
                <a:spcPct val="100000"/>
              </a:lnSpc>
              <a:spcBef>
                <a:spcPts val="0"/>
              </a:spcBef>
              <a:spcAft>
                <a:spcPts val="0"/>
              </a:spcAft>
              <a:buClrTx/>
              <a:buSzPct val="100000"/>
              <a:buFont typeface="Arial"/>
              <a:buNone/>
              <a:tabLst/>
              <a:defRPr/>
            </a:pPr>
            <a:r>
              <a:rPr lang="de-DE" sz="1600" b="0" spc="0" dirty="0">
                <a:solidFill>
                  <a:srgbClr val="327D87"/>
                </a:solidFill>
                <a:latin typeface="Arial" panose="020B0604020202020204" pitchFamily="34" charset="0"/>
                <a:cs typeface="Arial" panose="020B0604020202020204" pitchFamily="34" charset="0"/>
              </a:rPr>
              <a:t>REFLEXIONSFRAGE</a:t>
            </a:r>
          </a:p>
        </p:txBody>
      </p: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526474" y="4056794"/>
            <a:ext cx="11137526"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8" name="Textplatzhalter 7">
            <a:extLst>
              <a:ext uri="{FF2B5EF4-FFF2-40B4-BE49-F238E27FC236}">
                <a16:creationId xmlns:a16="http://schemas.microsoft.com/office/drawing/2014/main" id="{A05C3984-9A82-2148-AC0F-0D1434FD79BF}"/>
              </a:ext>
            </a:extLst>
          </p:cNvPr>
          <p:cNvSpPr>
            <a:spLocks noGrp="1"/>
          </p:cNvSpPr>
          <p:nvPr>
            <p:ph type="body" sz="quarter" idx="13"/>
          </p:nvPr>
        </p:nvSpPr>
        <p:spPr>
          <a:xfrm>
            <a:off x="526474" y="4134424"/>
            <a:ext cx="11137526" cy="2033015"/>
          </a:xfrm>
          <a:prstGeom prst="rect">
            <a:avLst/>
          </a:prstGeom>
        </p:spPr>
        <p:txBody>
          <a:bodyPr>
            <a:normAutofit/>
          </a:bodyPr>
          <a:lstStyle>
            <a:lvl1pPr marL="0" indent="0">
              <a:buNone/>
              <a:defRPr sz="1350">
                <a:latin typeface="Arial" panose="020B0604020202020204" pitchFamily="34" charset="0"/>
                <a:cs typeface="Arial" panose="020B0604020202020204" pitchFamily="34" charset="0"/>
              </a:defRPr>
            </a:lvl1pPr>
            <a:lvl2pPr marL="342900" indent="0">
              <a:buNone/>
              <a:defRPr sz="1200">
                <a:latin typeface="Arial" panose="020B0604020202020204" pitchFamily="34" charset="0"/>
                <a:cs typeface="Arial" panose="020B0604020202020204" pitchFamily="34" charset="0"/>
              </a:defRPr>
            </a:lvl2pPr>
            <a:lvl3pPr marL="685800" indent="0">
              <a:buNone/>
              <a:defRPr/>
            </a:lvl3pPr>
          </a:lstStyle>
          <a:p>
            <a:pPr lvl="0"/>
            <a:r>
              <a:rPr lang="de-DE" dirty="0"/>
              <a:t>Mastertextformat bearbeiten</a:t>
            </a:r>
          </a:p>
          <a:p>
            <a:pPr lvl="1"/>
            <a:r>
              <a:rPr lang="de-DE" dirty="0"/>
              <a:t>Zweite Ebene</a:t>
            </a:r>
          </a:p>
        </p:txBody>
      </p:sp>
      <p:sp>
        <p:nvSpPr>
          <p:cNvPr id="7" name="Textplatzhalter 6">
            <a:extLst>
              <a:ext uri="{FF2B5EF4-FFF2-40B4-BE49-F238E27FC236}">
                <a16:creationId xmlns:a16="http://schemas.microsoft.com/office/drawing/2014/main" id="{461BB96C-27EF-4844-A059-1C669CCC038B}"/>
              </a:ext>
            </a:extLst>
          </p:cNvPr>
          <p:cNvSpPr>
            <a:spLocks noGrp="1"/>
          </p:cNvSpPr>
          <p:nvPr>
            <p:ph type="body" sz="quarter" idx="14"/>
          </p:nvPr>
        </p:nvSpPr>
        <p:spPr>
          <a:xfrm>
            <a:off x="1461600" y="1660389"/>
            <a:ext cx="10202400" cy="2225815"/>
          </a:xfrm>
          <a:prstGeom prst="rect">
            <a:avLst/>
          </a:prstGeom>
        </p:spPr>
        <p:txBody>
          <a:bodyPr>
            <a:normAutofit/>
          </a:bodyPr>
          <a:lstStyle>
            <a:lvl1pPr marL="0" indent="0">
              <a:lnSpc>
                <a:spcPct val="150000"/>
              </a:lnSpc>
              <a:buNone/>
              <a:defRPr sz="1600">
                <a:latin typeface="Arial" panose="020B0604020202020204" pitchFamily="34" charset="0"/>
                <a:cs typeface="Arial" panose="020B0604020202020204" pitchFamily="34" charset="0"/>
              </a:defRPr>
            </a:lvl1pPr>
            <a:lvl2pPr marL="342900" indent="0">
              <a:buNone/>
              <a:defRPr sz="1800"/>
            </a:lvl2pPr>
            <a:lvl3pPr marL="685800" indent="0">
              <a:buNone/>
              <a:defRPr sz="1800"/>
            </a:lvl3pPr>
            <a:lvl4pPr marL="1028700" indent="0">
              <a:buNone/>
              <a:defRPr sz="1800"/>
            </a:lvl4pPr>
            <a:lvl5pPr marL="1371600" indent="0">
              <a:buNone/>
              <a:defRPr sz="1800"/>
            </a:lvl5pPr>
          </a:lstStyle>
          <a:p>
            <a:pPr lvl="0"/>
            <a:r>
              <a:rPr lang="de-DE" dirty="0"/>
              <a:t>Mastertextformat bearbeiten</a:t>
            </a:r>
          </a:p>
        </p:txBody>
      </p:sp>
      <p:pic>
        <p:nvPicPr>
          <p:cNvPr id="5" name="Grafik 4">
            <a:extLst>
              <a:ext uri="{FF2B5EF4-FFF2-40B4-BE49-F238E27FC236}">
                <a16:creationId xmlns:a16="http://schemas.microsoft.com/office/drawing/2014/main" id="{9B7CDAB3-C822-3E47-8E61-492A3FFABA4C}"/>
              </a:ext>
            </a:extLst>
          </p:cNvPr>
          <p:cNvPicPr>
            <a:picLocks noChangeAspect="1"/>
          </p:cNvPicPr>
          <p:nvPr userDrawn="1"/>
        </p:nvPicPr>
        <p:blipFill>
          <a:blip r:embed="rId2"/>
          <a:stretch>
            <a:fillRect/>
          </a:stretch>
        </p:blipFill>
        <p:spPr>
          <a:xfrm>
            <a:off x="223200" y="126000"/>
            <a:ext cx="856800" cy="724985"/>
          </a:xfrm>
          <a:prstGeom prst="rect">
            <a:avLst/>
          </a:prstGeom>
        </p:spPr>
      </p:pic>
      <p:sp>
        <p:nvSpPr>
          <p:cNvPr id="2" name="Rechteck 1">
            <a:extLst>
              <a:ext uri="{FF2B5EF4-FFF2-40B4-BE49-F238E27FC236}">
                <a16:creationId xmlns:a16="http://schemas.microsoft.com/office/drawing/2014/main" id="{F4315B8B-CD6B-BDA1-96A0-0F4B492CE2FB}"/>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6" name="Datumsplatzhalter 18">
            <a:extLst>
              <a:ext uri="{FF2B5EF4-FFF2-40B4-BE49-F238E27FC236}">
                <a16:creationId xmlns:a16="http://schemas.microsoft.com/office/drawing/2014/main" id="{1CCBEFAE-7317-6348-0660-998A39282F0C}"/>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9" name="Foliennummernplatzhalter 4">
            <a:extLst>
              <a:ext uri="{FF2B5EF4-FFF2-40B4-BE49-F238E27FC236}">
                <a16:creationId xmlns:a16="http://schemas.microsoft.com/office/drawing/2014/main" id="{6F0C2746-D615-287A-7C42-F39090D20190}"/>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11" name="Textfeld 10">
            <a:extLst>
              <a:ext uri="{FF2B5EF4-FFF2-40B4-BE49-F238E27FC236}">
                <a16:creationId xmlns:a16="http://schemas.microsoft.com/office/drawing/2014/main" id="{7B247A86-63D6-EC15-E203-9F903DA0E68E}"/>
              </a:ext>
            </a:extLst>
          </p:cNvPr>
          <p:cNvSpPr txBox="1"/>
          <p:nvPr userDrawn="1"/>
        </p:nvSpPr>
        <p:spPr>
          <a:xfrm>
            <a:off x="3820160" y="48768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2" name="Textfeld 11">
            <a:extLst>
              <a:ext uri="{FF2B5EF4-FFF2-40B4-BE49-F238E27FC236}">
                <a16:creationId xmlns:a16="http://schemas.microsoft.com/office/drawing/2014/main" id="{323E0CF2-7962-AF6C-369B-E6009F9FA6E8}"/>
              </a:ext>
            </a:extLst>
          </p:cNvPr>
          <p:cNvSpPr txBox="1"/>
          <p:nvPr userDrawn="1"/>
        </p:nvSpPr>
        <p:spPr>
          <a:xfrm>
            <a:off x="9448800" y="292608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pic>
        <p:nvPicPr>
          <p:cNvPr id="25" name="Grafik 24">
            <a:extLst>
              <a:ext uri="{FF2B5EF4-FFF2-40B4-BE49-F238E27FC236}">
                <a16:creationId xmlns:a16="http://schemas.microsoft.com/office/drawing/2014/main" id="{1B9B3983-DF10-F642-A616-E40AC7D03B31}"/>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26" name="Datumsplatzhalter 18">
            <a:extLst>
              <a:ext uri="{FF2B5EF4-FFF2-40B4-BE49-F238E27FC236}">
                <a16:creationId xmlns:a16="http://schemas.microsoft.com/office/drawing/2014/main" id="{0C7427F7-E7A0-86F2-C79D-3760BB86769C}"/>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395600098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cxnSp>
        <p:nvCxnSpPr>
          <p:cNvPr id="6" name="Gerade Verbindung 5">
            <a:extLst>
              <a:ext uri="{FF2B5EF4-FFF2-40B4-BE49-F238E27FC236}">
                <a16:creationId xmlns:a16="http://schemas.microsoft.com/office/drawing/2014/main" id="{FC2BD3D1-41F4-35E7-2646-0142B9E2F013}"/>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7" name="Rechteck 6">
            <a:extLst>
              <a:ext uri="{FF2B5EF4-FFF2-40B4-BE49-F238E27FC236}">
                <a16:creationId xmlns:a16="http://schemas.microsoft.com/office/drawing/2014/main" id="{E5B12E2D-ECAC-B752-17ED-C87862C1BBBA}"/>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092F3F2C-13F4-F915-DB01-E87CD4A3815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pic>
        <p:nvPicPr>
          <p:cNvPr id="11" name="Grafik 10">
            <a:extLst>
              <a:ext uri="{FF2B5EF4-FFF2-40B4-BE49-F238E27FC236}">
                <a16:creationId xmlns:a16="http://schemas.microsoft.com/office/drawing/2014/main" id="{98ED7D51-57CD-486D-06B1-9BBD255123CA}"/>
              </a:ext>
            </a:extLst>
          </p:cNvPr>
          <p:cNvPicPr>
            <a:picLocks noChangeAspect="1"/>
          </p:cNvPicPr>
          <p:nvPr userDrawn="1"/>
        </p:nvPicPr>
        <p:blipFill>
          <a:blip r:embed="rId2"/>
          <a:stretch>
            <a:fillRect/>
          </a:stretch>
        </p:blipFill>
        <p:spPr>
          <a:xfrm>
            <a:off x="223200" y="126000"/>
            <a:ext cx="856800" cy="735456"/>
          </a:xfrm>
          <a:prstGeom prst="rect">
            <a:avLst/>
          </a:prstGeom>
        </p:spPr>
      </p:pic>
      <p:sp>
        <p:nvSpPr>
          <p:cNvPr id="12" name="Datumsplatzhalter 18">
            <a:extLst>
              <a:ext uri="{FF2B5EF4-FFF2-40B4-BE49-F238E27FC236}">
                <a16:creationId xmlns:a16="http://schemas.microsoft.com/office/drawing/2014/main" id="{EA56C352-B064-2921-EA94-F61B6EF592AF}"/>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sp>
        <p:nvSpPr>
          <p:cNvPr id="16" name="Textplatzhalter 6">
            <a:extLst>
              <a:ext uri="{FF2B5EF4-FFF2-40B4-BE49-F238E27FC236}">
                <a16:creationId xmlns:a16="http://schemas.microsoft.com/office/drawing/2014/main" id="{764A39BE-B711-3A5D-670C-B698355522C8}"/>
              </a:ext>
            </a:extLst>
          </p:cNvPr>
          <p:cNvSpPr>
            <a:spLocks noGrp="1"/>
          </p:cNvSpPr>
          <p:nvPr>
            <p:ph type="body" sz="quarter" idx="14"/>
          </p:nvPr>
        </p:nvSpPr>
        <p:spPr>
          <a:xfrm>
            <a:off x="1461600" y="1659600"/>
            <a:ext cx="10202400" cy="3578878"/>
          </a:xfrm>
          <a:prstGeom prst="rect">
            <a:avLst/>
          </a:prstGeom>
        </p:spPr>
        <p:txBody>
          <a:bodyPr lIns="90000">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Mastertextformat bearbeiten</a:t>
            </a:r>
          </a:p>
        </p:txBody>
      </p:sp>
      <p:sp>
        <p:nvSpPr>
          <p:cNvPr id="2" name="Datumsplatzhalter 18">
            <a:extLst>
              <a:ext uri="{FF2B5EF4-FFF2-40B4-BE49-F238E27FC236}">
                <a16:creationId xmlns:a16="http://schemas.microsoft.com/office/drawing/2014/main" id="{13AE29D8-6BB9-5F47-B59D-4B828B4B188C}"/>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4" name="Textplatzhalter 5">
            <a:extLst>
              <a:ext uri="{FF2B5EF4-FFF2-40B4-BE49-F238E27FC236}">
                <a16:creationId xmlns:a16="http://schemas.microsoft.com/office/drawing/2014/main" id="{9297A675-C094-C26A-B7C9-B662FDB8B919}"/>
              </a:ext>
            </a:extLst>
          </p:cNvPr>
          <p:cNvSpPr>
            <a:spLocks noGrp="1"/>
          </p:cNvSpPr>
          <p:nvPr>
            <p:ph type="body" sz="quarter" idx="15" hasCustomPrompt="1"/>
          </p:nvPr>
        </p:nvSpPr>
        <p:spPr>
          <a:xfrm>
            <a:off x="1461600" y="5322052"/>
            <a:ext cx="10202400" cy="267875"/>
          </a:xfrm>
          <a:prstGeom prst="rect">
            <a:avLst/>
          </a:prstGeom>
        </p:spPr>
        <p:txBody>
          <a:bodyPr>
            <a:normAutofit/>
          </a:bodyPr>
          <a:lstStyle>
            <a:lvl1pPr marL="0" indent="0" algn="r">
              <a:buNone/>
              <a:defRPr sz="1000">
                <a:solidFill>
                  <a:srgbClr val="327D87"/>
                </a:solidFill>
              </a:defRPr>
            </a:lvl1pPr>
          </a:lstStyle>
          <a:p>
            <a:pPr lvl="0"/>
            <a:r>
              <a:rPr lang="de-DE" dirty="0"/>
              <a:t>(Quelle, Jahr, Seite)</a:t>
            </a:r>
          </a:p>
        </p:txBody>
      </p:sp>
      <p:sp>
        <p:nvSpPr>
          <p:cNvPr id="5" name="Titel 1">
            <a:extLst>
              <a:ext uri="{FF2B5EF4-FFF2-40B4-BE49-F238E27FC236}">
                <a16:creationId xmlns:a16="http://schemas.microsoft.com/office/drawing/2014/main" id="{CF6666E7-70BD-4462-7E19-748461514533}"/>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Mastertitelformat</a:t>
            </a:r>
          </a:p>
        </p:txBody>
      </p:sp>
      <p:sp>
        <p:nvSpPr>
          <p:cNvPr id="3" name="Foliennummernplatzhalter 4">
            <a:extLst>
              <a:ext uri="{FF2B5EF4-FFF2-40B4-BE49-F238E27FC236}">
                <a16:creationId xmlns:a16="http://schemas.microsoft.com/office/drawing/2014/main" id="{4914396A-B5D9-EA6B-696B-52952AD43241}"/>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10" name="Grafik 9">
            <a:extLst>
              <a:ext uri="{FF2B5EF4-FFF2-40B4-BE49-F238E27FC236}">
                <a16:creationId xmlns:a16="http://schemas.microsoft.com/office/drawing/2014/main" id="{249E4825-E889-38DB-0D0A-2939E7D1849B}"/>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13" name="Datumsplatzhalter 18">
            <a:extLst>
              <a:ext uri="{FF2B5EF4-FFF2-40B4-BE49-F238E27FC236}">
                <a16:creationId xmlns:a16="http://schemas.microsoft.com/office/drawing/2014/main" id="{64AD0A9E-E887-1316-016B-23B7A03780D2}"/>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318661595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flexionsfrage">
    <p:spTree>
      <p:nvGrpSpPr>
        <p:cNvPr id="1" name=""/>
        <p:cNvGrpSpPr/>
        <p:nvPr/>
      </p:nvGrpSpPr>
      <p:grpSpPr>
        <a:xfrm>
          <a:off x="0" y="0"/>
          <a:ext cx="0" cy="0"/>
          <a:chOff x="0" y="0"/>
          <a:chExt cx="0" cy="0"/>
        </a:xfrm>
      </p:grpSpPr>
      <p:cxnSp>
        <p:nvCxnSpPr>
          <p:cNvPr id="23" name="Gerade Verbindung 22">
            <a:extLst>
              <a:ext uri="{FF2B5EF4-FFF2-40B4-BE49-F238E27FC236}">
                <a16:creationId xmlns:a16="http://schemas.microsoft.com/office/drawing/2014/main" id="{1C3F2A41-24A1-F946-83CB-E4E36D9F11AD}"/>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1461688" y="4056794"/>
            <a:ext cx="10203838"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15" name="Rechteck 14">
            <a:extLst>
              <a:ext uri="{FF2B5EF4-FFF2-40B4-BE49-F238E27FC236}">
                <a16:creationId xmlns:a16="http://schemas.microsoft.com/office/drawing/2014/main" id="{2FA72385-6EF2-DA42-B779-03AE26213B5D}"/>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7" name="Rechteck 16">
            <a:extLst>
              <a:ext uri="{FF2B5EF4-FFF2-40B4-BE49-F238E27FC236}">
                <a16:creationId xmlns:a16="http://schemas.microsoft.com/office/drawing/2014/main" id="{8443D593-1EDB-894D-98B0-A39987FB600B}"/>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3" name="Datumsplatzhalter 18">
            <a:extLst>
              <a:ext uri="{FF2B5EF4-FFF2-40B4-BE49-F238E27FC236}">
                <a16:creationId xmlns:a16="http://schemas.microsoft.com/office/drawing/2014/main" id="{3C26F564-26CC-B382-4A2B-A1C8E64458CE}"/>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5" name="Grafik 4">
            <a:extLst>
              <a:ext uri="{FF2B5EF4-FFF2-40B4-BE49-F238E27FC236}">
                <a16:creationId xmlns:a16="http://schemas.microsoft.com/office/drawing/2014/main" id="{2B87C370-8FA8-073C-9FAA-083416674B3A}"/>
              </a:ext>
            </a:extLst>
          </p:cNvPr>
          <p:cNvPicPr>
            <a:picLocks noChangeAspect="1"/>
          </p:cNvPicPr>
          <p:nvPr userDrawn="1"/>
        </p:nvPicPr>
        <p:blipFill>
          <a:blip r:embed="rId2"/>
          <a:stretch>
            <a:fillRect/>
          </a:stretch>
        </p:blipFill>
        <p:spPr>
          <a:xfrm>
            <a:off x="218629" y="134199"/>
            <a:ext cx="867600" cy="731077"/>
          </a:xfrm>
          <a:prstGeom prst="rect">
            <a:avLst/>
          </a:prstGeom>
        </p:spPr>
      </p:pic>
      <p:sp>
        <p:nvSpPr>
          <p:cNvPr id="2" name="Textfeld 1">
            <a:extLst>
              <a:ext uri="{FF2B5EF4-FFF2-40B4-BE49-F238E27FC236}">
                <a16:creationId xmlns:a16="http://schemas.microsoft.com/office/drawing/2014/main" id="{DCBA6D71-9049-BD92-9D05-675C73D0BDF4}"/>
              </a:ext>
            </a:extLst>
          </p:cNvPr>
          <p:cNvSpPr txBox="1"/>
          <p:nvPr userDrawn="1"/>
        </p:nvSpPr>
        <p:spPr>
          <a:xfrm>
            <a:off x="1270000" y="16510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0" marR="0" indent="0" algn="l" defTabSz="914400" rtl="0" fontAlgn="auto" latinLnBrk="0" hangingPunct="0">
              <a:lnSpc>
                <a:spcPct val="100000"/>
              </a:lnSpc>
              <a:spcBef>
                <a:spcPts val="0"/>
              </a:spcBef>
              <a:spcAft>
                <a:spcPts val="0"/>
              </a:spcAft>
              <a:buClrTx/>
              <a:buSzPct val="100000"/>
              <a:buFont typeface="Arial"/>
              <a:buNone/>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4" name="Datumsplatzhalter 18">
            <a:extLst>
              <a:ext uri="{FF2B5EF4-FFF2-40B4-BE49-F238E27FC236}">
                <a16:creationId xmlns:a16="http://schemas.microsoft.com/office/drawing/2014/main" id="{B060E413-4745-8D6C-55C8-16BB6C0ECC8C}"/>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6" name="Titel 1">
            <a:extLst>
              <a:ext uri="{FF2B5EF4-FFF2-40B4-BE49-F238E27FC236}">
                <a16:creationId xmlns:a16="http://schemas.microsoft.com/office/drawing/2014/main" id="{1071E52D-7651-E4FB-8E63-BD1D136DC6B7}"/>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00AF8713-6471-E2FC-48A9-B42B1AC00D31}"/>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515CF171-0BE6-2E96-732A-C2E1C4C73FA0}"/>
              </a:ext>
            </a:extLst>
          </p:cNvPr>
          <p:cNvSpPr>
            <a:spLocks noGrp="1"/>
          </p:cNvSpPr>
          <p:nvPr>
            <p:ph type="body" sz="quarter" idx="15" hasCustomPrompt="1"/>
          </p:nvPr>
        </p:nvSpPr>
        <p:spPr>
          <a:xfrm>
            <a:off x="1461688" y="1660387"/>
            <a:ext cx="10203838"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0" name="Textplatzhalter 23">
            <a:extLst>
              <a:ext uri="{FF2B5EF4-FFF2-40B4-BE49-F238E27FC236}">
                <a16:creationId xmlns:a16="http://schemas.microsoft.com/office/drawing/2014/main" id="{7E01423D-1F7F-2F6E-399A-6F4E1B23A6A8}"/>
              </a:ext>
            </a:extLst>
          </p:cNvPr>
          <p:cNvSpPr>
            <a:spLocks noGrp="1"/>
          </p:cNvSpPr>
          <p:nvPr>
            <p:ph type="body" sz="quarter" idx="16" hasCustomPrompt="1"/>
          </p:nvPr>
        </p:nvSpPr>
        <p:spPr>
          <a:xfrm>
            <a:off x="1461688" y="1194030"/>
            <a:ext cx="10203838"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REFLEXION</a:t>
            </a:r>
          </a:p>
          <a:p>
            <a:pPr lvl="0"/>
            <a:endParaRPr lang="de-DE" dirty="0"/>
          </a:p>
        </p:txBody>
      </p:sp>
      <p:pic>
        <p:nvPicPr>
          <p:cNvPr id="11" name="Grafik 10">
            <a:extLst>
              <a:ext uri="{FF2B5EF4-FFF2-40B4-BE49-F238E27FC236}">
                <a16:creationId xmlns:a16="http://schemas.microsoft.com/office/drawing/2014/main" id="{D19E9C44-6CE7-094D-F366-3FDC475F0B73}"/>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12" name="Foliennummernplatzhalter 4">
            <a:extLst>
              <a:ext uri="{FF2B5EF4-FFF2-40B4-BE49-F238E27FC236}">
                <a16:creationId xmlns:a16="http://schemas.microsoft.com/office/drawing/2014/main" id="{003F3505-2919-38EE-87F1-CD532D93BD6F}"/>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8" name="Datumsplatzhalter 18">
            <a:extLst>
              <a:ext uri="{FF2B5EF4-FFF2-40B4-BE49-F238E27FC236}">
                <a16:creationId xmlns:a16="http://schemas.microsoft.com/office/drawing/2014/main" id="{512E8EB2-CE3C-B931-F366-2772843BE863}"/>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0496164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mp; Bild/Diagramm/Tabell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9ADACF4-A42A-994A-910B-691FDD1EDE30}"/>
              </a:ext>
            </a:extLst>
          </p:cNvPr>
          <p:cNvSpPr>
            <a:spLocks noGrp="1"/>
          </p:cNvSpPr>
          <p:nvPr>
            <p:ph sz="half" idx="1" hasCustomPrompt="1"/>
          </p:nvPr>
        </p:nvSpPr>
        <p:spPr>
          <a:xfrm>
            <a:off x="525529" y="1184109"/>
            <a:ext cx="5488695" cy="4992854"/>
          </a:xfrm>
          <a:prstGeom prst="rect">
            <a:avLst/>
          </a:prstGeom>
        </p:spPr>
        <p:txBody>
          <a:bodyPr anchor="t">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400">
                <a:latin typeface="Arial" panose="020B0604020202020204" pitchFamily="34" charset="0"/>
                <a:cs typeface="Arial" panose="020B0604020202020204" pitchFamily="34" charset="0"/>
              </a:defRPr>
            </a:lvl2pPr>
            <a:lvl3pPr marL="914400" indent="0">
              <a:buFont typeface="Arial" panose="020B0604020202020204" pitchFamily="34" charset="0"/>
              <a:buNone/>
              <a:defRPr sz="1400">
                <a:latin typeface="Arial" panose="020B0604020202020204" pitchFamily="34" charset="0"/>
                <a:cs typeface="Arial" panose="020B0604020202020204" pitchFamily="34" charset="0"/>
              </a:defRPr>
            </a:lvl3pPr>
          </a:lstStyle>
          <a:p>
            <a:pPr lvl="0"/>
            <a:r>
              <a:rPr lang="de-DE" dirty="0"/>
              <a:t>Erste Ebene</a:t>
            </a:r>
          </a:p>
          <a:p>
            <a:pPr lvl="1"/>
            <a:r>
              <a:rPr lang="de-DE" dirty="0"/>
              <a:t>Zweite Ebene</a:t>
            </a:r>
          </a:p>
          <a:p>
            <a:pPr lvl="2"/>
            <a:r>
              <a:rPr lang="de-DE" dirty="0"/>
              <a:t>Dritte Ebene</a:t>
            </a:r>
          </a:p>
        </p:txBody>
      </p:sp>
      <p:sp>
        <p:nvSpPr>
          <p:cNvPr id="4" name="Inhaltsplatzhalter 3">
            <a:extLst>
              <a:ext uri="{FF2B5EF4-FFF2-40B4-BE49-F238E27FC236}">
                <a16:creationId xmlns:a16="http://schemas.microsoft.com/office/drawing/2014/main" id="{2D5CF4B7-9E2E-CE4D-8FD1-27F8DAD3E8FD}"/>
              </a:ext>
            </a:extLst>
          </p:cNvPr>
          <p:cNvSpPr>
            <a:spLocks noGrp="1"/>
          </p:cNvSpPr>
          <p:nvPr>
            <p:ph sz="half" idx="2" hasCustomPrompt="1"/>
          </p:nvPr>
        </p:nvSpPr>
        <p:spPr>
          <a:xfrm>
            <a:off x="6177776" y="1184112"/>
            <a:ext cx="5488695" cy="4514162"/>
          </a:xfrm>
          <a:prstGeom prst="rect">
            <a:avLst/>
          </a:prstGeom>
        </p:spPr>
        <p:txBody>
          <a:bodyPr anchor="t">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400">
                <a:latin typeface="Arial" panose="020B0604020202020204" pitchFamily="34" charset="0"/>
                <a:cs typeface="Arial" panose="020B0604020202020204" pitchFamily="34" charset="0"/>
              </a:defRPr>
            </a:lvl2pPr>
            <a:lvl3pPr marL="914400" indent="0">
              <a:buFont typeface="Arial" panose="020B0604020202020204" pitchFamily="34" charset="0"/>
              <a:buNone/>
              <a:defRPr sz="1400">
                <a:latin typeface="Arial" panose="020B0604020202020204" pitchFamily="34" charset="0"/>
                <a:cs typeface="Arial" panose="020B0604020202020204" pitchFamily="34" charset="0"/>
              </a:defRPr>
            </a:lvl3pPr>
          </a:lstStyle>
          <a:p>
            <a:pPr lvl="0"/>
            <a:r>
              <a:rPr lang="de-DE" dirty="0"/>
              <a:t>Erste Ebene</a:t>
            </a:r>
          </a:p>
          <a:p>
            <a:pPr lvl="1"/>
            <a:r>
              <a:rPr lang="de-DE" dirty="0"/>
              <a:t>Zweite Ebene</a:t>
            </a:r>
          </a:p>
          <a:p>
            <a:pPr lvl="2"/>
            <a:r>
              <a:rPr lang="de-DE" dirty="0"/>
              <a:t>Dritte Ebene</a:t>
            </a:r>
          </a:p>
          <a:p>
            <a:pPr lvl="0"/>
            <a:endParaRPr lang="de-DE" dirty="0"/>
          </a:p>
        </p:txBody>
      </p:sp>
      <p:cxnSp>
        <p:nvCxnSpPr>
          <p:cNvPr id="19" name="Gerade Verbindung 18">
            <a:extLst>
              <a:ext uri="{FF2B5EF4-FFF2-40B4-BE49-F238E27FC236}">
                <a16:creationId xmlns:a16="http://schemas.microsoft.com/office/drawing/2014/main" id="{B2988F85-4B9C-6D45-B14B-C09E6D6F3BA1}"/>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25" name="Textplatzhalter 24">
            <a:extLst>
              <a:ext uri="{FF2B5EF4-FFF2-40B4-BE49-F238E27FC236}">
                <a16:creationId xmlns:a16="http://schemas.microsoft.com/office/drawing/2014/main" id="{60380B33-E283-7C4E-B3BF-7BC0120F193A}"/>
              </a:ext>
            </a:extLst>
          </p:cNvPr>
          <p:cNvSpPr>
            <a:spLocks noGrp="1"/>
          </p:cNvSpPr>
          <p:nvPr>
            <p:ph type="body" sz="quarter" idx="10" hasCustomPrompt="1"/>
          </p:nvPr>
        </p:nvSpPr>
        <p:spPr>
          <a:xfrm>
            <a:off x="6176832" y="5768846"/>
            <a:ext cx="5488695" cy="408117"/>
          </a:xfrm>
          <a:prstGeom prst="rect">
            <a:avLst/>
          </a:prstGeom>
        </p:spPr>
        <p:txBody>
          <a:bodyPr>
            <a:noAutofit/>
          </a:bodyPr>
          <a:lstStyle>
            <a:lvl1pPr marL="0" indent="0" algn="ctr">
              <a:buFont typeface="Arial" panose="020B0604020202020204" pitchFamily="34" charset="0"/>
              <a:buNone/>
              <a:defRPr sz="1000" b="0">
                <a:solidFill>
                  <a:srgbClr val="327D87"/>
                </a:solidFill>
                <a:latin typeface="Arial" panose="020B0604020202020204" pitchFamily="34" charset="0"/>
                <a:cs typeface="Arial" panose="020B0604020202020204" pitchFamily="34" charset="0"/>
              </a:defRPr>
            </a:lvl1pPr>
          </a:lstStyle>
          <a:p>
            <a:pPr lvl="0"/>
            <a:r>
              <a:rPr lang="de-DE" dirty="0"/>
              <a:t>(Bildquelle)</a:t>
            </a:r>
          </a:p>
        </p:txBody>
      </p:sp>
      <p:sp>
        <p:nvSpPr>
          <p:cNvPr id="13" name="Rechteck 12">
            <a:extLst>
              <a:ext uri="{FF2B5EF4-FFF2-40B4-BE49-F238E27FC236}">
                <a16:creationId xmlns:a16="http://schemas.microsoft.com/office/drawing/2014/main" id="{6762FC48-FD7D-5449-A95D-43FDF106AE52}"/>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4" name="Rechteck 13">
            <a:extLst>
              <a:ext uri="{FF2B5EF4-FFF2-40B4-BE49-F238E27FC236}">
                <a16:creationId xmlns:a16="http://schemas.microsoft.com/office/drawing/2014/main" id="{CE96F660-DBD5-DE44-9A50-26C57122963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5" name="Datumsplatzhalter 18">
            <a:extLst>
              <a:ext uri="{FF2B5EF4-FFF2-40B4-BE49-F238E27FC236}">
                <a16:creationId xmlns:a16="http://schemas.microsoft.com/office/drawing/2014/main" id="{9DF0741E-C8E0-3BD1-D94E-16A6A29EDC81}"/>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8" name="Grafik 7">
            <a:extLst>
              <a:ext uri="{FF2B5EF4-FFF2-40B4-BE49-F238E27FC236}">
                <a16:creationId xmlns:a16="http://schemas.microsoft.com/office/drawing/2014/main" id="{16DF7B9B-024E-99BE-A85A-3829B9DD2815}"/>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Datumsplatzhalter 18">
            <a:extLst>
              <a:ext uri="{FF2B5EF4-FFF2-40B4-BE49-F238E27FC236}">
                <a16:creationId xmlns:a16="http://schemas.microsoft.com/office/drawing/2014/main" id="{37FC26CD-126F-7344-E765-DD8B94E56A2E}"/>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6" name="Titel 1">
            <a:extLst>
              <a:ext uri="{FF2B5EF4-FFF2-40B4-BE49-F238E27FC236}">
                <a16:creationId xmlns:a16="http://schemas.microsoft.com/office/drawing/2014/main" id="{680A22CC-3555-6325-1854-FE7A22A835C8}"/>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Foliennummernplatzhalter 4">
            <a:extLst>
              <a:ext uri="{FF2B5EF4-FFF2-40B4-BE49-F238E27FC236}">
                <a16:creationId xmlns:a16="http://schemas.microsoft.com/office/drawing/2014/main" id="{5313C123-6E7E-50FE-445C-7B35539F748A}"/>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9" name="Textfeld 8">
            <a:extLst>
              <a:ext uri="{FF2B5EF4-FFF2-40B4-BE49-F238E27FC236}">
                <a16:creationId xmlns:a16="http://schemas.microsoft.com/office/drawing/2014/main" id="{D073038B-D94D-F555-21CB-608786F23CF6}"/>
              </a:ext>
            </a:extLst>
          </p:cNvPr>
          <p:cNvSpPr txBox="1"/>
          <p:nvPr userDrawn="1"/>
        </p:nvSpPr>
        <p:spPr>
          <a:xfrm>
            <a:off x="3962400" y="54864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0" name="Datumsplatzhalter 18">
            <a:extLst>
              <a:ext uri="{FF2B5EF4-FFF2-40B4-BE49-F238E27FC236}">
                <a16:creationId xmlns:a16="http://schemas.microsoft.com/office/drawing/2014/main" id="{EE2CAAE8-AFFA-0868-F5FA-66EC0C55682C}"/>
              </a:ext>
            </a:extLst>
          </p:cNvPr>
          <p:cNvSpPr>
            <a:spLocks noGrp="1"/>
          </p:cNvSpPr>
          <p:nvPr>
            <p:ph type="dt" sz="half" idx="11"/>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186084297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mp; Schülerdokumen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9ADACF4-A42A-994A-910B-691FDD1EDE30}"/>
              </a:ext>
            </a:extLst>
          </p:cNvPr>
          <p:cNvSpPr>
            <a:spLocks noGrp="1"/>
          </p:cNvSpPr>
          <p:nvPr>
            <p:ph sz="half" idx="1" hasCustomPrompt="1"/>
          </p:nvPr>
        </p:nvSpPr>
        <p:spPr>
          <a:xfrm>
            <a:off x="526474" y="1184109"/>
            <a:ext cx="5493327" cy="4992854"/>
          </a:xfrm>
          <a:prstGeom prst="rect">
            <a:avLst/>
          </a:prstGeom>
        </p:spPr>
        <p:txBody>
          <a:bodyPr anchor="t">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400">
                <a:latin typeface="Arial" panose="020B0604020202020204" pitchFamily="34" charset="0"/>
                <a:cs typeface="Arial" panose="020B0604020202020204" pitchFamily="34" charset="0"/>
              </a:defRPr>
            </a:lvl2pPr>
            <a:lvl3pPr marL="914400" indent="0">
              <a:buFont typeface="Arial" panose="020B0604020202020204" pitchFamily="34" charset="0"/>
              <a:buNone/>
              <a:defRPr sz="1400">
                <a:latin typeface="Arial" panose="020B0604020202020204" pitchFamily="34" charset="0"/>
                <a:cs typeface="Arial" panose="020B0604020202020204" pitchFamily="34" charset="0"/>
              </a:defRPr>
            </a:lvl3pPr>
          </a:lstStyle>
          <a:p>
            <a:pPr lvl="0"/>
            <a:r>
              <a:rPr lang="de-DE" dirty="0"/>
              <a:t>Erste Ebene</a:t>
            </a:r>
          </a:p>
          <a:p>
            <a:pPr lvl="1"/>
            <a:r>
              <a:rPr lang="de-DE" dirty="0"/>
              <a:t>Zweite Ebene</a:t>
            </a:r>
          </a:p>
          <a:p>
            <a:pPr lvl="2"/>
            <a:r>
              <a:rPr lang="de-DE" dirty="0"/>
              <a:t>Dritte Ebene</a:t>
            </a:r>
          </a:p>
        </p:txBody>
      </p:sp>
      <p:sp>
        <p:nvSpPr>
          <p:cNvPr id="4" name="Inhaltsplatzhalter 3">
            <a:extLst>
              <a:ext uri="{FF2B5EF4-FFF2-40B4-BE49-F238E27FC236}">
                <a16:creationId xmlns:a16="http://schemas.microsoft.com/office/drawing/2014/main" id="{2D5CF4B7-9E2E-CE4D-8FD1-27F8DAD3E8FD}"/>
              </a:ext>
            </a:extLst>
          </p:cNvPr>
          <p:cNvSpPr>
            <a:spLocks noGrp="1"/>
          </p:cNvSpPr>
          <p:nvPr>
            <p:ph sz="half" idx="2" hasCustomPrompt="1"/>
          </p:nvPr>
        </p:nvSpPr>
        <p:spPr>
          <a:xfrm>
            <a:off x="6177600" y="1184400"/>
            <a:ext cx="5490000" cy="4514400"/>
          </a:xfrm>
          <a:prstGeom prst="rect">
            <a:avLst/>
          </a:prstGeom>
        </p:spPr>
        <p:txBody>
          <a:bodyPr anchor="t">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400">
                <a:latin typeface="Arial" panose="020B0604020202020204" pitchFamily="34" charset="0"/>
                <a:cs typeface="Arial" panose="020B0604020202020204" pitchFamily="34" charset="0"/>
              </a:defRPr>
            </a:lvl2pPr>
            <a:lvl3pPr marL="914400" indent="0">
              <a:buFont typeface="Arial" panose="020B0604020202020204" pitchFamily="34" charset="0"/>
              <a:buNone/>
              <a:defRPr sz="1400">
                <a:latin typeface="Arial" panose="020B0604020202020204" pitchFamily="34" charset="0"/>
                <a:cs typeface="Arial" panose="020B0604020202020204" pitchFamily="34" charset="0"/>
              </a:defRPr>
            </a:lvl3pPr>
          </a:lstStyle>
          <a:p>
            <a:pPr lvl="0"/>
            <a:r>
              <a:rPr lang="de-DE" dirty="0"/>
              <a:t>Erste Ebene</a:t>
            </a:r>
          </a:p>
          <a:p>
            <a:pPr lvl="1"/>
            <a:r>
              <a:rPr lang="de-DE" dirty="0"/>
              <a:t>Zweite Ebene</a:t>
            </a:r>
          </a:p>
          <a:p>
            <a:pPr lvl="2"/>
            <a:r>
              <a:rPr lang="de-DE" dirty="0"/>
              <a:t>Dritte Ebene</a:t>
            </a:r>
          </a:p>
          <a:p>
            <a:pPr lvl="0"/>
            <a:endParaRPr lang="de-DE" dirty="0"/>
          </a:p>
        </p:txBody>
      </p:sp>
      <p:cxnSp>
        <p:nvCxnSpPr>
          <p:cNvPr id="19" name="Gerade Verbindung 18">
            <a:extLst>
              <a:ext uri="{FF2B5EF4-FFF2-40B4-BE49-F238E27FC236}">
                <a16:creationId xmlns:a16="http://schemas.microsoft.com/office/drawing/2014/main" id="{B2988F85-4B9C-6D45-B14B-C09E6D6F3BA1}"/>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25" name="Textplatzhalter 24">
            <a:extLst>
              <a:ext uri="{FF2B5EF4-FFF2-40B4-BE49-F238E27FC236}">
                <a16:creationId xmlns:a16="http://schemas.microsoft.com/office/drawing/2014/main" id="{60380B33-E283-7C4E-B3BF-7BC0120F193A}"/>
              </a:ext>
            </a:extLst>
          </p:cNvPr>
          <p:cNvSpPr>
            <a:spLocks noGrp="1"/>
          </p:cNvSpPr>
          <p:nvPr>
            <p:ph type="body" sz="quarter" idx="10" hasCustomPrompt="1"/>
          </p:nvPr>
        </p:nvSpPr>
        <p:spPr>
          <a:xfrm>
            <a:off x="6177600" y="5767200"/>
            <a:ext cx="5490000" cy="406799"/>
          </a:xfrm>
          <a:prstGeom prst="rect">
            <a:avLst/>
          </a:prstGeom>
        </p:spPr>
        <p:txBody>
          <a:bodyPr lIns="90000">
            <a:noAutofit/>
          </a:bodyPr>
          <a:lstStyle>
            <a:lvl1pPr marL="0" indent="0" algn="ctr">
              <a:buFont typeface="Arial" panose="020B0604020202020204" pitchFamily="34" charset="0"/>
              <a:buNone/>
              <a:defRPr sz="1000" b="0">
                <a:solidFill>
                  <a:srgbClr val="327D87"/>
                </a:solidFill>
                <a:latin typeface="Arial" panose="020B0604020202020204" pitchFamily="34" charset="0"/>
                <a:cs typeface="Arial" panose="020B0604020202020204" pitchFamily="34" charset="0"/>
              </a:defRPr>
            </a:lvl1pPr>
          </a:lstStyle>
          <a:p>
            <a:pPr lvl="0"/>
            <a:r>
              <a:rPr lang="de-DE" dirty="0"/>
              <a:t>(Bildquelle)</a:t>
            </a:r>
          </a:p>
        </p:txBody>
      </p:sp>
      <p:sp>
        <p:nvSpPr>
          <p:cNvPr id="13" name="Rechteck 12">
            <a:extLst>
              <a:ext uri="{FF2B5EF4-FFF2-40B4-BE49-F238E27FC236}">
                <a16:creationId xmlns:a16="http://schemas.microsoft.com/office/drawing/2014/main" id="{6762FC48-FD7D-5449-A95D-43FDF106AE52}"/>
              </a:ext>
            </a:extLst>
          </p:cNvPr>
          <p:cNvSpPr/>
          <p:nvPr userDrawn="1"/>
        </p:nvSpPr>
        <p:spPr>
          <a:xfrm>
            <a:off x="1" y="6268158"/>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4" name="Rechteck 13">
            <a:extLst>
              <a:ext uri="{FF2B5EF4-FFF2-40B4-BE49-F238E27FC236}">
                <a16:creationId xmlns:a16="http://schemas.microsoft.com/office/drawing/2014/main" id="{CE96F660-DBD5-DE44-9A50-26C57122963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5" name="Datumsplatzhalter 18">
            <a:extLst>
              <a:ext uri="{FF2B5EF4-FFF2-40B4-BE49-F238E27FC236}">
                <a16:creationId xmlns:a16="http://schemas.microsoft.com/office/drawing/2014/main" id="{9DF0741E-C8E0-3BD1-D94E-16A6A29EDC81}"/>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sp>
        <p:nvSpPr>
          <p:cNvPr id="2" name="Datumsplatzhalter 18">
            <a:extLst>
              <a:ext uri="{FF2B5EF4-FFF2-40B4-BE49-F238E27FC236}">
                <a16:creationId xmlns:a16="http://schemas.microsoft.com/office/drawing/2014/main" id="{37FC26CD-126F-7344-E765-DD8B94E56A2E}"/>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6" name="Titel 1">
            <a:extLst>
              <a:ext uri="{FF2B5EF4-FFF2-40B4-BE49-F238E27FC236}">
                <a16:creationId xmlns:a16="http://schemas.microsoft.com/office/drawing/2014/main" id="{680A22CC-3555-6325-1854-FE7A22A835C8}"/>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Foliennummernplatzhalter 4">
            <a:extLst>
              <a:ext uri="{FF2B5EF4-FFF2-40B4-BE49-F238E27FC236}">
                <a16:creationId xmlns:a16="http://schemas.microsoft.com/office/drawing/2014/main" id="{5313C123-6E7E-50FE-445C-7B35539F748A}"/>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9" name="Textfeld 8">
            <a:extLst>
              <a:ext uri="{FF2B5EF4-FFF2-40B4-BE49-F238E27FC236}">
                <a16:creationId xmlns:a16="http://schemas.microsoft.com/office/drawing/2014/main" id="{D073038B-D94D-F555-21CB-608786F23CF6}"/>
              </a:ext>
            </a:extLst>
          </p:cNvPr>
          <p:cNvSpPr txBox="1"/>
          <p:nvPr userDrawn="1"/>
        </p:nvSpPr>
        <p:spPr>
          <a:xfrm>
            <a:off x="3962400" y="54864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pic>
        <p:nvPicPr>
          <p:cNvPr id="11" name="Grafik 10">
            <a:extLst>
              <a:ext uri="{FF2B5EF4-FFF2-40B4-BE49-F238E27FC236}">
                <a16:creationId xmlns:a16="http://schemas.microsoft.com/office/drawing/2014/main" id="{A4DF16B4-A421-2869-B528-7AF2C03D0D3D}"/>
              </a:ext>
            </a:extLst>
          </p:cNvPr>
          <p:cNvPicPr>
            <a:picLocks noChangeAspect="1"/>
          </p:cNvPicPr>
          <p:nvPr userDrawn="1"/>
        </p:nvPicPr>
        <p:blipFill>
          <a:blip r:embed="rId2"/>
          <a:stretch>
            <a:fillRect/>
          </a:stretch>
        </p:blipFill>
        <p:spPr>
          <a:xfrm>
            <a:off x="126829" y="64393"/>
            <a:ext cx="1051200" cy="798706"/>
          </a:xfrm>
          <a:prstGeom prst="rect">
            <a:avLst/>
          </a:prstGeom>
        </p:spPr>
      </p:pic>
      <p:sp>
        <p:nvSpPr>
          <p:cNvPr id="12" name="Datumsplatzhalter 18">
            <a:extLst>
              <a:ext uri="{FF2B5EF4-FFF2-40B4-BE49-F238E27FC236}">
                <a16:creationId xmlns:a16="http://schemas.microsoft.com/office/drawing/2014/main" id="{4A16C0D6-65E8-57DF-775F-8664881F9870}"/>
              </a:ext>
            </a:extLst>
          </p:cNvPr>
          <p:cNvSpPr>
            <a:spLocks noGrp="1"/>
          </p:cNvSpPr>
          <p:nvPr>
            <p:ph type="dt" sz="half" idx="11"/>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64444745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elen Dank">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B6CBE559-CBA4-ABBC-99F2-EDE14D61CD8E}"/>
              </a:ext>
            </a:extLst>
          </p:cNvPr>
          <p:cNvPicPr>
            <a:picLocks/>
          </p:cNvPicPr>
          <p:nvPr userDrawn="1"/>
        </p:nvPicPr>
        <p:blipFill>
          <a:blip r:embed="rId2"/>
          <a:stretch>
            <a:fillRect/>
          </a:stretch>
        </p:blipFill>
        <p:spPr>
          <a:xfrm>
            <a:off x="10411665" y="6187252"/>
            <a:ext cx="1654336" cy="338587"/>
          </a:xfrm>
          <a:prstGeom prst="rect">
            <a:avLst/>
          </a:prstGeom>
        </p:spPr>
      </p:pic>
      <p:pic>
        <p:nvPicPr>
          <p:cNvPr id="17" name="Grafik 16">
            <a:extLst>
              <a:ext uri="{FF2B5EF4-FFF2-40B4-BE49-F238E27FC236}">
                <a16:creationId xmlns:a16="http://schemas.microsoft.com/office/drawing/2014/main" id="{70E2F7C6-D55C-0EE2-53DD-AEB6EA65BF5A}"/>
              </a:ext>
            </a:extLst>
          </p:cNvPr>
          <p:cNvPicPr>
            <a:picLocks/>
          </p:cNvPicPr>
          <p:nvPr userDrawn="1"/>
        </p:nvPicPr>
        <p:blipFill>
          <a:blip r:embed="rId3"/>
          <a:stretch>
            <a:fillRect/>
          </a:stretch>
        </p:blipFill>
        <p:spPr>
          <a:xfrm>
            <a:off x="193954" y="6179597"/>
            <a:ext cx="1712736" cy="353896"/>
          </a:xfrm>
          <a:prstGeom prst="rect">
            <a:avLst/>
          </a:prstGeom>
        </p:spPr>
      </p:pic>
      <p:pic>
        <p:nvPicPr>
          <p:cNvPr id="18" name="Grafik 17">
            <a:extLst>
              <a:ext uri="{FF2B5EF4-FFF2-40B4-BE49-F238E27FC236}">
                <a16:creationId xmlns:a16="http://schemas.microsoft.com/office/drawing/2014/main" id="{1A75FFA8-0D99-EB91-7028-53C2B6FE968E}"/>
              </a:ext>
            </a:extLst>
          </p:cNvPr>
          <p:cNvPicPr>
            <a:picLocks/>
          </p:cNvPicPr>
          <p:nvPr userDrawn="1"/>
        </p:nvPicPr>
        <p:blipFill>
          <a:blip r:embed="rId4"/>
          <a:stretch>
            <a:fillRect/>
          </a:stretch>
        </p:blipFill>
        <p:spPr>
          <a:xfrm>
            <a:off x="2691347" y="6177594"/>
            <a:ext cx="1376887" cy="278170"/>
          </a:xfrm>
          <a:prstGeom prst="rect">
            <a:avLst/>
          </a:prstGeom>
        </p:spPr>
      </p:pic>
      <p:pic>
        <p:nvPicPr>
          <p:cNvPr id="20" name="Grafik 19">
            <a:extLst>
              <a:ext uri="{FF2B5EF4-FFF2-40B4-BE49-F238E27FC236}">
                <a16:creationId xmlns:a16="http://schemas.microsoft.com/office/drawing/2014/main" id="{06D9CB71-A548-B1BD-B793-9CEC3CB071A1}"/>
              </a:ext>
            </a:extLst>
          </p:cNvPr>
          <p:cNvPicPr>
            <a:picLocks/>
          </p:cNvPicPr>
          <p:nvPr userDrawn="1"/>
        </p:nvPicPr>
        <p:blipFill>
          <a:blip r:embed="rId5"/>
          <a:stretch>
            <a:fillRect/>
          </a:stretch>
        </p:blipFill>
        <p:spPr>
          <a:xfrm>
            <a:off x="8123765" y="6179597"/>
            <a:ext cx="1501074" cy="353896"/>
          </a:xfrm>
          <a:prstGeom prst="rect">
            <a:avLst/>
          </a:prstGeom>
        </p:spPr>
      </p:pic>
      <p:cxnSp>
        <p:nvCxnSpPr>
          <p:cNvPr id="25" name="Gerade Verbindung 24">
            <a:extLst>
              <a:ext uri="{FF2B5EF4-FFF2-40B4-BE49-F238E27FC236}">
                <a16:creationId xmlns:a16="http://schemas.microsoft.com/office/drawing/2014/main" id="{240976CB-69C3-0894-6D96-8C2C11E55254}"/>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grpSp>
        <p:nvGrpSpPr>
          <p:cNvPr id="10" name="Gruppieren 9">
            <a:extLst>
              <a:ext uri="{FF2B5EF4-FFF2-40B4-BE49-F238E27FC236}">
                <a16:creationId xmlns:a16="http://schemas.microsoft.com/office/drawing/2014/main" id="{31611249-A4B3-8985-F1C9-0BCF5ED78194}"/>
              </a:ext>
            </a:extLst>
          </p:cNvPr>
          <p:cNvGrpSpPr/>
          <p:nvPr userDrawn="1"/>
        </p:nvGrpSpPr>
        <p:grpSpPr>
          <a:xfrm>
            <a:off x="2261830" y="850198"/>
            <a:ext cx="7668338" cy="4693936"/>
            <a:chOff x="1819914" y="850198"/>
            <a:chExt cx="7668338" cy="4693936"/>
          </a:xfrm>
        </p:grpSpPr>
        <p:pic>
          <p:nvPicPr>
            <p:cNvPr id="3" name="Grafik 2">
              <a:extLst>
                <a:ext uri="{FF2B5EF4-FFF2-40B4-BE49-F238E27FC236}">
                  <a16:creationId xmlns:a16="http://schemas.microsoft.com/office/drawing/2014/main" id="{CFFB931C-D4EA-7934-B1B7-54C75C1A38F0}"/>
                </a:ext>
              </a:extLst>
            </p:cNvPr>
            <p:cNvPicPr>
              <a:picLocks/>
            </p:cNvPicPr>
            <p:nvPr userDrawn="1"/>
          </p:nvPicPr>
          <p:blipFill>
            <a:blip r:embed="rId6"/>
            <a:stretch>
              <a:fillRect/>
            </a:stretch>
          </p:blipFill>
          <p:spPr>
            <a:xfrm>
              <a:off x="5783852" y="1670561"/>
              <a:ext cx="3704400" cy="3873573"/>
            </a:xfrm>
            <a:prstGeom prst="rect">
              <a:avLst/>
            </a:prstGeom>
          </p:spPr>
        </p:pic>
        <p:sp>
          <p:nvSpPr>
            <p:cNvPr id="4" name="Abgerundete rechteckige Legende 3">
              <a:extLst>
                <a:ext uri="{FF2B5EF4-FFF2-40B4-BE49-F238E27FC236}">
                  <a16:creationId xmlns:a16="http://schemas.microsoft.com/office/drawing/2014/main" id="{1C0D16A5-FE73-1834-9DEB-EA3529DD201F}"/>
                </a:ext>
              </a:extLst>
            </p:cNvPr>
            <p:cNvSpPr/>
            <p:nvPr userDrawn="1"/>
          </p:nvSpPr>
          <p:spPr>
            <a:xfrm>
              <a:off x="1819914" y="850198"/>
              <a:ext cx="4491875" cy="1682465"/>
            </a:xfrm>
            <a:prstGeom prst="wedgeRoundRectCallout">
              <a:avLst>
                <a:gd name="adj1" fmla="val 38391"/>
                <a:gd name="adj2" fmla="val 74059"/>
                <a:gd name="adj3" fmla="val 1666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6" name="Textfeld 5">
              <a:extLst>
                <a:ext uri="{FF2B5EF4-FFF2-40B4-BE49-F238E27FC236}">
                  <a16:creationId xmlns:a16="http://schemas.microsoft.com/office/drawing/2014/main" id="{16EFEC8F-7604-AE20-0545-556E387271CD}"/>
                </a:ext>
              </a:extLst>
            </p:cNvPr>
            <p:cNvSpPr txBox="1"/>
            <p:nvPr userDrawn="1"/>
          </p:nvSpPr>
          <p:spPr>
            <a:xfrm>
              <a:off x="1822296" y="1162730"/>
              <a:ext cx="4491875" cy="1015663"/>
            </a:xfrm>
            <a:prstGeom prst="rect">
              <a:avLst/>
            </a:prstGeom>
            <a:noFill/>
          </p:spPr>
          <p:txBody>
            <a:bodyPr wrap="square" rtlCol="0">
              <a:spAutoFit/>
            </a:bodyPr>
            <a:lstStyle/>
            <a:p>
              <a:pPr marL="0" indent="0" algn="ctr">
                <a:lnSpc>
                  <a:spcPct val="100000"/>
                </a:lnSpc>
                <a:buNone/>
              </a:pPr>
              <a:r>
                <a:rPr lang="de-DE" sz="3000" b="1" dirty="0">
                  <a:solidFill>
                    <a:schemeClr val="tx1"/>
                  </a:solidFill>
                  <a:latin typeface="Arial" panose="020B0604020202020204" pitchFamily="34" charset="0"/>
                  <a:cs typeface="Arial" panose="020B0604020202020204" pitchFamily="34" charset="0"/>
                </a:rPr>
                <a:t>Vielen Dank für</a:t>
              </a:r>
              <a:br>
                <a:rPr lang="de-DE" sz="3000" b="1" dirty="0">
                  <a:solidFill>
                    <a:schemeClr val="tx1"/>
                  </a:solidFill>
                  <a:latin typeface="Arial" panose="020B0604020202020204" pitchFamily="34" charset="0"/>
                  <a:cs typeface="Arial" panose="020B0604020202020204" pitchFamily="34" charset="0"/>
                </a:rPr>
              </a:br>
              <a:r>
                <a:rPr lang="de-DE" sz="3000" b="1" dirty="0">
                  <a:solidFill>
                    <a:schemeClr val="tx1"/>
                  </a:solidFill>
                  <a:latin typeface="Arial" panose="020B0604020202020204" pitchFamily="34" charset="0"/>
                  <a:cs typeface="Arial" panose="020B0604020202020204" pitchFamily="34" charset="0"/>
                </a:rPr>
                <a:t>Ihre Aufmerksamkeit!</a:t>
              </a:r>
            </a:p>
          </p:txBody>
        </p:sp>
      </p:grpSp>
      <p:pic>
        <p:nvPicPr>
          <p:cNvPr id="2" name="Grafik 1">
            <a:extLst>
              <a:ext uri="{FF2B5EF4-FFF2-40B4-BE49-F238E27FC236}">
                <a16:creationId xmlns:a16="http://schemas.microsoft.com/office/drawing/2014/main" id="{358C38BE-8396-7024-9ACC-083012477A4E}"/>
              </a:ext>
            </a:extLst>
          </p:cNvPr>
          <p:cNvPicPr>
            <a:picLocks noChangeAspect="1"/>
          </p:cNvPicPr>
          <p:nvPr userDrawn="1"/>
        </p:nvPicPr>
        <p:blipFill>
          <a:blip r:embed="rId7"/>
          <a:stretch>
            <a:fillRect/>
          </a:stretch>
        </p:blipFill>
        <p:spPr>
          <a:xfrm>
            <a:off x="5067559" y="6238357"/>
            <a:ext cx="2374560" cy="244800"/>
          </a:xfrm>
          <a:prstGeom prst="rect">
            <a:avLst/>
          </a:prstGeom>
        </p:spPr>
      </p:pic>
    </p:spTree>
    <p:extLst>
      <p:ext uri="{BB962C8B-B14F-4D97-AF65-F5344CB8AC3E}">
        <p14:creationId xmlns:p14="http://schemas.microsoft.com/office/powerpoint/2010/main" val="187184647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ktivität Gruppenarbeit">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endParaRPr lang="de-DE" sz="1800" dirty="0"/>
          </a:p>
        </p:txBody>
      </p: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r>
              <a:rPr lang="de-DE" sz="1800" dirty="0"/>
              <a:t> </a:t>
            </a:r>
          </a:p>
        </p:txBody>
      </p:sp>
      <p:sp>
        <p:nvSpPr>
          <p:cNvPr id="4" name="Datumsplatzhalter 18">
            <a:extLst>
              <a:ext uri="{FF2B5EF4-FFF2-40B4-BE49-F238E27FC236}">
                <a16:creationId xmlns:a16="http://schemas.microsoft.com/office/drawing/2014/main" id="{D4CDB4EC-C482-233E-5B1E-D2D472D518E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FontTx/>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1EE60C44-D0D1-69BB-F5D8-D57E1E0B0173}"/>
              </a:ext>
            </a:extLst>
          </p:cNvPr>
          <p:cNvPicPr>
            <a:picLocks noChangeAspect="1"/>
          </p:cNvPicPr>
          <p:nvPr userDrawn="1"/>
        </p:nvPicPr>
        <p:blipFill>
          <a:blip r:embed="rId2"/>
          <a:stretch>
            <a:fillRect/>
          </a:stretch>
        </p:blipFill>
        <p:spPr>
          <a:xfrm>
            <a:off x="171829" y="140079"/>
            <a:ext cx="961200" cy="723020"/>
          </a:xfrm>
          <a:prstGeom prst="rect">
            <a:avLst/>
          </a:prstGeom>
        </p:spPr>
      </p:pic>
      <p:pic>
        <p:nvPicPr>
          <p:cNvPr id="12" name="Grafik 11">
            <a:extLst>
              <a:ext uri="{FF2B5EF4-FFF2-40B4-BE49-F238E27FC236}">
                <a16:creationId xmlns:a16="http://schemas.microsoft.com/office/drawing/2014/main" id="{C6FD5128-E2FC-3A38-9561-5A4F2642BB91}"/>
              </a:ext>
            </a:extLst>
          </p:cNvPr>
          <p:cNvPicPr>
            <a:picLocks noChangeAspect="1"/>
          </p:cNvPicPr>
          <p:nvPr userDrawn="1"/>
        </p:nvPicPr>
        <p:blipFill>
          <a:blip r:embed="rId3"/>
          <a:stretch>
            <a:fillRect/>
          </a:stretch>
        </p:blipFill>
        <p:spPr>
          <a:xfrm>
            <a:off x="262844" y="1188744"/>
            <a:ext cx="936000" cy="696367"/>
          </a:xfrm>
          <a:prstGeom prst="rect">
            <a:avLst/>
          </a:prstGeom>
        </p:spPr>
      </p:pic>
      <p:sp>
        <p:nvSpPr>
          <p:cNvPr id="2" name="Datumsplatzhalter 18">
            <a:extLst>
              <a:ext uri="{FF2B5EF4-FFF2-40B4-BE49-F238E27FC236}">
                <a16:creationId xmlns:a16="http://schemas.microsoft.com/office/drawing/2014/main" id="{5BA10829-7855-349A-05D1-64387B0CAF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7E51D2B-ACC8-CA89-3575-5A809983640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2C87BEED-DCB3-3524-943E-94BCE6C55245}"/>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4695057D-2FEB-DE2C-AAD2-CB82857263A0}"/>
              </a:ext>
            </a:extLst>
          </p:cNvPr>
          <p:cNvSpPr>
            <a:spLocks noGrp="1"/>
          </p:cNvSpPr>
          <p:nvPr>
            <p:ph type="body" sz="quarter" idx="15" hasCustomPrompt="1"/>
          </p:nvPr>
        </p:nvSpPr>
        <p:spPr>
          <a:xfrm>
            <a:off x="1461688" y="1660387"/>
            <a:ext cx="10203838"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3" name="Textplatzhalter 23">
            <a:extLst>
              <a:ext uri="{FF2B5EF4-FFF2-40B4-BE49-F238E27FC236}">
                <a16:creationId xmlns:a16="http://schemas.microsoft.com/office/drawing/2014/main" id="{FE85055D-FDBE-5465-2607-8D3BF30608C5}"/>
              </a:ext>
            </a:extLst>
          </p:cNvPr>
          <p:cNvSpPr>
            <a:spLocks noGrp="1"/>
          </p:cNvSpPr>
          <p:nvPr>
            <p:ph type="body" sz="quarter" idx="16" hasCustomPrompt="1"/>
          </p:nvPr>
        </p:nvSpPr>
        <p:spPr>
          <a:xfrm>
            <a:off x="1461688" y="1194030"/>
            <a:ext cx="10203838" cy="445628"/>
          </a:xfrm>
          <a:prstGeom prst="rect">
            <a:avLst/>
          </a:prstGeom>
        </p:spPr>
        <p:txBody>
          <a:bodyPr anchor="t" anchorCtr="0"/>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AKTIVITÄT</a:t>
            </a:r>
          </a:p>
          <a:p>
            <a:pPr lvl="0"/>
            <a:endParaRPr lang="de-DE" dirty="0"/>
          </a:p>
        </p:txBody>
      </p:sp>
      <p:sp>
        <p:nvSpPr>
          <p:cNvPr id="14" name="Foliennummernplatzhalter 4">
            <a:extLst>
              <a:ext uri="{FF2B5EF4-FFF2-40B4-BE49-F238E27FC236}">
                <a16:creationId xmlns:a16="http://schemas.microsoft.com/office/drawing/2014/main" id="{85234672-9093-0A04-98E6-B85C2B97DA3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Datumsplatzhalter 18">
            <a:extLst>
              <a:ext uri="{FF2B5EF4-FFF2-40B4-BE49-F238E27FC236}">
                <a16:creationId xmlns:a16="http://schemas.microsoft.com/office/drawing/2014/main" id="{8C350032-1105-44A9-2B10-74433A945863}"/>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48936741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Erfahrungsaustausch Gruppenarbeit ">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endParaRPr lang="de-DE" sz="1800" dirty="0"/>
          </a:p>
        </p:txBody>
      </p: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1461688" y="2763453"/>
            <a:ext cx="10203838"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r>
              <a:rPr lang="de-DE" sz="1800" dirty="0"/>
              <a:t> </a:t>
            </a:r>
          </a:p>
        </p:txBody>
      </p:sp>
      <p:sp>
        <p:nvSpPr>
          <p:cNvPr id="4" name="Datumsplatzhalter 18">
            <a:extLst>
              <a:ext uri="{FF2B5EF4-FFF2-40B4-BE49-F238E27FC236}">
                <a16:creationId xmlns:a16="http://schemas.microsoft.com/office/drawing/2014/main" id="{D4CDB4EC-C482-233E-5B1E-D2D472D518E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FontTx/>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1EE60C44-D0D1-69BB-F5D8-D57E1E0B0173}"/>
              </a:ext>
            </a:extLst>
          </p:cNvPr>
          <p:cNvPicPr>
            <a:picLocks noChangeAspect="1"/>
          </p:cNvPicPr>
          <p:nvPr userDrawn="1"/>
        </p:nvPicPr>
        <p:blipFill>
          <a:blip r:embed="rId2"/>
          <a:stretch>
            <a:fillRect/>
          </a:stretch>
        </p:blipFill>
        <p:spPr>
          <a:xfrm>
            <a:off x="171829" y="140079"/>
            <a:ext cx="961200" cy="723020"/>
          </a:xfrm>
          <a:prstGeom prst="rect">
            <a:avLst/>
          </a:prstGeom>
        </p:spPr>
      </p:pic>
      <p:pic>
        <p:nvPicPr>
          <p:cNvPr id="12" name="Grafik 11">
            <a:extLst>
              <a:ext uri="{FF2B5EF4-FFF2-40B4-BE49-F238E27FC236}">
                <a16:creationId xmlns:a16="http://schemas.microsoft.com/office/drawing/2014/main" id="{C6FD5128-E2FC-3A38-9561-5A4F2642BB91}"/>
              </a:ext>
            </a:extLst>
          </p:cNvPr>
          <p:cNvPicPr>
            <a:picLocks noChangeAspect="1"/>
          </p:cNvPicPr>
          <p:nvPr userDrawn="1"/>
        </p:nvPicPr>
        <p:blipFill>
          <a:blip r:embed="rId3"/>
          <a:stretch>
            <a:fillRect/>
          </a:stretch>
        </p:blipFill>
        <p:spPr>
          <a:xfrm>
            <a:off x="262844" y="1188744"/>
            <a:ext cx="936000" cy="696367"/>
          </a:xfrm>
          <a:prstGeom prst="rect">
            <a:avLst/>
          </a:prstGeom>
        </p:spPr>
      </p:pic>
      <p:sp>
        <p:nvSpPr>
          <p:cNvPr id="2" name="Datumsplatzhalter 18">
            <a:extLst>
              <a:ext uri="{FF2B5EF4-FFF2-40B4-BE49-F238E27FC236}">
                <a16:creationId xmlns:a16="http://schemas.microsoft.com/office/drawing/2014/main" id="{5BA10829-7855-349A-05D1-64387B0CAF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7E51D2B-ACC8-CA89-3575-5A809983640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2C87BEED-DCB3-3524-943E-94BCE6C55245}"/>
              </a:ext>
            </a:extLst>
          </p:cNvPr>
          <p:cNvSpPr>
            <a:spLocks noGrp="1"/>
          </p:cNvSpPr>
          <p:nvPr>
            <p:ph type="body" sz="quarter" idx="13" hasCustomPrompt="1"/>
          </p:nvPr>
        </p:nvSpPr>
        <p:spPr>
          <a:xfrm>
            <a:off x="1461897" y="2832290"/>
            <a:ext cx="10203629" cy="3335150"/>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4695057D-2FEB-DE2C-AAD2-CB82857263A0}"/>
              </a:ext>
            </a:extLst>
          </p:cNvPr>
          <p:cNvSpPr>
            <a:spLocks noGrp="1"/>
          </p:cNvSpPr>
          <p:nvPr>
            <p:ph type="body" sz="quarter" idx="15" hasCustomPrompt="1"/>
          </p:nvPr>
        </p:nvSpPr>
        <p:spPr>
          <a:xfrm>
            <a:off x="1461688" y="1660388"/>
            <a:ext cx="10203838" cy="983419"/>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3" name="Textplatzhalter 23">
            <a:extLst>
              <a:ext uri="{FF2B5EF4-FFF2-40B4-BE49-F238E27FC236}">
                <a16:creationId xmlns:a16="http://schemas.microsoft.com/office/drawing/2014/main" id="{FE85055D-FDBE-5465-2607-8D3BF30608C5}"/>
              </a:ext>
            </a:extLst>
          </p:cNvPr>
          <p:cNvSpPr>
            <a:spLocks noGrp="1"/>
          </p:cNvSpPr>
          <p:nvPr>
            <p:ph type="body" sz="quarter" idx="16" hasCustomPrompt="1"/>
          </p:nvPr>
        </p:nvSpPr>
        <p:spPr>
          <a:xfrm>
            <a:off x="1461688" y="1194030"/>
            <a:ext cx="10203838" cy="445628"/>
          </a:xfrm>
          <a:prstGeom prst="rect">
            <a:avLst/>
          </a:prstGeom>
        </p:spPr>
        <p:txBody>
          <a:bodyPr anchor="t" anchorCtr="0"/>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ERFAHRUNGSAUSTAUSCH</a:t>
            </a:r>
          </a:p>
          <a:p>
            <a:pPr lvl="0"/>
            <a:endParaRPr lang="de-DE" dirty="0"/>
          </a:p>
        </p:txBody>
      </p:sp>
      <p:sp>
        <p:nvSpPr>
          <p:cNvPr id="14" name="Foliennummernplatzhalter 4">
            <a:extLst>
              <a:ext uri="{FF2B5EF4-FFF2-40B4-BE49-F238E27FC236}">
                <a16:creationId xmlns:a16="http://schemas.microsoft.com/office/drawing/2014/main" id="{85234672-9093-0A04-98E6-B85C2B97DA3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Datumsplatzhalter 18">
            <a:extLst>
              <a:ext uri="{FF2B5EF4-FFF2-40B4-BE49-F238E27FC236}">
                <a16:creationId xmlns:a16="http://schemas.microsoft.com/office/drawing/2014/main" id="{E2DF0CC0-0EC5-02C3-C1D4-916DBE8DEF43}"/>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98380353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eobachtungsauftrag Gruppenarbeit ">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endParaRPr lang="de-DE" sz="1800" dirty="0"/>
          </a:p>
        </p:txBody>
      </p: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1461688" y="2763453"/>
            <a:ext cx="10203838"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r>
              <a:rPr lang="de-DE" sz="1800" dirty="0"/>
              <a:t> </a:t>
            </a:r>
          </a:p>
        </p:txBody>
      </p:sp>
      <p:sp>
        <p:nvSpPr>
          <p:cNvPr id="4" name="Datumsplatzhalter 18">
            <a:extLst>
              <a:ext uri="{FF2B5EF4-FFF2-40B4-BE49-F238E27FC236}">
                <a16:creationId xmlns:a16="http://schemas.microsoft.com/office/drawing/2014/main" id="{D4CDB4EC-C482-233E-5B1E-D2D472D518E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FontTx/>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1EE60C44-D0D1-69BB-F5D8-D57E1E0B0173}"/>
              </a:ext>
            </a:extLst>
          </p:cNvPr>
          <p:cNvPicPr>
            <a:picLocks noChangeAspect="1"/>
          </p:cNvPicPr>
          <p:nvPr userDrawn="1"/>
        </p:nvPicPr>
        <p:blipFill>
          <a:blip r:embed="rId2"/>
          <a:stretch>
            <a:fillRect/>
          </a:stretch>
        </p:blipFill>
        <p:spPr>
          <a:xfrm>
            <a:off x="171829" y="140079"/>
            <a:ext cx="961200" cy="723020"/>
          </a:xfrm>
          <a:prstGeom prst="rect">
            <a:avLst/>
          </a:prstGeom>
        </p:spPr>
      </p:pic>
      <p:pic>
        <p:nvPicPr>
          <p:cNvPr id="12" name="Grafik 11">
            <a:extLst>
              <a:ext uri="{FF2B5EF4-FFF2-40B4-BE49-F238E27FC236}">
                <a16:creationId xmlns:a16="http://schemas.microsoft.com/office/drawing/2014/main" id="{C6FD5128-E2FC-3A38-9561-5A4F2642BB91}"/>
              </a:ext>
            </a:extLst>
          </p:cNvPr>
          <p:cNvPicPr>
            <a:picLocks noChangeAspect="1"/>
          </p:cNvPicPr>
          <p:nvPr userDrawn="1"/>
        </p:nvPicPr>
        <p:blipFill>
          <a:blip r:embed="rId3"/>
          <a:stretch>
            <a:fillRect/>
          </a:stretch>
        </p:blipFill>
        <p:spPr>
          <a:xfrm>
            <a:off x="262844" y="1188744"/>
            <a:ext cx="936000" cy="696367"/>
          </a:xfrm>
          <a:prstGeom prst="rect">
            <a:avLst/>
          </a:prstGeom>
        </p:spPr>
      </p:pic>
      <p:sp>
        <p:nvSpPr>
          <p:cNvPr id="2" name="Datumsplatzhalter 18">
            <a:extLst>
              <a:ext uri="{FF2B5EF4-FFF2-40B4-BE49-F238E27FC236}">
                <a16:creationId xmlns:a16="http://schemas.microsoft.com/office/drawing/2014/main" id="{5BA10829-7855-349A-05D1-64387B0CAF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7E51D2B-ACC8-CA89-3575-5A809983640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2C87BEED-DCB3-3524-943E-94BCE6C55245}"/>
              </a:ext>
            </a:extLst>
          </p:cNvPr>
          <p:cNvSpPr>
            <a:spLocks noGrp="1"/>
          </p:cNvSpPr>
          <p:nvPr>
            <p:ph type="body" sz="quarter" idx="13" hasCustomPrompt="1"/>
          </p:nvPr>
        </p:nvSpPr>
        <p:spPr>
          <a:xfrm>
            <a:off x="1461897" y="2832290"/>
            <a:ext cx="10203629" cy="3335150"/>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4695057D-2FEB-DE2C-AAD2-CB82857263A0}"/>
              </a:ext>
            </a:extLst>
          </p:cNvPr>
          <p:cNvSpPr>
            <a:spLocks noGrp="1"/>
          </p:cNvSpPr>
          <p:nvPr>
            <p:ph type="body" sz="quarter" idx="15" hasCustomPrompt="1"/>
          </p:nvPr>
        </p:nvSpPr>
        <p:spPr>
          <a:xfrm>
            <a:off x="1461688" y="1660388"/>
            <a:ext cx="10203838" cy="983419"/>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3" name="Textplatzhalter 23">
            <a:extLst>
              <a:ext uri="{FF2B5EF4-FFF2-40B4-BE49-F238E27FC236}">
                <a16:creationId xmlns:a16="http://schemas.microsoft.com/office/drawing/2014/main" id="{FE85055D-FDBE-5465-2607-8D3BF30608C5}"/>
              </a:ext>
            </a:extLst>
          </p:cNvPr>
          <p:cNvSpPr>
            <a:spLocks noGrp="1"/>
          </p:cNvSpPr>
          <p:nvPr>
            <p:ph type="body" sz="quarter" idx="16" hasCustomPrompt="1"/>
          </p:nvPr>
        </p:nvSpPr>
        <p:spPr>
          <a:xfrm>
            <a:off x="1461688" y="1194030"/>
            <a:ext cx="10203838" cy="445628"/>
          </a:xfrm>
          <a:prstGeom prst="rect">
            <a:avLst/>
          </a:prstGeom>
        </p:spPr>
        <p:txBody>
          <a:bodyPr anchor="t" anchorCtr="0"/>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BEOBACHTUNGSAUFTRAG</a:t>
            </a:r>
          </a:p>
          <a:p>
            <a:pPr lvl="0"/>
            <a:endParaRPr lang="de-DE" dirty="0"/>
          </a:p>
        </p:txBody>
      </p:sp>
      <p:sp>
        <p:nvSpPr>
          <p:cNvPr id="14" name="Foliennummernplatzhalter 4">
            <a:extLst>
              <a:ext uri="{FF2B5EF4-FFF2-40B4-BE49-F238E27FC236}">
                <a16:creationId xmlns:a16="http://schemas.microsoft.com/office/drawing/2014/main" id="{85234672-9093-0A04-98E6-B85C2B97DA3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Datumsplatzhalter 18">
            <a:extLst>
              <a:ext uri="{FF2B5EF4-FFF2-40B4-BE49-F238E27FC236}">
                <a16:creationId xmlns:a16="http://schemas.microsoft.com/office/drawing/2014/main" id="{C988187D-BA68-59E8-737A-EE2AB043AA90}"/>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66530763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ktivität EINZELARBEIT">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endParaRPr lang="de-DE" sz="1800" dirty="0"/>
          </a:p>
        </p:txBody>
      </p: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r>
              <a:rPr lang="de-DE" sz="1800" dirty="0"/>
              <a:t> </a:t>
            </a:r>
          </a:p>
        </p:txBody>
      </p:sp>
      <p:sp>
        <p:nvSpPr>
          <p:cNvPr id="4" name="Datumsplatzhalter 18">
            <a:extLst>
              <a:ext uri="{FF2B5EF4-FFF2-40B4-BE49-F238E27FC236}">
                <a16:creationId xmlns:a16="http://schemas.microsoft.com/office/drawing/2014/main" id="{D4CDB4EC-C482-233E-5B1E-D2D472D518E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FontTx/>
              <a:buNone/>
            </a:pPr>
            <a:endParaRPr lang="de-DE" sz="1200" dirty="0">
              <a:solidFill>
                <a:schemeClr val="bg2">
                  <a:lumMod val="50000"/>
                </a:schemeClr>
              </a:solidFill>
            </a:endParaRPr>
          </a:p>
        </p:txBody>
      </p:sp>
      <p:sp>
        <p:nvSpPr>
          <p:cNvPr id="2" name="Datumsplatzhalter 18">
            <a:extLst>
              <a:ext uri="{FF2B5EF4-FFF2-40B4-BE49-F238E27FC236}">
                <a16:creationId xmlns:a16="http://schemas.microsoft.com/office/drawing/2014/main" id="{5BA10829-7855-349A-05D1-64387B0CAF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7E51D2B-ACC8-CA89-3575-5A809983640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2C87BEED-DCB3-3524-943E-94BCE6C55245}"/>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4695057D-2FEB-DE2C-AAD2-CB82857263A0}"/>
              </a:ext>
            </a:extLst>
          </p:cNvPr>
          <p:cNvSpPr>
            <a:spLocks noGrp="1"/>
          </p:cNvSpPr>
          <p:nvPr>
            <p:ph type="body" sz="quarter" idx="15" hasCustomPrompt="1"/>
          </p:nvPr>
        </p:nvSpPr>
        <p:spPr>
          <a:xfrm>
            <a:off x="1461688" y="1660387"/>
            <a:ext cx="10203838"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3" name="Textplatzhalter 23">
            <a:extLst>
              <a:ext uri="{FF2B5EF4-FFF2-40B4-BE49-F238E27FC236}">
                <a16:creationId xmlns:a16="http://schemas.microsoft.com/office/drawing/2014/main" id="{FE85055D-FDBE-5465-2607-8D3BF30608C5}"/>
              </a:ext>
            </a:extLst>
          </p:cNvPr>
          <p:cNvSpPr>
            <a:spLocks noGrp="1"/>
          </p:cNvSpPr>
          <p:nvPr>
            <p:ph type="body" sz="quarter" idx="16" hasCustomPrompt="1"/>
          </p:nvPr>
        </p:nvSpPr>
        <p:spPr>
          <a:xfrm>
            <a:off x="1461688" y="1194030"/>
            <a:ext cx="10203838" cy="445628"/>
          </a:xfrm>
          <a:prstGeom prst="rect">
            <a:avLst/>
          </a:prstGeom>
        </p:spPr>
        <p:txBody>
          <a:bodyPr anchor="t" anchorCtr="0"/>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AKTIVITÄT</a:t>
            </a:r>
          </a:p>
          <a:p>
            <a:pPr lvl="0"/>
            <a:endParaRPr lang="de-DE" dirty="0"/>
          </a:p>
        </p:txBody>
      </p:sp>
      <p:sp>
        <p:nvSpPr>
          <p:cNvPr id="14" name="Foliennummernplatzhalter 4">
            <a:extLst>
              <a:ext uri="{FF2B5EF4-FFF2-40B4-BE49-F238E27FC236}">
                <a16:creationId xmlns:a16="http://schemas.microsoft.com/office/drawing/2014/main" id="{85234672-9093-0A04-98E6-B85C2B97DA3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5" name="Grafik 4">
            <a:extLst>
              <a:ext uri="{FF2B5EF4-FFF2-40B4-BE49-F238E27FC236}">
                <a16:creationId xmlns:a16="http://schemas.microsoft.com/office/drawing/2014/main" id="{A3F49A64-8EBC-1F64-87C9-9A708E34C23A}"/>
              </a:ext>
            </a:extLst>
          </p:cNvPr>
          <p:cNvPicPr>
            <a:picLocks noChangeAspect="1"/>
          </p:cNvPicPr>
          <p:nvPr userDrawn="1"/>
        </p:nvPicPr>
        <p:blipFill>
          <a:blip r:embed="rId2"/>
          <a:stretch>
            <a:fillRect/>
          </a:stretch>
        </p:blipFill>
        <p:spPr>
          <a:xfrm flipH="1">
            <a:off x="262800" y="1188000"/>
            <a:ext cx="730799" cy="695999"/>
          </a:xfrm>
          <a:prstGeom prst="rect">
            <a:avLst/>
          </a:prstGeom>
        </p:spPr>
      </p:pic>
      <p:pic>
        <p:nvPicPr>
          <p:cNvPr id="8" name="Grafik 7">
            <a:extLst>
              <a:ext uri="{FF2B5EF4-FFF2-40B4-BE49-F238E27FC236}">
                <a16:creationId xmlns:a16="http://schemas.microsoft.com/office/drawing/2014/main" id="{CFB2C799-B65D-F986-0110-17CB7813768B}"/>
              </a:ext>
            </a:extLst>
          </p:cNvPr>
          <p:cNvPicPr>
            <a:picLocks noChangeAspect="1"/>
          </p:cNvPicPr>
          <p:nvPr userDrawn="1"/>
        </p:nvPicPr>
        <p:blipFill>
          <a:blip r:embed="rId3"/>
          <a:stretch>
            <a:fillRect/>
          </a:stretch>
        </p:blipFill>
        <p:spPr>
          <a:xfrm>
            <a:off x="218629" y="134199"/>
            <a:ext cx="867600" cy="731077"/>
          </a:xfrm>
          <a:prstGeom prst="rect">
            <a:avLst/>
          </a:prstGeom>
        </p:spPr>
      </p:pic>
      <p:sp>
        <p:nvSpPr>
          <p:cNvPr id="10" name="Datumsplatzhalter 18">
            <a:extLst>
              <a:ext uri="{FF2B5EF4-FFF2-40B4-BE49-F238E27FC236}">
                <a16:creationId xmlns:a16="http://schemas.microsoft.com/office/drawing/2014/main" id="{A16938C9-5D28-E709-DFBF-354537B61FCF}"/>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134385965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nkmoment EINZELARBEIT">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endParaRPr lang="de-DE" sz="1800" dirty="0"/>
          </a:p>
        </p:txBody>
      </p: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1461688" y="4056794"/>
            <a:ext cx="10203838"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Tx/>
              <a:buNone/>
            </a:pPr>
            <a:r>
              <a:rPr lang="de-DE" sz="1800" dirty="0"/>
              <a:t> </a:t>
            </a:r>
          </a:p>
        </p:txBody>
      </p:sp>
      <p:sp>
        <p:nvSpPr>
          <p:cNvPr id="4" name="Datumsplatzhalter 18">
            <a:extLst>
              <a:ext uri="{FF2B5EF4-FFF2-40B4-BE49-F238E27FC236}">
                <a16:creationId xmlns:a16="http://schemas.microsoft.com/office/drawing/2014/main" id="{D4CDB4EC-C482-233E-5B1E-D2D472D518E0}"/>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FontTx/>
              <a:buNone/>
            </a:pPr>
            <a:endParaRPr lang="de-DE" sz="1200" dirty="0">
              <a:solidFill>
                <a:schemeClr val="bg2">
                  <a:lumMod val="50000"/>
                </a:schemeClr>
              </a:solidFill>
            </a:endParaRPr>
          </a:p>
        </p:txBody>
      </p:sp>
      <p:sp>
        <p:nvSpPr>
          <p:cNvPr id="2" name="Datumsplatzhalter 18">
            <a:extLst>
              <a:ext uri="{FF2B5EF4-FFF2-40B4-BE49-F238E27FC236}">
                <a16:creationId xmlns:a16="http://schemas.microsoft.com/office/drawing/2014/main" id="{5BA10829-7855-349A-05D1-64387B0CAF28}"/>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7E51D2B-ACC8-CA89-3575-5A809983640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7" name="Textplatzhalter 7">
            <a:extLst>
              <a:ext uri="{FF2B5EF4-FFF2-40B4-BE49-F238E27FC236}">
                <a16:creationId xmlns:a16="http://schemas.microsoft.com/office/drawing/2014/main" id="{2C87BEED-DCB3-3524-943E-94BCE6C55245}"/>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9" name="Textplatzhalter 6">
            <a:extLst>
              <a:ext uri="{FF2B5EF4-FFF2-40B4-BE49-F238E27FC236}">
                <a16:creationId xmlns:a16="http://schemas.microsoft.com/office/drawing/2014/main" id="{4695057D-2FEB-DE2C-AAD2-CB82857263A0}"/>
              </a:ext>
            </a:extLst>
          </p:cNvPr>
          <p:cNvSpPr>
            <a:spLocks noGrp="1"/>
          </p:cNvSpPr>
          <p:nvPr>
            <p:ph type="body" sz="quarter" idx="15" hasCustomPrompt="1"/>
          </p:nvPr>
        </p:nvSpPr>
        <p:spPr>
          <a:xfrm>
            <a:off x="1461688" y="1660387"/>
            <a:ext cx="10203838"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3" name="Textplatzhalter 23">
            <a:extLst>
              <a:ext uri="{FF2B5EF4-FFF2-40B4-BE49-F238E27FC236}">
                <a16:creationId xmlns:a16="http://schemas.microsoft.com/office/drawing/2014/main" id="{FE85055D-FDBE-5465-2607-8D3BF30608C5}"/>
              </a:ext>
            </a:extLst>
          </p:cNvPr>
          <p:cNvSpPr>
            <a:spLocks noGrp="1"/>
          </p:cNvSpPr>
          <p:nvPr>
            <p:ph type="body" sz="quarter" idx="16" hasCustomPrompt="1"/>
          </p:nvPr>
        </p:nvSpPr>
        <p:spPr>
          <a:xfrm>
            <a:off x="1461688" y="1194030"/>
            <a:ext cx="10203838" cy="445628"/>
          </a:xfrm>
          <a:prstGeom prst="rect">
            <a:avLst/>
          </a:prstGeom>
        </p:spPr>
        <p:txBody>
          <a:bodyPr anchor="t" anchorCtr="0"/>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DENKMOMENT</a:t>
            </a:r>
          </a:p>
          <a:p>
            <a:pPr lvl="0"/>
            <a:endParaRPr lang="de-DE" dirty="0"/>
          </a:p>
        </p:txBody>
      </p:sp>
      <p:sp>
        <p:nvSpPr>
          <p:cNvPr id="14" name="Foliennummernplatzhalter 4">
            <a:extLst>
              <a:ext uri="{FF2B5EF4-FFF2-40B4-BE49-F238E27FC236}">
                <a16:creationId xmlns:a16="http://schemas.microsoft.com/office/drawing/2014/main" id="{85234672-9093-0A04-98E6-B85C2B97DA3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5" name="Grafik 4">
            <a:extLst>
              <a:ext uri="{FF2B5EF4-FFF2-40B4-BE49-F238E27FC236}">
                <a16:creationId xmlns:a16="http://schemas.microsoft.com/office/drawing/2014/main" id="{A3F49A64-8EBC-1F64-87C9-9A708E34C23A}"/>
              </a:ext>
            </a:extLst>
          </p:cNvPr>
          <p:cNvPicPr>
            <a:picLocks noChangeAspect="1"/>
          </p:cNvPicPr>
          <p:nvPr userDrawn="1"/>
        </p:nvPicPr>
        <p:blipFill>
          <a:blip r:embed="rId2"/>
          <a:stretch>
            <a:fillRect/>
          </a:stretch>
        </p:blipFill>
        <p:spPr>
          <a:xfrm flipH="1">
            <a:off x="262800" y="1188000"/>
            <a:ext cx="730799" cy="695999"/>
          </a:xfrm>
          <a:prstGeom prst="rect">
            <a:avLst/>
          </a:prstGeom>
        </p:spPr>
      </p:pic>
      <p:pic>
        <p:nvPicPr>
          <p:cNvPr id="8" name="Grafik 7">
            <a:extLst>
              <a:ext uri="{FF2B5EF4-FFF2-40B4-BE49-F238E27FC236}">
                <a16:creationId xmlns:a16="http://schemas.microsoft.com/office/drawing/2014/main" id="{2587A3CD-77C9-FEAC-4D9B-12BAE267BF01}"/>
              </a:ext>
            </a:extLst>
          </p:cNvPr>
          <p:cNvPicPr>
            <a:picLocks noChangeAspect="1"/>
          </p:cNvPicPr>
          <p:nvPr userDrawn="1"/>
        </p:nvPicPr>
        <p:blipFill>
          <a:blip r:embed="rId3"/>
          <a:stretch>
            <a:fillRect/>
          </a:stretch>
        </p:blipFill>
        <p:spPr>
          <a:xfrm>
            <a:off x="218629" y="134199"/>
            <a:ext cx="867600" cy="731077"/>
          </a:xfrm>
          <a:prstGeom prst="rect">
            <a:avLst/>
          </a:prstGeom>
        </p:spPr>
      </p:pic>
      <p:sp>
        <p:nvSpPr>
          <p:cNvPr id="10" name="Datumsplatzhalter 18">
            <a:extLst>
              <a:ext uri="{FF2B5EF4-FFF2-40B4-BE49-F238E27FC236}">
                <a16:creationId xmlns:a16="http://schemas.microsoft.com/office/drawing/2014/main" id="{276B5F0C-2EE8-E261-6423-3D1BCCB3E43F}"/>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50680657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ktivität Einzelarbeit">
    <p:spTree>
      <p:nvGrpSpPr>
        <p:cNvPr id="1" name=""/>
        <p:cNvGrpSpPr/>
        <p:nvPr/>
      </p:nvGrpSpPr>
      <p:grpSpPr>
        <a:xfrm>
          <a:off x="0" y="0"/>
          <a:ext cx="0" cy="0"/>
          <a:chOff x="0" y="0"/>
          <a:chExt cx="0" cy="0"/>
        </a:xfrm>
      </p:grpSpPr>
      <p:sp>
        <p:nvSpPr>
          <p:cNvPr id="21" name="Rechteck 20">
            <a:extLst>
              <a:ext uri="{FF2B5EF4-FFF2-40B4-BE49-F238E27FC236}">
                <a16:creationId xmlns:a16="http://schemas.microsoft.com/office/drawing/2014/main" id="{67844477-D4E6-0247-A67B-BC1E591D663E}"/>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dirty="0"/>
          </a:p>
        </p:txBody>
      </p:sp>
      <p:cxnSp>
        <p:nvCxnSpPr>
          <p:cNvPr id="16" name="Gerade Verbindung 15">
            <a:extLst>
              <a:ext uri="{FF2B5EF4-FFF2-40B4-BE49-F238E27FC236}">
                <a16:creationId xmlns:a16="http://schemas.microsoft.com/office/drawing/2014/main" id="{57F5725D-7565-F544-85AE-13BEFA33FC3E}"/>
              </a:ext>
            </a:extLst>
          </p:cNvPr>
          <p:cNvCxnSpPr>
            <a:cxnSpLocks/>
          </p:cNvCxnSpPr>
          <p:nvPr userDrawn="1"/>
        </p:nvCxnSpPr>
        <p:spPr>
          <a:xfrm>
            <a:off x="1461688" y="4056794"/>
            <a:ext cx="10203839"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8" name="Textplatzhalter 7">
            <a:extLst>
              <a:ext uri="{FF2B5EF4-FFF2-40B4-BE49-F238E27FC236}">
                <a16:creationId xmlns:a16="http://schemas.microsoft.com/office/drawing/2014/main" id="{A05C3984-9A82-2148-AC0F-0D1434FD79BF}"/>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4" name="Datumsplatzhalter 18">
            <a:extLst>
              <a:ext uri="{FF2B5EF4-FFF2-40B4-BE49-F238E27FC236}">
                <a16:creationId xmlns:a16="http://schemas.microsoft.com/office/drawing/2014/main" id="{47346B1D-EB8A-C1A0-0745-B3F166EB9738}"/>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7" name="Grafik 6">
            <a:extLst>
              <a:ext uri="{FF2B5EF4-FFF2-40B4-BE49-F238E27FC236}">
                <a16:creationId xmlns:a16="http://schemas.microsoft.com/office/drawing/2014/main" id="{C4196EBC-4D2E-03D7-6AE9-88203BA308C8}"/>
              </a:ext>
            </a:extLst>
          </p:cNvPr>
          <p:cNvPicPr>
            <a:picLocks noChangeAspect="1"/>
          </p:cNvPicPr>
          <p:nvPr userDrawn="1"/>
        </p:nvPicPr>
        <p:blipFill>
          <a:blip r:embed="rId2"/>
          <a:stretch>
            <a:fillRect/>
          </a:stretch>
        </p:blipFill>
        <p:spPr>
          <a:xfrm>
            <a:off x="218629" y="134199"/>
            <a:ext cx="867600" cy="731077"/>
          </a:xfrm>
          <a:prstGeom prst="rect">
            <a:avLst/>
          </a:prstGeom>
        </p:spPr>
      </p:pic>
      <p:sp>
        <p:nvSpPr>
          <p:cNvPr id="15" name="Textplatzhalter 6">
            <a:extLst>
              <a:ext uri="{FF2B5EF4-FFF2-40B4-BE49-F238E27FC236}">
                <a16:creationId xmlns:a16="http://schemas.microsoft.com/office/drawing/2014/main" id="{9D9C9692-F237-1CE6-D715-5C27FB0F2725}"/>
              </a:ext>
            </a:extLst>
          </p:cNvPr>
          <p:cNvSpPr>
            <a:spLocks noGrp="1"/>
          </p:cNvSpPr>
          <p:nvPr>
            <p:ph type="body" sz="quarter" idx="15" hasCustomPrompt="1"/>
          </p:nvPr>
        </p:nvSpPr>
        <p:spPr>
          <a:xfrm>
            <a:off x="1461688" y="1660387"/>
            <a:ext cx="10203838"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2" name="Datumsplatzhalter 18">
            <a:extLst>
              <a:ext uri="{FF2B5EF4-FFF2-40B4-BE49-F238E27FC236}">
                <a16:creationId xmlns:a16="http://schemas.microsoft.com/office/drawing/2014/main" id="{225C51C8-1069-26AA-EE52-DE994BE2DA87}"/>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D928F468-9FB0-83B9-5698-FBC8A3D8F268}"/>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6" name="Textplatzhalter 23">
            <a:extLst>
              <a:ext uri="{FF2B5EF4-FFF2-40B4-BE49-F238E27FC236}">
                <a16:creationId xmlns:a16="http://schemas.microsoft.com/office/drawing/2014/main" id="{0B56BCFB-C586-C49B-31EF-3DC10E9C78FD}"/>
              </a:ext>
            </a:extLst>
          </p:cNvPr>
          <p:cNvSpPr>
            <a:spLocks noGrp="1"/>
          </p:cNvSpPr>
          <p:nvPr>
            <p:ph type="body" sz="quarter" idx="16" hasCustomPrompt="1"/>
          </p:nvPr>
        </p:nvSpPr>
        <p:spPr>
          <a:xfrm>
            <a:off x="1461688" y="1194030"/>
            <a:ext cx="10203838"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AKTIVITÄT</a:t>
            </a:r>
          </a:p>
        </p:txBody>
      </p:sp>
      <p:sp>
        <p:nvSpPr>
          <p:cNvPr id="10" name="Foliennummernplatzhalter 4">
            <a:extLst>
              <a:ext uri="{FF2B5EF4-FFF2-40B4-BE49-F238E27FC236}">
                <a16:creationId xmlns:a16="http://schemas.microsoft.com/office/drawing/2014/main" id="{D38077A5-28BA-DD14-9815-B1430488E1E3}"/>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5" name="Grafik 4">
            <a:extLst>
              <a:ext uri="{FF2B5EF4-FFF2-40B4-BE49-F238E27FC236}">
                <a16:creationId xmlns:a16="http://schemas.microsoft.com/office/drawing/2014/main" id="{AFF4B9C7-547A-9112-EB35-117655D23F4B}"/>
              </a:ext>
            </a:extLst>
          </p:cNvPr>
          <p:cNvPicPr>
            <a:picLocks noChangeAspect="1"/>
          </p:cNvPicPr>
          <p:nvPr userDrawn="1"/>
        </p:nvPicPr>
        <p:blipFill>
          <a:blip r:embed="rId3"/>
          <a:stretch>
            <a:fillRect/>
          </a:stretch>
        </p:blipFill>
        <p:spPr>
          <a:xfrm flipH="1">
            <a:off x="262800" y="1188000"/>
            <a:ext cx="730799" cy="695999"/>
          </a:xfrm>
          <a:prstGeom prst="rect">
            <a:avLst/>
          </a:prstGeom>
        </p:spPr>
      </p:pic>
      <p:sp>
        <p:nvSpPr>
          <p:cNvPr id="9" name="Datumsplatzhalter 18">
            <a:extLst>
              <a:ext uri="{FF2B5EF4-FFF2-40B4-BE49-F238E27FC236}">
                <a16:creationId xmlns:a16="http://schemas.microsoft.com/office/drawing/2014/main" id="{2318EC44-40D5-A55A-A99F-D4132BD44590}"/>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68054648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ktivität Partnerarbeit">
    <p:spTree>
      <p:nvGrpSpPr>
        <p:cNvPr id="1" name=""/>
        <p:cNvGrpSpPr/>
        <p:nvPr/>
      </p:nvGrpSpPr>
      <p:grpSpPr>
        <a:xfrm>
          <a:off x="0" y="0"/>
          <a:ext cx="0" cy="0"/>
          <a:chOff x="0" y="0"/>
          <a:chExt cx="0" cy="0"/>
        </a:xfrm>
      </p:grpSpPr>
      <p:sp>
        <p:nvSpPr>
          <p:cNvPr id="27" name="Rechteck 26">
            <a:extLst>
              <a:ext uri="{FF2B5EF4-FFF2-40B4-BE49-F238E27FC236}">
                <a16:creationId xmlns:a16="http://schemas.microsoft.com/office/drawing/2014/main" id="{073E78B1-724D-5A42-9E6C-57AB24B55798}"/>
              </a:ext>
            </a:extLst>
          </p:cNvPr>
          <p:cNvSpPr/>
          <p:nvPr userDrawn="1"/>
        </p:nvSpPr>
        <p:spPr>
          <a:xfrm>
            <a:off x="0" y="1051581"/>
            <a:ext cx="12192000" cy="580641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dirty="0"/>
          </a:p>
        </p:txBody>
      </p: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4" name="Datumsplatzhalter 18">
            <a:extLst>
              <a:ext uri="{FF2B5EF4-FFF2-40B4-BE49-F238E27FC236}">
                <a16:creationId xmlns:a16="http://schemas.microsoft.com/office/drawing/2014/main" id="{8DD06A13-0B39-FD9D-F522-D0AF2D0BF3C4}"/>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F5CF60D8-7E7D-39AB-3AC7-9D0A22B172D5}"/>
              </a:ext>
            </a:extLst>
          </p:cNvPr>
          <p:cNvPicPr>
            <a:picLocks noChangeAspect="1"/>
          </p:cNvPicPr>
          <p:nvPr userDrawn="1"/>
        </p:nvPicPr>
        <p:blipFill>
          <a:blip r:embed="rId2"/>
          <a:stretch>
            <a:fillRect/>
          </a:stretch>
        </p:blipFill>
        <p:spPr>
          <a:xfrm>
            <a:off x="227629" y="141144"/>
            <a:ext cx="849600" cy="723600"/>
          </a:xfrm>
          <a:prstGeom prst="rect">
            <a:avLst/>
          </a:prstGeom>
        </p:spPr>
      </p:pic>
      <p:pic>
        <p:nvPicPr>
          <p:cNvPr id="11" name="Grafik 10">
            <a:extLst>
              <a:ext uri="{FF2B5EF4-FFF2-40B4-BE49-F238E27FC236}">
                <a16:creationId xmlns:a16="http://schemas.microsoft.com/office/drawing/2014/main" id="{408A7116-EED8-A2EB-DC71-F480E428DA81}"/>
              </a:ext>
            </a:extLst>
          </p:cNvPr>
          <p:cNvPicPr>
            <a:picLocks noChangeAspect="1"/>
          </p:cNvPicPr>
          <p:nvPr userDrawn="1"/>
        </p:nvPicPr>
        <p:blipFill>
          <a:blip r:embed="rId3"/>
          <a:stretch>
            <a:fillRect/>
          </a:stretch>
        </p:blipFill>
        <p:spPr>
          <a:xfrm>
            <a:off x="264280" y="1209442"/>
            <a:ext cx="936000" cy="675669"/>
          </a:xfrm>
          <a:prstGeom prst="rect">
            <a:avLst/>
          </a:prstGeom>
        </p:spPr>
      </p:pic>
      <p:sp>
        <p:nvSpPr>
          <p:cNvPr id="2" name="Datumsplatzhalter 18">
            <a:extLst>
              <a:ext uri="{FF2B5EF4-FFF2-40B4-BE49-F238E27FC236}">
                <a16:creationId xmlns:a16="http://schemas.microsoft.com/office/drawing/2014/main" id="{9CCF9CB8-F04D-217F-7CF6-AABC7D75C1B4}"/>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0D368A82-B0C5-F037-4747-ACE15F1C0260}"/>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Mastertitelformat</a:t>
            </a:r>
          </a:p>
        </p:txBody>
      </p:sp>
      <p:sp>
        <p:nvSpPr>
          <p:cNvPr id="12" name="Textplatzhalter 7">
            <a:extLst>
              <a:ext uri="{FF2B5EF4-FFF2-40B4-BE49-F238E27FC236}">
                <a16:creationId xmlns:a16="http://schemas.microsoft.com/office/drawing/2014/main" id="{49851A79-5049-CD81-6F8B-CBA5AE281693}"/>
              </a:ext>
            </a:extLst>
          </p:cNvPr>
          <p:cNvSpPr>
            <a:spLocks noGrp="1"/>
          </p:cNvSpPr>
          <p:nvPr>
            <p:ph type="body" sz="quarter" idx="13" hasCustomPrompt="1"/>
          </p:nvPr>
        </p:nvSpPr>
        <p:spPr>
          <a:xfrm>
            <a:off x="1461897"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13" name="Textplatzhalter 6">
            <a:extLst>
              <a:ext uri="{FF2B5EF4-FFF2-40B4-BE49-F238E27FC236}">
                <a16:creationId xmlns:a16="http://schemas.microsoft.com/office/drawing/2014/main" id="{3887F656-C67B-FA90-BC1D-0F097B69FAD4}"/>
              </a:ext>
            </a:extLst>
          </p:cNvPr>
          <p:cNvSpPr>
            <a:spLocks noGrp="1"/>
          </p:cNvSpPr>
          <p:nvPr>
            <p:ph type="body" sz="quarter" idx="15" hasCustomPrompt="1"/>
          </p:nvPr>
        </p:nvSpPr>
        <p:spPr>
          <a:xfrm>
            <a:off x="1461687" y="1660387"/>
            <a:ext cx="10203629"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14" name="Textplatzhalter 23">
            <a:extLst>
              <a:ext uri="{FF2B5EF4-FFF2-40B4-BE49-F238E27FC236}">
                <a16:creationId xmlns:a16="http://schemas.microsoft.com/office/drawing/2014/main" id="{97B1E3ED-BECC-3634-2DBD-2F5E831CA7E6}"/>
              </a:ext>
            </a:extLst>
          </p:cNvPr>
          <p:cNvSpPr>
            <a:spLocks noGrp="1"/>
          </p:cNvSpPr>
          <p:nvPr>
            <p:ph type="body" sz="quarter" idx="16" hasCustomPrompt="1"/>
          </p:nvPr>
        </p:nvSpPr>
        <p:spPr>
          <a:xfrm>
            <a:off x="1461688" y="1194030"/>
            <a:ext cx="10203628"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AKTIVITÄT</a:t>
            </a:r>
          </a:p>
        </p:txBody>
      </p:sp>
      <p:sp>
        <p:nvSpPr>
          <p:cNvPr id="15" name="Foliennummernplatzhalter 4">
            <a:extLst>
              <a:ext uri="{FF2B5EF4-FFF2-40B4-BE49-F238E27FC236}">
                <a16:creationId xmlns:a16="http://schemas.microsoft.com/office/drawing/2014/main" id="{9DEA4E80-89AC-32D0-04A1-AE0D2C154F02}"/>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Datumsplatzhalter 18">
            <a:extLst>
              <a:ext uri="{FF2B5EF4-FFF2-40B4-BE49-F238E27FC236}">
                <a16:creationId xmlns:a16="http://schemas.microsoft.com/office/drawing/2014/main" id="{1C1D778A-04FF-1296-6174-6893CB3D52AC}"/>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41899856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rprobungsauftrag">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C73553ED-7366-B940-BBFC-7F58A92E820E}"/>
              </a:ext>
            </a:extLst>
          </p:cNvPr>
          <p:cNvSpPr/>
          <p:nvPr userDrawn="1"/>
        </p:nvSpPr>
        <p:spPr>
          <a:xfrm>
            <a:off x="0" y="1051580"/>
            <a:ext cx="12192000" cy="5806418"/>
          </a:xfrm>
          <a:prstGeom prst="rect">
            <a:avLst/>
          </a:prstGeom>
          <a:solidFill>
            <a:schemeClr val="accent6">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dirty="0"/>
          </a:p>
        </p:txBody>
      </p:sp>
      <p:sp>
        <p:nvSpPr>
          <p:cNvPr id="18" name="Rechteck 17">
            <a:extLst>
              <a:ext uri="{FF2B5EF4-FFF2-40B4-BE49-F238E27FC236}">
                <a16:creationId xmlns:a16="http://schemas.microsoft.com/office/drawing/2014/main" id="{FA77C7D0-4C79-4441-862D-6051B7B4A5C9}"/>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28" name="Textplatzhalter 7">
            <a:extLst>
              <a:ext uri="{FF2B5EF4-FFF2-40B4-BE49-F238E27FC236}">
                <a16:creationId xmlns:a16="http://schemas.microsoft.com/office/drawing/2014/main" id="{6754452A-790B-1D4D-9356-682FBD996F12}"/>
              </a:ext>
            </a:extLst>
          </p:cNvPr>
          <p:cNvSpPr>
            <a:spLocks noGrp="1"/>
          </p:cNvSpPr>
          <p:nvPr>
            <p:ph type="body" sz="quarter" idx="13" hasCustomPrompt="1"/>
          </p:nvPr>
        </p:nvSpPr>
        <p:spPr>
          <a:xfrm>
            <a:off x="1461897" y="4134420"/>
            <a:ext cx="10203629" cy="2033019"/>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Mastertextformat bearbeiten </a:t>
            </a:r>
          </a:p>
        </p:txBody>
      </p:sp>
      <p:cxnSp>
        <p:nvCxnSpPr>
          <p:cNvPr id="29" name="Gerade Verbindung 28">
            <a:extLst>
              <a:ext uri="{FF2B5EF4-FFF2-40B4-BE49-F238E27FC236}">
                <a16:creationId xmlns:a16="http://schemas.microsoft.com/office/drawing/2014/main" id="{C86A15EB-AEC1-084A-8719-9879711B2294}"/>
              </a:ext>
            </a:extLst>
          </p:cNvPr>
          <p:cNvCxnSpPr>
            <a:cxnSpLocks/>
          </p:cNvCxnSpPr>
          <p:nvPr userDrawn="1"/>
        </p:nvCxnSpPr>
        <p:spPr>
          <a:xfrm>
            <a:off x="1461687" y="4344659"/>
            <a:ext cx="10203629"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4" name="Datumsplatzhalter 18">
            <a:extLst>
              <a:ext uri="{FF2B5EF4-FFF2-40B4-BE49-F238E27FC236}">
                <a16:creationId xmlns:a16="http://schemas.microsoft.com/office/drawing/2014/main" id="{3BEDA590-0F47-1C68-53F9-B76100826547}"/>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04840817-A807-365C-3E4A-34EA0F2BCE6E}"/>
              </a:ext>
            </a:extLst>
          </p:cNvPr>
          <p:cNvPicPr>
            <a:picLocks noChangeAspect="1"/>
          </p:cNvPicPr>
          <p:nvPr userDrawn="1"/>
        </p:nvPicPr>
        <p:blipFill>
          <a:blip r:embed="rId2"/>
          <a:stretch>
            <a:fillRect/>
          </a:stretch>
        </p:blipFill>
        <p:spPr>
          <a:xfrm>
            <a:off x="224029" y="126015"/>
            <a:ext cx="856800" cy="734400"/>
          </a:xfrm>
          <a:prstGeom prst="rect">
            <a:avLst/>
          </a:prstGeom>
        </p:spPr>
      </p:pic>
      <p:pic>
        <p:nvPicPr>
          <p:cNvPr id="9" name="Grafik 8">
            <a:extLst>
              <a:ext uri="{FF2B5EF4-FFF2-40B4-BE49-F238E27FC236}">
                <a16:creationId xmlns:a16="http://schemas.microsoft.com/office/drawing/2014/main" id="{175CDBA0-24C5-2750-53D8-864610FDC21E}"/>
              </a:ext>
            </a:extLst>
          </p:cNvPr>
          <p:cNvPicPr>
            <a:picLocks noChangeAspect="1"/>
          </p:cNvPicPr>
          <p:nvPr userDrawn="1"/>
        </p:nvPicPr>
        <p:blipFill>
          <a:blip r:embed="rId3"/>
          <a:stretch>
            <a:fillRect/>
          </a:stretch>
        </p:blipFill>
        <p:spPr>
          <a:xfrm>
            <a:off x="277244" y="1161712"/>
            <a:ext cx="907200" cy="660393"/>
          </a:xfrm>
          <a:prstGeom prst="rect">
            <a:avLst/>
          </a:prstGeom>
        </p:spPr>
      </p:pic>
      <p:sp>
        <p:nvSpPr>
          <p:cNvPr id="11" name="Textplatzhalter 6">
            <a:extLst>
              <a:ext uri="{FF2B5EF4-FFF2-40B4-BE49-F238E27FC236}">
                <a16:creationId xmlns:a16="http://schemas.microsoft.com/office/drawing/2014/main" id="{7902EA0D-8A81-779D-10AF-6515E4F90035}"/>
              </a:ext>
            </a:extLst>
          </p:cNvPr>
          <p:cNvSpPr>
            <a:spLocks noGrp="1"/>
          </p:cNvSpPr>
          <p:nvPr>
            <p:ph type="body" sz="quarter" idx="14"/>
          </p:nvPr>
        </p:nvSpPr>
        <p:spPr>
          <a:xfrm>
            <a:off x="1461687" y="1660387"/>
            <a:ext cx="10203629"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Mastertextformat bearbeiten</a:t>
            </a:r>
          </a:p>
        </p:txBody>
      </p:sp>
      <p:sp>
        <p:nvSpPr>
          <p:cNvPr id="2" name="Datumsplatzhalter 18">
            <a:extLst>
              <a:ext uri="{FF2B5EF4-FFF2-40B4-BE49-F238E27FC236}">
                <a16:creationId xmlns:a16="http://schemas.microsoft.com/office/drawing/2014/main" id="{D1A21628-E936-05A2-9D1B-784278E15C0D}"/>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5BDB601D-AD1D-07AE-A428-6094B2E15A7F}"/>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5" name="Textplatzhalter 23">
            <a:extLst>
              <a:ext uri="{FF2B5EF4-FFF2-40B4-BE49-F238E27FC236}">
                <a16:creationId xmlns:a16="http://schemas.microsoft.com/office/drawing/2014/main" id="{DE0489E4-ECBC-0E7C-4EFE-7ACE410F8C75}"/>
              </a:ext>
            </a:extLst>
          </p:cNvPr>
          <p:cNvSpPr>
            <a:spLocks noGrp="1"/>
          </p:cNvSpPr>
          <p:nvPr>
            <p:ph type="body" sz="quarter" idx="15" hasCustomPrompt="1"/>
          </p:nvPr>
        </p:nvSpPr>
        <p:spPr>
          <a:xfrm>
            <a:off x="1461688" y="1194030"/>
            <a:ext cx="10203628"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ERPROBUNGSAUFTRAG</a:t>
            </a:r>
          </a:p>
          <a:p>
            <a:pPr lvl="0"/>
            <a:endParaRPr lang="de-DE" dirty="0"/>
          </a:p>
        </p:txBody>
      </p:sp>
      <p:sp>
        <p:nvSpPr>
          <p:cNvPr id="7" name="Foliennummernplatzhalter 4">
            <a:extLst>
              <a:ext uri="{FF2B5EF4-FFF2-40B4-BE49-F238E27FC236}">
                <a16:creationId xmlns:a16="http://schemas.microsoft.com/office/drawing/2014/main" id="{A755C8D4-DE58-ACF3-6B16-3A987CE5B3B8}"/>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8" name="Datumsplatzhalter 18">
            <a:extLst>
              <a:ext uri="{FF2B5EF4-FFF2-40B4-BE49-F238E27FC236}">
                <a16:creationId xmlns:a16="http://schemas.microsoft.com/office/drawing/2014/main" id="{908131C1-64F6-5094-F3B0-00691B5D415C}"/>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824760550"/>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intergrundinfos Moderator:innen">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2D5E18-FCD9-8D44-89B8-E765E700D9E0}"/>
              </a:ext>
            </a:extLst>
          </p:cNvPr>
          <p:cNvSpPr/>
          <p:nvPr userDrawn="1"/>
        </p:nvSpPr>
        <p:spPr>
          <a:xfrm>
            <a:off x="1" y="1070267"/>
            <a:ext cx="12192000" cy="578773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5" name="Rechteck 4">
            <a:extLst>
              <a:ext uri="{FF2B5EF4-FFF2-40B4-BE49-F238E27FC236}">
                <a16:creationId xmlns:a16="http://schemas.microsoft.com/office/drawing/2014/main" id="{634A15AC-C040-00A2-22E3-CB4EEC4001EB}"/>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4" name="Titel 1">
            <a:extLst>
              <a:ext uri="{FF2B5EF4-FFF2-40B4-BE49-F238E27FC236}">
                <a16:creationId xmlns:a16="http://schemas.microsoft.com/office/drawing/2014/main" id="{EA65EC35-2A7B-9941-96C0-A671F58314DE}"/>
              </a:ext>
            </a:extLst>
          </p:cNvPr>
          <p:cNvSpPr>
            <a:spLocks noGrp="1"/>
          </p:cNvSpPr>
          <p:nvPr>
            <p:ph type="title" hasCustomPrompt="1"/>
          </p:nvPr>
        </p:nvSpPr>
        <p:spPr>
          <a:xfrm>
            <a:off x="1461899" y="223200"/>
            <a:ext cx="10202400" cy="655200"/>
          </a:xfrm>
          <a:prstGeom prst="rect">
            <a:avLst/>
          </a:prstGeom>
        </p:spPr>
        <p:txBody>
          <a:bodyPr lIns="90000" anchor="ctr" anchorCtr="0">
            <a:normAutofit/>
          </a:bodyPr>
          <a:lstStyle>
            <a:lvl1pPr marL="7144" indent="0">
              <a:tabLst/>
              <a:defRPr sz="2200" b="1">
                <a:latin typeface="Arial" panose="020B0604020202020204" pitchFamily="34" charset="0"/>
                <a:cs typeface="Arial" panose="020B0604020202020204" pitchFamily="34" charset="0"/>
              </a:defRPr>
            </a:lvl1pPr>
          </a:lstStyle>
          <a:p>
            <a:r>
              <a:rPr lang="de-DE" dirty="0"/>
              <a:t>Hintergrundinfos</a:t>
            </a:r>
          </a:p>
        </p:txBody>
      </p:sp>
      <p:sp>
        <p:nvSpPr>
          <p:cNvPr id="11" name="Textplatzhalter 23">
            <a:extLst>
              <a:ext uri="{FF2B5EF4-FFF2-40B4-BE49-F238E27FC236}">
                <a16:creationId xmlns:a16="http://schemas.microsoft.com/office/drawing/2014/main" id="{1C66619B-492C-DF40-8DAB-37EE96028D30}"/>
              </a:ext>
            </a:extLst>
          </p:cNvPr>
          <p:cNvSpPr>
            <a:spLocks noGrp="1"/>
          </p:cNvSpPr>
          <p:nvPr>
            <p:ph type="body" sz="quarter" idx="13" hasCustomPrompt="1"/>
          </p:nvPr>
        </p:nvSpPr>
        <p:spPr>
          <a:xfrm>
            <a:off x="525035" y="1194030"/>
            <a:ext cx="11139055" cy="445628"/>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342900" indent="0">
              <a:buNone/>
              <a:defRPr/>
            </a:lvl2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de-DE" dirty="0"/>
              <a:t>ÜBERSCHRIFT</a:t>
            </a:r>
          </a:p>
          <a:p>
            <a:pPr lvl="0"/>
            <a:endParaRPr lang="de-DE" dirty="0"/>
          </a:p>
        </p:txBody>
      </p:sp>
      <p:sp>
        <p:nvSpPr>
          <p:cNvPr id="12" name="Inhaltsplatzhalter 2">
            <a:extLst>
              <a:ext uri="{FF2B5EF4-FFF2-40B4-BE49-F238E27FC236}">
                <a16:creationId xmlns:a16="http://schemas.microsoft.com/office/drawing/2014/main" id="{4573CCD4-B461-4B43-A126-0731339F8708}"/>
              </a:ext>
            </a:extLst>
          </p:cNvPr>
          <p:cNvSpPr>
            <a:spLocks noGrp="1"/>
          </p:cNvSpPr>
          <p:nvPr>
            <p:ph idx="1" hasCustomPrompt="1"/>
          </p:nvPr>
        </p:nvSpPr>
        <p:spPr>
          <a:xfrm>
            <a:off x="525035" y="1659600"/>
            <a:ext cx="11139264" cy="4527819"/>
          </a:xfrm>
          <a:prstGeom prst="rect">
            <a:avLst/>
          </a:prstGeom>
        </p:spPr>
        <p:txBody>
          <a:bodyPr lIns="90000"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a:solidFill>
                  <a:schemeClr val="tx1"/>
                </a:solidFill>
                <a:latin typeface="Arial" panose="020B0604020202020204" pitchFamily="34" charset="0"/>
                <a:cs typeface="Arial" panose="020B0604020202020204" pitchFamily="34" charset="0"/>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a:latin typeface="Arial" panose="020B0604020202020204" pitchFamily="34" charset="0"/>
                <a:cs typeface="Arial" panose="020B0604020202020204" pitchFamily="34" charset="0"/>
              </a:defRPr>
            </a:lvl2pPr>
            <a:lvl3pPr marL="685800" indent="0">
              <a:buNone/>
              <a:defRPr sz="12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a:t>
            </a:r>
          </a:p>
          <a:p>
            <a:pPr lvl="0"/>
            <a:endParaRPr lang="de-DE" dirty="0"/>
          </a:p>
        </p:txBody>
      </p:sp>
      <p:sp>
        <p:nvSpPr>
          <p:cNvPr id="16" name="Titel 1">
            <a:extLst>
              <a:ext uri="{FF2B5EF4-FFF2-40B4-BE49-F238E27FC236}">
                <a16:creationId xmlns:a16="http://schemas.microsoft.com/office/drawing/2014/main" id="{FA00F6DA-0275-BC4D-85C8-FA2F93DB85C0}"/>
              </a:ext>
            </a:extLst>
          </p:cNvPr>
          <p:cNvSpPr txBox="1">
            <a:spLocks/>
          </p:cNvSpPr>
          <p:nvPr userDrawn="1"/>
        </p:nvSpPr>
        <p:spPr>
          <a:xfrm>
            <a:off x="5555916" y="499651"/>
            <a:ext cx="6348219" cy="364318"/>
          </a:xfrm>
          <a:prstGeom prst="rect">
            <a:avLst/>
          </a:prstGeom>
        </p:spPr>
        <p:txBody>
          <a:bodyPr>
            <a:normAutofit lnSpcReduction="10000"/>
          </a:bodyPr>
          <a:lstStyle>
            <a:lvl1pPr marL="9525" indent="0" algn="l" defTabSz="914400" rtl="0" eaLnBrk="1" latinLnBrk="0" hangingPunct="1">
              <a:lnSpc>
                <a:spcPct val="90000"/>
              </a:lnSpc>
              <a:spcBef>
                <a:spcPct val="0"/>
              </a:spcBef>
              <a:buNone/>
              <a:tabLst/>
              <a:defRPr sz="2800" b="1" kern="1200">
                <a:solidFill>
                  <a:schemeClr val="tx1"/>
                </a:solidFill>
                <a:latin typeface="Arial" panose="020B0604020202020204" pitchFamily="34" charset="0"/>
                <a:ea typeface="+mj-ea"/>
                <a:cs typeface="Arial" panose="020B0604020202020204" pitchFamily="34" charset="0"/>
              </a:defRPr>
            </a:lvl1pPr>
          </a:lstStyle>
          <a:p>
            <a:r>
              <a:rPr lang="de-DE" sz="2100" b="0" dirty="0"/>
              <a:t>FÜR MODERATOR:INNEN</a:t>
            </a:r>
            <a:endParaRPr lang="de-DE" sz="2100" dirty="0"/>
          </a:p>
        </p:txBody>
      </p:sp>
      <p:sp>
        <p:nvSpPr>
          <p:cNvPr id="3" name="Datumsplatzhalter 18">
            <a:extLst>
              <a:ext uri="{FF2B5EF4-FFF2-40B4-BE49-F238E27FC236}">
                <a16:creationId xmlns:a16="http://schemas.microsoft.com/office/drawing/2014/main" id="{7F5DBE48-8F9E-8960-C54E-4C5AD49E6C32}"/>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4" name="Foliennummernplatzhalter 4">
            <a:extLst>
              <a:ext uri="{FF2B5EF4-FFF2-40B4-BE49-F238E27FC236}">
                <a16:creationId xmlns:a16="http://schemas.microsoft.com/office/drawing/2014/main" id="{00A90892-BA08-89FE-DBE0-EC51CC187B6F}"/>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6" name="Grafik 5">
            <a:extLst>
              <a:ext uri="{FF2B5EF4-FFF2-40B4-BE49-F238E27FC236}">
                <a16:creationId xmlns:a16="http://schemas.microsoft.com/office/drawing/2014/main" id="{C1C8A887-0012-3C3B-0B53-A5C17828CF0D}"/>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7" name="Datumsplatzhalter 18">
            <a:extLst>
              <a:ext uri="{FF2B5EF4-FFF2-40B4-BE49-F238E27FC236}">
                <a16:creationId xmlns:a16="http://schemas.microsoft.com/office/drawing/2014/main" id="{1058223E-3B18-A792-BB88-C938CB6937EE}"/>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2" name="Rechteck 1">
            <a:extLst>
              <a:ext uri="{FF2B5EF4-FFF2-40B4-BE49-F238E27FC236}">
                <a16:creationId xmlns:a16="http://schemas.microsoft.com/office/drawing/2014/main" id="{ACB0A522-3AF9-5E0E-C840-B784E273F10C}"/>
              </a:ext>
            </a:extLst>
          </p:cNvPr>
          <p:cNvSpPr/>
          <p:nvPr userDrawn="1"/>
        </p:nvSpPr>
        <p:spPr>
          <a:xfrm>
            <a:off x="7222603" y="39947"/>
            <a:ext cx="4992999"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NUR FÜR MODERATOR:INNEN SICHTBAR, GGF. PRÜFEN</a:t>
            </a:r>
          </a:p>
        </p:txBody>
      </p:sp>
    </p:spTree>
    <p:extLst>
      <p:ext uri="{BB962C8B-B14F-4D97-AF65-F5344CB8AC3E}">
        <p14:creationId xmlns:p14="http://schemas.microsoft.com/office/powerpoint/2010/main" val="2688588871"/>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3284452F-E7CB-CEC0-EBFB-AE5870984F34}"/>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cxnSp>
        <p:nvCxnSpPr>
          <p:cNvPr id="7" name="Gerade Verbindung 6">
            <a:extLst>
              <a:ext uri="{FF2B5EF4-FFF2-40B4-BE49-F238E27FC236}">
                <a16:creationId xmlns:a16="http://schemas.microsoft.com/office/drawing/2014/main" id="{0902958C-7F4E-8C4E-AD14-DC497A227BFF}"/>
              </a:ext>
            </a:extLst>
          </p:cNvPr>
          <p:cNvCxnSpPr>
            <a:cxnSpLocks/>
          </p:cNvCxnSpPr>
          <p:nvPr userDrawn="1"/>
        </p:nvCxnSpPr>
        <p:spPr>
          <a:xfrm>
            <a:off x="66676"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 name="Titel 1">
            <a:extLst>
              <a:ext uri="{FF2B5EF4-FFF2-40B4-BE49-F238E27FC236}">
                <a16:creationId xmlns:a16="http://schemas.microsoft.com/office/drawing/2014/main" id="{97C625BC-C586-AD41-BBFA-EBD9A0646D0B}"/>
              </a:ext>
            </a:extLst>
          </p:cNvPr>
          <p:cNvSpPr>
            <a:spLocks noGrp="1"/>
          </p:cNvSpPr>
          <p:nvPr>
            <p:ph type="title"/>
          </p:nvPr>
        </p:nvSpPr>
        <p:spPr>
          <a:xfrm>
            <a:off x="1461600" y="223200"/>
            <a:ext cx="10202400" cy="655200"/>
          </a:xfrm>
          <a:prstGeom prst="rect">
            <a:avLst/>
          </a:prstGeom>
        </p:spPr>
        <p:txBody>
          <a:bodyPr anchor="ctr" anchorCtr="0">
            <a:normAutofit/>
          </a:bodyPr>
          <a:lstStyle>
            <a:lvl1pPr marL="7144" indent="0">
              <a:tabLst/>
              <a:defRPr sz="2200" b="1">
                <a:latin typeface="Arial" panose="020B0604020202020204" pitchFamily="34" charset="0"/>
                <a:cs typeface="Arial" panose="020B0604020202020204" pitchFamily="34" charset="0"/>
              </a:defRPr>
            </a:lvl1pPr>
          </a:lstStyle>
          <a:p>
            <a:r>
              <a:rPr lang="de-DE" dirty="0"/>
              <a:t>Mastertitelformat</a:t>
            </a:r>
          </a:p>
        </p:txBody>
      </p:sp>
      <p:sp>
        <p:nvSpPr>
          <p:cNvPr id="24" name="Textplatzhalter 23">
            <a:extLst>
              <a:ext uri="{FF2B5EF4-FFF2-40B4-BE49-F238E27FC236}">
                <a16:creationId xmlns:a16="http://schemas.microsoft.com/office/drawing/2014/main" id="{D65D3D9F-F8C7-8242-8FCC-BF2CDF6777BA}"/>
              </a:ext>
            </a:extLst>
          </p:cNvPr>
          <p:cNvSpPr>
            <a:spLocks noGrp="1"/>
          </p:cNvSpPr>
          <p:nvPr>
            <p:ph type="body" sz="quarter" idx="13" hasCustomPrompt="1"/>
          </p:nvPr>
        </p:nvSpPr>
        <p:spPr>
          <a:xfrm>
            <a:off x="526474" y="1194030"/>
            <a:ext cx="11137526" cy="445628"/>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342900" indent="0">
              <a:buNone/>
              <a:defRPr/>
            </a:lvl2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de-DE" dirty="0"/>
              <a:t>ÜBERSCHRIFT</a:t>
            </a:r>
          </a:p>
          <a:p>
            <a:pPr lvl="0"/>
            <a:endParaRPr lang="de-DE" dirty="0"/>
          </a:p>
        </p:txBody>
      </p:sp>
      <p:sp>
        <p:nvSpPr>
          <p:cNvPr id="25" name="Inhaltsplatzhalter 2">
            <a:extLst>
              <a:ext uri="{FF2B5EF4-FFF2-40B4-BE49-F238E27FC236}">
                <a16:creationId xmlns:a16="http://schemas.microsoft.com/office/drawing/2014/main" id="{35DF33B1-1A9A-C34E-AE50-1D81E5E8CCAD}"/>
              </a:ext>
            </a:extLst>
          </p:cNvPr>
          <p:cNvSpPr>
            <a:spLocks noGrp="1"/>
          </p:cNvSpPr>
          <p:nvPr>
            <p:ph idx="1" hasCustomPrompt="1"/>
          </p:nvPr>
        </p:nvSpPr>
        <p:spPr>
          <a:xfrm>
            <a:off x="526473" y="1659600"/>
            <a:ext cx="11138400" cy="4528800"/>
          </a:xfrm>
          <a:prstGeom prst="rect">
            <a:avLst/>
          </a:prstGeom>
        </p:spPr>
        <p:txBody>
          <a:bodyPr lIns="90000"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a:solidFill>
                  <a:schemeClr val="tx1"/>
                </a:solidFill>
                <a:latin typeface="Arial" panose="020B0604020202020204" pitchFamily="34" charset="0"/>
                <a:cs typeface="Arial" panose="020B0604020202020204" pitchFamily="34" charset="0"/>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a:latin typeface="Arial" panose="020B0604020202020204" pitchFamily="34" charset="0"/>
                <a:cs typeface="Arial" panose="020B0604020202020204" pitchFamily="34" charset="0"/>
              </a:defRPr>
            </a:lvl2pPr>
            <a:lvl3pPr marL="685800" indent="0">
              <a:buNone/>
              <a:defRPr sz="12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a:t>
            </a:r>
          </a:p>
          <a:p>
            <a:pPr lvl="0"/>
            <a:endParaRPr lang="de-DE" dirty="0"/>
          </a:p>
        </p:txBody>
      </p:sp>
      <p:sp>
        <p:nvSpPr>
          <p:cNvPr id="6" name="Rechteck 5">
            <a:extLst>
              <a:ext uri="{FF2B5EF4-FFF2-40B4-BE49-F238E27FC236}">
                <a16:creationId xmlns:a16="http://schemas.microsoft.com/office/drawing/2014/main" id="{3A48858F-3F41-5AD4-2D7A-3B3F04675A7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9" name="Datumsplatzhalter 18">
            <a:extLst>
              <a:ext uri="{FF2B5EF4-FFF2-40B4-BE49-F238E27FC236}">
                <a16:creationId xmlns:a16="http://schemas.microsoft.com/office/drawing/2014/main" id="{8CA4B072-38DC-A2F2-1915-F2627BB35201}"/>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10" name="Foliennummernplatzhalter 4">
            <a:extLst>
              <a:ext uri="{FF2B5EF4-FFF2-40B4-BE49-F238E27FC236}">
                <a16:creationId xmlns:a16="http://schemas.microsoft.com/office/drawing/2014/main" id="{2F13445E-6A80-561F-A81C-45B885669606}"/>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pic>
        <p:nvPicPr>
          <p:cNvPr id="16" name="Grafik 15">
            <a:extLst>
              <a:ext uri="{FF2B5EF4-FFF2-40B4-BE49-F238E27FC236}">
                <a16:creationId xmlns:a16="http://schemas.microsoft.com/office/drawing/2014/main" id="{014B2634-BB75-7492-0BF9-4B67E53ADA69}"/>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0" name="Datumsplatzhalter 18">
            <a:extLst>
              <a:ext uri="{FF2B5EF4-FFF2-40B4-BE49-F238E27FC236}">
                <a16:creationId xmlns:a16="http://schemas.microsoft.com/office/drawing/2014/main" id="{B7F513A5-89FE-B55E-B0AB-F5F30CD4E50B}"/>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235243242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ocialmediakanäl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05B420EF-13F9-05EB-0293-69864B19DFD4}"/>
              </a:ext>
            </a:extLst>
          </p:cNvPr>
          <p:cNvSpPr/>
          <p:nvPr userDrawn="1"/>
        </p:nvSpPr>
        <p:spPr>
          <a:xfrm>
            <a:off x="1" y="0"/>
            <a:ext cx="12192000" cy="6268001"/>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4" name="Abgerundete rechteckige Legende 3">
            <a:extLst>
              <a:ext uri="{FF2B5EF4-FFF2-40B4-BE49-F238E27FC236}">
                <a16:creationId xmlns:a16="http://schemas.microsoft.com/office/drawing/2014/main" id="{5022DA13-07BD-DCB4-26BD-B2C9A333C4EC}"/>
              </a:ext>
            </a:extLst>
          </p:cNvPr>
          <p:cNvSpPr/>
          <p:nvPr userDrawn="1"/>
        </p:nvSpPr>
        <p:spPr>
          <a:xfrm flipH="1">
            <a:off x="800135" y="448207"/>
            <a:ext cx="5057976" cy="1914264"/>
          </a:xfrm>
          <a:prstGeom prst="wedgeRoundRectCallout">
            <a:avLst>
              <a:gd name="adj1" fmla="val 9611"/>
              <a:gd name="adj2" fmla="val 66154"/>
              <a:gd name="adj3" fmla="val 16667"/>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5" name="Textfeld 4">
            <a:extLst>
              <a:ext uri="{FF2B5EF4-FFF2-40B4-BE49-F238E27FC236}">
                <a16:creationId xmlns:a16="http://schemas.microsoft.com/office/drawing/2014/main" id="{1C9E57CB-510A-ED7E-4C17-B7A780238CB0}"/>
              </a:ext>
            </a:extLst>
          </p:cNvPr>
          <p:cNvSpPr txBox="1"/>
          <p:nvPr userDrawn="1"/>
        </p:nvSpPr>
        <p:spPr>
          <a:xfrm>
            <a:off x="725316" y="754739"/>
            <a:ext cx="5238605" cy="1261884"/>
          </a:xfrm>
          <a:prstGeom prst="rect">
            <a:avLst/>
          </a:prstGeom>
          <a:noFill/>
        </p:spPr>
        <p:txBody>
          <a:bodyPr wrap="square" rtlCol="0">
            <a:spAutoFit/>
          </a:bodyPr>
          <a:lstStyle/>
          <a:p>
            <a:pPr marL="0" indent="0" algn="ctr">
              <a:lnSpc>
                <a:spcPct val="100000"/>
              </a:lnSpc>
              <a:buNone/>
            </a:pPr>
            <a:r>
              <a:rPr lang="de-DE" sz="2800" b="1" dirty="0">
                <a:solidFill>
                  <a:schemeClr val="tx1"/>
                </a:solidFill>
                <a:latin typeface="Calibri" panose="020F0502020204030204" pitchFamily="34" charset="0"/>
                <a:cs typeface="Calibri" panose="020F0502020204030204" pitchFamily="34" charset="0"/>
              </a:rPr>
              <a:t>PIKAS</a:t>
            </a:r>
            <a:r>
              <a:rPr lang="de-DE" sz="2400" b="1" dirty="0">
                <a:solidFill>
                  <a:schemeClr val="tx1"/>
                </a:solidFill>
                <a:latin typeface="Arial" panose="020B0604020202020204" pitchFamily="34" charset="0"/>
                <a:cs typeface="Arial" panose="020B0604020202020204" pitchFamily="34" charset="0"/>
              </a:rPr>
              <a:t> gibt es auch </a:t>
            </a:r>
          </a:p>
          <a:p>
            <a:pPr marL="0" indent="0" algn="ctr">
              <a:lnSpc>
                <a:spcPct val="100000"/>
              </a:lnSpc>
              <a:buNone/>
            </a:pPr>
            <a:r>
              <a:rPr lang="de-DE" sz="2400" b="1" dirty="0">
                <a:solidFill>
                  <a:schemeClr val="tx1"/>
                </a:solidFill>
                <a:latin typeface="Arial" panose="020B0604020202020204" pitchFamily="34" charset="0"/>
                <a:cs typeface="Arial" panose="020B0604020202020204" pitchFamily="34" charset="0"/>
              </a:rPr>
              <a:t>auf YouTube, Instagram und Facebook!</a:t>
            </a:r>
          </a:p>
        </p:txBody>
      </p:sp>
      <p:pic>
        <p:nvPicPr>
          <p:cNvPr id="10" name="Grafik 9">
            <a:extLst>
              <a:ext uri="{FF2B5EF4-FFF2-40B4-BE49-F238E27FC236}">
                <a16:creationId xmlns:a16="http://schemas.microsoft.com/office/drawing/2014/main" id="{126EFCFF-AC46-026A-EA97-8EB5F1042EB9}"/>
              </a:ext>
            </a:extLst>
          </p:cNvPr>
          <p:cNvPicPr>
            <a:picLocks noChangeAspect="1"/>
          </p:cNvPicPr>
          <p:nvPr userDrawn="1"/>
        </p:nvPicPr>
        <p:blipFill>
          <a:blip r:embed="rId2"/>
          <a:stretch>
            <a:fillRect/>
          </a:stretch>
        </p:blipFill>
        <p:spPr>
          <a:xfrm flipH="1">
            <a:off x="957975" y="2168508"/>
            <a:ext cx="4802400" cy="4099493"/>
          </a:xfrm>
          <a:prstGeom prst="rect">
            <a:avLst/>
          </a:prstGeom>
        </p:spPr>
      </p:pic>
      <p:pic>
        <p:nvPicPr>
          <p:cNvPr id="26" name="Grafik 25">
            <a:extLst>
              <a:ext uri="{FF2B5EF4-FFF2-40B4-BE49-F238E27FC236}">
                <a16:creationId xmlns:a16="http://schemas.microsoft.com/office/drawing/2014/main" id="{C9EC28BC-924A-1396-A97B-81DA0F29EEC9}"/>
              </a:ext>
            </a:extLst>
          </p:cNvPr>
          <p:cNvPicPr>
            <a:picLocks noChangeAspect="1"/>
          </p:cNvPicPr>
          <p:nvPr userDrawn="1"/>
        </p:nvPicPr>
        <p:blipFill>
          <a:blip r:embed="rId3"/>
          <a:stretch>
            <a:fillRect/>
          </a:stretch>
        </p:blipFill>
        <p:spPr>
          <a:xfrm>
            <a:off x="8427781" y="4376825"/>
            <a:ext cx="748800" cy="749300"/>
          </a:xfrm>
          <a:prstGeom prst="rect">
            <a:avLst/>
          </a:prstGeom>
        </p:spPr>
      </p:pic>
      <p:pic>
        <p:nvPicPr>
          <p:cNvPr id="27" name="Grafik 26">
            <a:extLst>
              <a:ext uri="{FF2B5EF4-FFF2-40B4-BE49-F238E27FC236}">
                <a16:creationId xmlns:a16="http://schemas.microsoft.com/office/drawing/2014/main" id="{3C494B9F-6271-C5BC-9CF1-AE716F7238CF}"/>
              </a:ext>
            </a:extLst>
          </p:cNvPr>
          <p:cNvPicPr>
            <a:picLocks noChangeAspect="1"/>
          </p:cNvPicPr>
          <p:nvPr userDrawn="1"/>
        </p:nvPicPr>
        <p:blipFill>
          <a:blip r:embed="rId4"/>
          <a:stretch>
            <a:fillRect/>
          </a:stretch>
        </p:blipFill>
        <p:spPr>
          <a:xfrm>
            <a:off x="8376539" y="2701061"/>
            <a:ext cx="763200" cy="763200"/>
          </a:xfrm>
          <a:prstGeom prst="rect">
            <a:avLst/>
          </a:prstGeom>
        </p:spPr>
      </p:pic>
      <p:pic>
        <p:nvPicPr>
          <p:cNvPr id="28" name="Grafik 27">
            <a:extLst>
              <a:ext uri="{FF2B5EF4-FFF2-40B4-BE49-F238E27FC236}">
                <a16:creationId xmlns:a16="http://schemas.microsoft.com/office/drawing/2014/main" id="{9C43BA09-6B43-8DD1-29BE-D6439BEDE733}"/>
              </a:ext>
            </a:extLst>
          </p:cNvPr>
          <p:cNvPicPr>
            <a:picLocks noChangeAspect="1"/>
          </p:cNvPicPr>
          <p:nvPr userDrawn="1"/>
        </p:nvPicPr>
        <p:blipFill>
          <a:blip r:embed="rId5"/>
          <a:stretch>
            <a:fillRect/>
          </a:stretch>
        </p:blipFill>
        <p:spPr>
          <a:xfrm>
            <a:off x="8264779" y="1023344"/>
            <a:ext cx="954000" cy="698500"/>
          </a:xfrm>
          <a:prstGeom prst="rect">
            <a:avLst/>
          </a:prstGeom>
        </p:spPr>
      </p:pic>
      <p:pic>
        <p:nvPicPr>
          <p:cNvPr id="29" name="Grafik 28">
            <a:extLst>
              <a:ext uri="{FF2B5EF4-FFF2-40B4-BE49-F238E27FC236}">
                <a16:creationId xmlns:a16="http://schemas.microsoft.com/office/drawing/2014/main" id="{2D632728-A46C-A476-587B-ABD98536CB51}"/>
              </a:ext>
            </a:extLst>
          </p:cNvPr>
          <p:cNvPicPr>
            <a:picLocks noChangeAspect="1"/>
          </p:cNvPicPr>
          <p:nvPr userDrawn="1"/>
        </p:nvPicPr>
        <p:blipFill>
          <a:blip r:embed="rId6"/>
          <a:stretch>
            <a:fillRect/>
          </a:stretch>
        </p:blipFill>
        <p:spPr>
          <a:xfrm>
            <a:off x="9881583" y="4233494"/>
            <a:ext cx="1440000" cy="1440000"/>
          </a:xfrm>
          <a:prstGeom prst="rect">
            <a:avLst/>
          </a:prstGeom>
        </p:spPr>
      </p:pic>
      <p:pic>
        <p:nvPicPr>
          <p:cNvPr id="30" name="Grafik 29">
            <a:extLst>
              <a:ext uri="{FF2B5EF4-FFF2-40B4-BE49-F238E27FC236}">
                <a16:creationId xmlns:a16="http://schemas.microsoft.com/office/drawing/2014/main" id="{6B340A43-DD70-7CF1-7D4F-7A9D5262005F}"/>
              </a:ext>
            </a:extLst>
          </p:cNvPr>
          <p:cNvPicPr>
            <a:picLocks noChangeAspect="1"/>
          </p:cNvPicPr>
          <p:nvPr userDrawn="1"/>
        </p:nvPicPr>
        <p:blipFill>
          <a:blip r:embed="rId7"/>
          <a:stretch>
            <a:fillRect/>
          </a:stretch>
        </p:blipFill>
        <p:spPr>
          <a:xfrm>
            <a:off x="9881583" y="801451"/>
            <a:ext cx="1440000" cy="1440000"/>
          </a:xfrm>
          <a:prstGeom prst="rect">
            <a:avLst/>
          </a:prstGeom>
        </p:spPr>
      </p:pic>
      <p:pic>
        <p:nvPicPr>
          <p:cNvPr id="31" name="Grafik 30">
            <a:extLst>
              <a:ext uri="{FF2B5EF4-FFF2-40B4-BE49-F238E27FC236}">
                <a16:creationId xmlns:a16="http://schemas.microsoft.com/office/drawing/2014/main" id="{A7828BD4-96AB-5E53-782F-9F45A9EDEE6E}"/>
              </a:ext>
            </a:extLst>
          </p:cNvPr>
          <p:cNvPicPr>
            <a:picLocks noChangeAspect="1"/>
          </p:cNvPicPr>
          <p:nvPr userDrawn="1"/>
        </p:nvPicPr>
        <p:blipFill>
          <a:blip r:embed="rId8"/>
          <a:stretch>
            <a:fillRect/>
          </a:stretch>
        </p:blipFill>
        <p:spPr>
          <a:xfrm>
            <a:off x="9881583" y="2512879"/>
            <a:ext cx="1440000" cy="1440000"/>
          </a:xfrm>
          <a:prstGeom prst="rect">
            <a:avLst/>
          </a:prstGeom>
        </p:spPr>
      </p:pic>
      <p:sp>
        <p:nvSpPr>
          <p:cNvPr id="32" name="Textfeld 31">
            <a:extLst>
              <a:ext uri="{FF2B5EF4-FFF2-40B4-BE49-F238E27FC236}">
                <a16:creationId xmlns:a16="http://schemas.microsoft.com/office/drawing/2014/main" id="{5B380CEC-956B-5C58-A67F-E7E838F191D6}"/>
              </a:ext>
            </a:extLst>
          </p:cNvPr>
          <p:cNvSpPr txBox="1"/>
          <p:nvPr userDrawn="1"/>
        </p:nvSpPr>
        <p:spPr>
          <a:xfrm>
            <a:off x="7799675" y="5172098"/>
            <a:ext cx="1920000" cy="338554"/>
          </a:xfrm>
          <a:prstGeom prst="rect">
            <a:avLst/>
          </a:prstGeom>
          <a:noFill/>
        </p:spPr>
        <p:txBody>
          <a:bodyPr wrap="square" rtlCol="0">
            <a:spAutoFit/>
          </a:bodyPr>
          <a:lstStyle/>
          <a:p>
            <a:pPr marL="0" indent="0" algn="ctr">
              <a:buNone/>
            </a:pPr>
            <a:r>
              <a:rPr lang="de-DE" sz="1600" b="0" i="1" dirty="0">
                <a:solidFill>
                  <a:schemeClr val="tx1"/>
                </a:solidFill>
                <a:latin typeface="Calibri" panose="020F0502020204030204" pitchFamily="34" charset="0"/>
                <a:cs typeface="Calibri" panose="020F0502020204030204" pitchFamily="34" charset="0"/>
              </a:rPr>
              <a:t>@</a:t>
            </a:r>
            <a:r>
              <a:rPr lang="de-DE" sz="1600" b="0" i="1" dirty="0" err="1">
                <a:solidFill>
                  <a:schemeClr val="tx1"/>
                </a:solidFill>
                <a:latin typeface="Calibri" panose="020F0502020204030204" pitchFamily="34" charset="0"/>
                <a:cs typeface="Calibri" panose="020F0502020204030204" pitchFamily="34" charset="0"/>
              </a:rPr>
              <a:t>PIKASdzlm</a:t>
            </a:r>
            <a:endParaRPr lang="de-DE" sz="1600" b="0" i="1" dirty="0">
              <a:solidFill>
                <a:schemeClr val="tx1"/>
              </a:solidFill>
              <a:latin typeface="Calibri" panose="020F0502020204030204" pitchFamily="34" charset="0"/>
              <a:cs typeface="Calibri" panose="020F0502020204030204" pitchFamily="34" charset="0"/>
            </a:endParaRPr>
          </a:p>
        </p:txBody>
      </p:sp>
      <p:sp>
        <p:nvSpPr>
          <p:cNvPr id="33" name="Textfeld 32">
            <a:extLst>
              <a:ext uri="{FF2B5EF4-FFF2-40B4-BE49-F238E27FC236}">
                <a16:creationId xmlns:a16="http://schemas.microsoft.com/office/drawing/2014/main" id="{90057CED-482B-5F2C-9A45-699D0DA0FD33}"/>
              </a:ext>
            </a:extLst>
          </p:cNvPr>
          <p:cNvSpPr txBox="1"/>
          <p:nvPr userDrawn="1"/>
        </p:nvSpPr>
        <p:spPr>
          <a:xfrm>
            <a:off x="7653316" y="3466339"/>
            <a:ext cx="2140347" cy="338554"/>
          </a:xfrm>
          <a:prstGeom prst="rect">
            <a:avLst/>
          </a:prstGeom>
          <a:noFill/>
        </p:spPr>
        <p:txBody>
          <a:bodyPr wrap="square" rtlCol="0">
            <a:spAutoFit/>
          </a:bodyPr>
          <a:lstStyle/>
          <a:p>
            <a:pPr marL="0" indent="0" algn="ctr">
              <a:buNone/>
            </a:pPr>
            <a:r>
              <a:rPr lang="de-DE" sz="1600" b="0" i="1" dirty="0">
                <a:solidFill>
                  <a:schemeClr val="tx1"/>
                </a:solidFill>
                <a:latin typeface="Calibri" panose="020F0502020204030204" pitchFamily="34" charset="0"/>
                <a:cs typeface="Calibri" panose="020F0502020204030204" pitchFamily="34" charset="0"/>
              </a:rPr>
              <a:t>@</a:t>
            </a:r>
            <a:r>
              <a:rPr lang="de-DE" sz="1600" b="0" i="1" dirty="0" err="1">
                <a:solidFill>
                  <a:schemeClr val="tx1"/>
                </a:solidFill>
                <a:latin typeface="Calibri" panose="020F0502020204030204" pitchFamily="34" charset="0"/>
                <a:cs typeface="Calibri" panose="020F0502020204030204" pitchFamily="34" charset="0"/>
              </a:rPr>
              <a:t>PIKAS_und_co</a:t>
            </a:r>
            <a:endParaRPr lang="de-DE" sz="1600" b="0" i="1" dirty="0">
              <a:solidFill>
                <a:schemeClr val="tx1"/>
              </a:solidFill>
              <a:latin typeface="Calibri" panose="020F0502020204030204" pitchFamily="34" charset="0"/>
              <a:cs typeface="Calibri" panose="020F0502020204030204" pitchFamily="34" charset="0"/>
            </a:endParaRPr>
          </a:p>
        </p:txBody>
      </p:sp>
      <p:sp>
        <p:nvSpPr>
          <p:cNvPr id="34" name="Textfeld 33">
            <a:extLst>
              <a:ext uri="{FF2B5EF4-FFF2-40B4-BE49-F238E27FC236}">
                <a16:creationId xmlns:a16="http://schemas.microsoft.com/office/drawing/2014/main" id="{B5A3A64E-66E0-2C0B-CC8A-6D3927AFFC54}"/>
              </a:ext>
            </a:extLst>
          </p:cNvPr>
          <p:cNvSpPr txBox="1"/>
          <p:nvPr userDrawn="1"/>
        </p:nvSpPr>
        <p:spPr>
          <a:xfrm>
            <a:off x="7653316" y="1718053"/>
            <a:ext cx="2063237" cy="338554"/>
          </a:xfrm>
          <a:prstGeom prst="rect">
            <a:avLst/>
          </a:prstGeom>
          <a:noFill/>
        </p:spPr>
        <p:txBody>
          <a:bodyPr wrap="square" rtlCol="0">
            <a:spAutoFit/>
          </a:bodyPr>
          <a:lstStyle/>
          <a:p>
            <a:pPr marL="0" indent="0" algn="ctr">
              <a:buNone/>
            </a:pPr>
            <a:r>
              <a:rPr lang="de-DE" sz="1600" b="0" i="1" dirty="0">
                <a:solidFill>
                  <a:schemeClr val="tx1"/>
                </a:solidFill>
                <a:latin typeface="Calibri" panose="020F0502020204030204" pitchFamily="34" charset="0"/>
                <a:cs typeface="Calibri" panose="020F0502020204030204" pitchFamily="34" charset="0"/>
              </a:rPr>
              <a:t>@</a:t>
            </a:r>
            <a:r>
              <a:rPr lang="de-DE" sz="1600" b="0" i="1" dirty="0" err="1">
                <a:solidFill>
                  <a:schemeClr val="tx1"/>
                </a:solidFill>
                <a:latin typeface="Calibri" panose="020F0502020204030204" pitchFamily="34" charset="0"/>
                <a:cs typeface="Calibri" panose="020F0502020204030204" pitchFamily="34" charset="0"/>
              </a:rPr>
              <a:t>PIKAS_und_co</a:t>
            </a:r>
            <a:endParaRPr lang="de-DE" sz="1600" b="0"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0020026"/>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jektseiten">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7E08154-A70B-D46A-A27D-102F53084B01}"/>
              </a:ext>
            </a:extLst>
          </p:cNvPr>
          <p:cNvSpPr/>
          <p:nvPr userDrawn="1"/>
        </p:nvSpPr>
        <p:spPr>
          <a:xfrm>
            <a:off x="1" y="0"/>
            <a:ext cx="12192000" cy="6304648"/>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3" name="Abgerundete rechteckige Legende 2">
            <a:extLst>
              <a:ext uri="{FF2B5EF4-FFF2-40B4-BE49-F238E27FC236}">
                <a16:creationId xmlns:a16="http://schemas.microsoft.com/office/drawing/2014/main" id="{04AC5FA3-32F8-8617-E1FF-C6619C14D780}"/>
              </a:ext>
            </a:extLst>
          </p:cNvPr>
          <p:cNvSpPr/>
          <p:nvPr userDrawn="1"/>
        </p:nvSpPr>
        <p:spPr>
          <a:xfrm>
            <a:off x="6394798" y="975405"/>
            <a:ext cx="4938492" cy="1733309"/>
          </a:xfrm>
          <a:prstGeom prst="wedgeRoundRectCallout">
            <a:avLst>
              <a:gd name="adj1" fmla="val 7847"/>
              <a:gd name="adj2" fmla="val 69649"/>
              <a:gd name="adj3" fmla="val 16667"/>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0" name="Textfeld 9">
            <a:extLst>
              <a:ext uri="{FF2B5EF4-FFF2-40B4-BE49-F238E27FC236}">
                <a16:creationId xmlns:a16="http://schemas.microsoft.com/office/drawing/2014/main" id="{A5106E34-1DC3-13B1-E071-BFDCAF807397}"/>
              </a:ext>
            </a:extLst>
          </p:cNvPr>
          <p:cNvSpPr txBox="1"/>
          <p:nvPr userDrawn="1"/>
        </p:nvSpPr>
        <p:spPr>
          <a:xfrm>
            <a:off x="6574364" y="1241895"/>
            <a:ext cx="4701053" cy="1200329"/>
          </a:xfrm>
          <a:prstGeom prst="rect">
            <a:avLst/>
          </a:prstGeom>
          <a:noFill/>
        </p:spPr>
        <p:txBody>
          <a:bodyPr wrap="square" rtlCol="0">
            <a:spAutoFit/>
          </a:bodyPr>
          <a:lstStyle/>
          <a:p>
            <a:pPr marL="0" indent="0" algn="ctr">
              <a:lnSpc>
                <a:spcPct val="100000"/>
              </a:lnSpc>
              <a:buNone/>
            </a:pPr>
            <a:r>
              <a:rPr lang="de-DE" sz="2400" b="1" dirty="0">
                <a:solidFill>
                  <a:schemeClr val="tx1"/>
                </a:solidFill>
                <a:latin typeface="Arial" panose="020B0604020202020204" pitchFamily="34" charset="0"/>
                <a:cs typeface="Arial" panose="020B0604020202020204" pitchFamily="34" charset="0"/>
              </a:rPr>
              <a:t>Besuchen Sie </a:t>
            </a:r>
          </a:p>
          <a:p>
            <a:pPr marL="0" indent="0" algn="ctr">
              <a:lnSpc>
                <a:spcPct val="100000"/>
              </a:lnSpc>
              <a:buNone/>
            </a:pPr>
            <a:r>
              <a:rPr lang="de-DE" sz="2400" b="1" dirty="0">
                <a:solidFill>
                  <a:schemeClr val="tx1"/>
                </a:solidFill>
                <a:latin typeface="Arial" panose="020B0604020202020204" pitchFamily="34" charset="0"/>
                <a:cs typeface="Arial" panose="020B0604020202020204" pitchFamily="34" charset="0"/>
              </a:rPr>
              <a:t>uns doch auf unseren Webseiten! </a:t>
            </a:r>
          </a:p>
        </p:txBody>
      </p:sp>
      <p:sp>
        <p:nvSpPr>
          <p:cNvPr id="37" name="Textfeld 36">
            <a:extLst>
              <a:ext uri="{FF2B5EF4-FFF2-40B4-BE49-F238E27FC236}">
                <a16:creationId xmlns:a16="http://schemas.microsoft.com/office/drawing/2014/main" id="{D127B6D0-F825-DE9E-B4FD-1CFB2843276D}"/>
              </a:ext>
            </a:extLst>
          </p:cNvPr>
          <p:cNvSpPr txBox="1"/>
          <p:nvPr userDrawn="1"/>
        </p:nvSpPr>
        <p:spPr>
          <a:xfrm>
            <a:off x="7229211" y="553352"/>
            <a:ext cx="3296351" cy="338554"/>
          </a:xfrm>
          <a:prstGeom prst="rect">
            <a:avLst/>
          </a:prstGeom>
          <a:noFill/>
        </p:spPr>
        <p:txBody>
          <a:bodyPr wrap="square" rtlCol="0">
            <a:spAutoFit/>
          </a:bodyPr>
          <a:lstStyle/>
          <a:p>
            <a:pPr marL="0" indent="0" algn="ctr">
              <a:buNone/>
            </a:pPr>
            <a:r>
              <a:rPr lang="de-DE" sz="1600" b="0" i="1" dirty="0" err="1">
                <a:solidFill>
                  <a:schemeClr val="tx1"/>
                </a:solidFill>
                <a:latin typeface="Calibri" panose="020F0502020204030204" pitchFamily="34" charset="0"/>
                <a:cs typeface="Calibri" panose="020F0502020204030204" pitchFamily="34" charset="0"/>
              </a:rPr>
              <a:t>proprima.dzlm.de</a:t>
            </a:r>
            <a:r>
              <a:rPr lang="de-DE" sz="1600" b="0" i="1" dirty="0">
                <a:solidFill>
                  <a:schemeClr val="tx1"/>
                </a:solidFill>
                <a:latin typeface="Calibri" panose="020F0502020204030204" pitchFamily="34" charset="0"/>
                <a:cs typeface="Calibri" panose="020F0502020204030204" pitchFamily="34" charset="0"/>
              </a:rPr>
              <a:t>/</a:t>
            </a:r>
            <a:r>
              <a:rPr lang="de-DE" sz="1600" b="0" i="1" dirty="0" err="1">
                <a:solidFill>
                  <a:schemeClr val="tx1"/>
                </a:solidFill>
                <a:latin typeface="Calibri" panose="020F0502020204030204" pitchFamily="34" charset="0"/>
                <a:cs typeface="Calibri" panose="020F0502020204030204" pitchFamily="34" charset="0"/>
              </a:rPr>
              <a:t>websites</a:t>
            </a:r>
            <a:endParaRPr lang="de-DE" sz="1600" b="0" i="1" dirty="0">
              <a:solidFill>
                <a:schemeClr val="tx1"/>
              </a:solidFill>
              <a:latin typeface="Calibri" panose="020F0502020204030204" pitchFamily="34" charset="0"/>
              <a:cs typeface="Calibri" panose="020F0502020204030204" pitchFamily="34" charset="0"/>
            </a:endParaRPr>
          </a:p>
        </p:txBody>
      </p:sp>
      <p:pic>
        <p:nvPicPr>
          <p:cNvPr id="2" name="Grafik 1">
            <a:extLst>
              <a:ext uri="{FF2B5EF4-FFF2-40B4-BE49-F238E27FC236}">
                <a16:creationId xmlns:a16="http://schemas.microsoft.com/office/drawing/2014/main" id="{57DC5047-F590-FC78-0E9E-C016B9C32A3D}"/>
              </a:ext>
            </a:extLst>
          </p:cNvPr>
          <p:cNvPicPr>
            <a:picLocks noChangeAspect="1"/>
          </p:cNvPicPr>
          <p:nvPr userDrawn="1"/>
        </p:nvPicPr>
        <p:blipFill>
          <a:blip r:embed="rId2"/>
          <a:stretch>
            <a:fillRect/>
          </a:stretch>
        </p:blipFill>
        <p:spPr>
          <a:xfrm>
            <a:off x="6557246" y="2961488"/>
            <a:ext cx="4399200" cy="3111312"/>
          </a:xfrm>
          <a:prstGeom prst="rect">
            <a:avLst/>
          </a:prstGeom>
        </p:spPr>
      </p:pic>
      <p:sp>
        <p:nvSpPr>
          <p:cNvPr id="4" name="Rechteck 3">
            <a:extLst>
              <a:ext uri="{FF2B5EF4-FFF2-40B4-BE49-F238E27FC236}">
                <a16:creationId xmlns:a16="http://schemas.microsoft.com/office/drawing/2014/main" id="{42840765-D86F-C006-B509-9B5552025717}"/>
              </a:ext>
            </a:extLst>
          </p:cNvPr>
          <p:cNvSpPr>
            <a:spLocks noChangeAspect="1"/>
          </p:cNvSpPr>
          <p:nvPr userDrawn="1"/>
        </p:nvSpPr>
        <p:spPr>
          <a:xfrm>
            <a:off x="491905" y="1688886"/>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5" name="Rechteck 4">
            <a:extLst>
              <a:ext uri="{FF2B5EF4-FFF2-40B4-BE49-F238E27FC236}">
                <a16:creationId xmlns:a16="http://schemas.microsoft.com/office/drawing/2014/main" id="{872138F6-2857-6A15-FEA4-EAA9D63E43C1}"/>
              </a:ext>
            </a:extLst>
          </p:cNvPr>
          <p:cNvSpPr>
            <a:spLocks noChangeAspect="1"/>
          </p:cNvSpPr>
          <p:nvPr userDrawn="1"/>
        </p:nvSpPr>
        <p:spPr>
          <a:xfrm>
            <a:off x="2802792" y="178084"/>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6" name="Rechteck 5">
            <a:extLst>
              <a:ext uri="{FF2B5EF4-FFF2-40B4-BE49-F238E27FC236}">
                <a16:creationId xmlns:a16="http://schemas.microsoft.com/office/drawing/2014/main" id="{A4EB51FF-F8F1-11DA-2DC8-E0EED23E2FD5}"/>
              </a:ext>
            </a:extLst>
          </p:cNvPr>
          <p:cNvSpPr>
            <a:spLocks noChangeAspect="1"/>
          </p:cNvSpPr>
          <p:nvPr userDrawn="1"/>
        </p:nvSpPr>
        <p:spPr>
          <a:xfrm>
            <a:off x="2802792" y="4686690"/>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7" name="Rechteck 6">
            <a:extLst>
              <a:ext uri="{FF2B5EF4-FFF2-40B4-BE49-F238E27FC236}">
                <a16:creationId xmlns:a16="http://schemas.microsoft.com/office/drawing/2014/main" id="{B976C760-7E6F-D3DD-C40D-F9322AFC7F6A}"/>
              </a:ext>
            </a:extLst>
          </p:cNvPr>
          <p:cNvSpPr>
            <a:spLocks noChangeAspect="1"/>
          </p:cNvSpPr>
          <p:nvPr userDrawn="1"/>
        </p:nvSpPr>
        <p:spPr>
          <a:xfrm>
            <a:off x="498000" y="3180166"/>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1E37B07A-8E07-AA45-6F29-0F985533B914}"/>
              </a:ext>
            </a:extLst>
          </p:cNvPr>
          <p:cNvSpPr>
            <a:spLocks noChangeAspect="1"/>
          </p:cNvSpPr>
          <p:nvPr userDrawn="1"/>
        </p:nvSpPr>
        <p:spPr>
          <a:xfrm>
            <a:off x="2802792" y="3180166"/>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9" name="Rechteck 8">
            <a:extLst>
              <a:ext uri="{FF2B5EF4-FFF2-40B4-BE49-F238E27FC236}">
                <a16:creationId xmlns:a16="http://schemas.microsoft.com/office/drawing/2014/main" id="{0FD5D7BA-9DA2-6AEA-0E79-08E5E6568F52}"/>
              </a:ext>
            </a:extLst>
          </p:cNvPr>
          <p:cNvSpPr>
            <a:spLocks noChangeAspect="1"/>
          </p:cNvSpPr>
          <p:nvPr userDrawn="1"/>
        </p:nvSpPr>
        <p:spPr>
          <a:xfrm>
            <a:off x="498000" y="4686690"/>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pic>
        <p:nvPicPr>
          <p:cNvPr id="11" name="Grafik 10">
            <a:extLst>
              <a:ext uri="{FF2B5EF4-FFF2-40B4-BE49-F238E27FC236}">
                <a16:creationId xmlns:a16="http://schemas.microsoft.com/office/drawing/2014/main" id="{0B1AD743-8FA4-409F-9ED0-31E6CD5B6541}"/>
              </a:ext>
            </a:extLst>
          </p:cNvPr>
          <p:cNvPicPr>
            <a:picLocks noChangeAspect="1"/>
          </p:cNvPicPr>
          <p:nvPr userDrawn="1"/>
        </p:nvPicPr>
        <p:blipFill>
          <a:blip r:embed="rId3"/>
          <a:stretch>
            <a:fillRect/>
          </a:stretch>
        </p:blipFill>
        <p:spPr>
          <a:xfrm>
            <a:off x="858710" y="1823816"/>
            <a:ext cx="1440000" cy="1107693"/>
          </a:xfrm>
          <a:prstGeom prst="rect">
            <a:avLst/>
          </a:prstGeom>
        </p:spPr>
      </p:pic>
      <p:pic>
        <p:nvPicPr>
          <p:cNvPr id="12" name="Grafik 11">
            <a:extLst>
              <a:ext uri="{FF2B5EF4-FFF2-40B4-BE49-F238E27FC236}">
                <a16:creationId xmlns:a16="http://schemas.microsoft.com/office/drawing/2014/main" id="{86ACAD34-1829-DF1C-7888-471FE629C475}"/>
              </a:ext>
            </a:extLst>
          </p:cNvPr>
          <p:cNvPicPr>
            <a:picLocks noChangeAspect="1"/>
          </p:cNvPicPr>
          <p:nvPr userDrawn="1"/>
        </p:nvPicPr>
        <p:blipFill>
          <a:blip r:embed="rId4"/>
          <a:stretch>
            <a:fillRect/>
          </a:stretch>
        </p:blipFill>
        <p:spPr>
          <a:xfrm>
            <a:off x="858710" y="3320066"/>
            <a:ext cx="1440000" cy="1107001"/>
          </a:xfrm>
          <a:prstGeom prst="rect">
            <a:avLst/>
          </a:prstGeom>
        </p:spPr>
      </p:pic>
      <p:pic>
        <p:nvPicPr>
          <p:cNvPr id="14" name="Grafik 13">
            <a:extLst>
              <a:ext uri="{FF2B5EF4-FFF2-40B4-BE49-F238E27FC236}">
                <a16:creationId xmlns:a16="http://schemas.microsoft.com/office/drawing/2014/main" id="{A42436A9-70AE-EB60-45AC-913659D5A7A0}"/>
              </a:ext>
            </a:extLst>
          </p:cNvPr>
          <p:cNvPicPr>
            <a:picLocks noChangeAspect="1"/>
          </p:cNvPicPr>
          <p:nvPr userDrawn="1"/>
        </p:nvPicPr>
        <p:blipFill>
          <a:blip r:embed="rId5"/>
          <a:stretch>
            <a:fillRect/>
          </a:stretch>
        </p:blipFill>
        <p:spPr>
          <a:xfrm>
            <a:off x="3162792" y="317660"/>
            <a:ext cx="1440000" cy="1107692"/>
          </a:xfrm>
          <a:prstGeom prst="rect">
            <a:avLst/>
          </a:prstGeom>
        </p:spPr>
      </p:pic>
      <p:pic>
        <p:nvPicPr>
          <p:cNvPr id="15" name="Grafik 14">
            <a:extLst>
              <a:ext uri="{FF2B5EF4-FFF2-40B4-BE49-F238E27FC236}">
                <a16:creationId xmlns:a16="http://schemas.microsoft.com/office/drawing/2014/main" id="{06F276EE-01BA-D073-0857-F88D621BDB21}"/>
              </a:ext>
            </a:extLst>
          </p:cNvPr>
          <p:cNvPicPr>
            <a:picLocks noChangeAspect="1"/>
          </p:cNvPicPr>
          <p:nvPr userDrawn="1"/>
        </p:nvPicPr>
        <p:blipFill>
          <a:blip r:embed="rId6"/>
          <a:stretch>
            <a:fillRect/>
          </a:stretch>
        </p:blipFill>
        <p:spPr>
          <a:xfrm>
            <a:off x="3162792" y="3319375"/>
            <a:ext cx="1440000" cy="1107692"/>
          </a:xfrm>
          <a:prstGeom prst="rect">
            <a:avLst/>
          </a:prstGeom>
        </p:spPr>
      </p:pic>
      <p:pic>
        <p:nvPicPr>
          <p:cNvPr id="16" name="Grafik 15">
            <a:extLst>
              <a:ext uri="{FF2B5EF4-FFF2-40B4-BE49-F238E27FC236}">
                <a16:creationId xmlns:a16="http://schemas.microsoft.com/office/drawing/2014/main" id="{E7D099D2-93D1-6689-333E-37B3BD8C47C0}"/>
              </a:ext>
            </a:extLst>
          </p:cNvPr>
          <p:cNvPicPr>
            <a:picLocks noChangeAspect="1"/>
          </p:cNvPicPr>
          <p:nvPr userDrawn="1"/>
        </p:nvPicPr>
        <p:blipFill>
          <a:blip r:embed="rId7"/>
          <a:stretch>
            <a:fillRect/>
          </a:stretch>
        </p:blipFill>
        <p:spPr>
          <a:xfrm>
            <a:off x="851905" y="4825898"/>
            <a:ext cx="1440000" cy="1107693"/>
          </a:xfrm>
          <a:prstGeom prst="rect">
            <a:avLst/>
          </a:prstGeom>
        </p:spPr>
      </p:pic>
      <p:pic>
        <p:nvPicPr>
          <p:cNvPr id="18" name="Grafik 17">
            <a:extLst>
              <a:ext uri="{FF2B5EF4-FFF2-40B4-BE49-F238E27FC236}">
                <a16:creationId xmlns:a16="http://schemas.microsoft.com/office/drawing/2014/main" id="{0788AFF1-4736-1D06-7627-5F1BC75864C6}"/>
              </a:ext>
            </a:extLst>
          </p:cNvPr>
          <p:cNvPicPr>
            <a:picLocks noChangeAspect="1"/>
          </p:cNvPicPr>
          <p:nvPr userDrawn="1"/>
        </p:nvPicPr>
        <p:blipFill>
          <a:blip r:embed="rId8"/>
          <a:stretch>
            <a:fillRect/>
          </a:stretch>
        </p:blipFill>
        <p:spPr>
          <a:xfrm>
            <a:off x="3162792" y="4825899"/>
            <a:ext cx="1440000" cy="1107692"/>
          </a:xfrm>
          <a:prstGeom prst="rect">
            <a:avLst/>
          </a:prstGeom>
        </p:spPr>
      </p:pic>
      <p:sp>
        <p:nvSpPr>
          <p:cNvPr id="19" name="Rechteck 18">
            <a:extLst>
              <a:ext uri="{FF2B5EF4-FFF2-40B4-BE49-F238E27FC236}">
                <a16:creationId xmlns:a16="http://schemas.microsoft.com/office/drawing/2014/main" id="{E7604ED5-86DB-E461-7DD2-4C3D789370A7}"/>
              </a:ext>
            </a:extLst>
          </p:cNvPr>
          <p:cNvSpPr>
            <a:spLocks noChangeAspect="1"/>
          </p:cNvSpPr>
          <p:nvPr userDrawn="1"/>
        </p:nvSpPr>
        <p:spPr>
          <a:xfrm>
            <a:off x="2806012" y="1684608"/>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pic>
        <p:nvPicPr>
          <p:cNvPr id="20" name="Grafik 19">
            <a:extLst>
              <a:ext uri="{FF2B5EF4-FFF2-40B4-BE49-F238E27FC236}">
                <a16:creationId xmlns:a16="http://schemas.microsoft.com/office/drawing/2014/main" id="{00AE4CB8-EB90-1AC8-F1C6-8CD34AC71C72}"/>
              </a:ext>
            </a:extLst>
          </p:cNvPr>
          <p:cNvPicPr>
            <a:picLocks noChangeAspect="1"/>
          </p:cNvPicPr>
          <p:nvPr userDrawn="1"/>
        </p:nvPicPr>
        <p:blipFill>
          <a:blip r:embed="rId9"/>
          <a:stretch>
            <a:fillRect/>
          </a:stretch>
        </p:blipFill>
        <p:spPr>
          <a:xfrm>
            <a:off x="3162792" y="1823817"/>
            <a:ext cx="1440000" cy="1107692"/>
          </a:xfrm>
          <a:prstGeom prst="rect">
            <a:avLst/>
          </a:prstGeom>
        </p:spPr>
      </p:pic>
      <p:sp>
        <p:nvSpPr>
          <p:cNvPr id="29" name="Rechteck 28">
            <a:extLst>
              <a:ext uri="{FF2B5EF4-FFF2-40B4-BE49-F238E27FC236}">
                <a16:creationId xmlns:a16="http://schemas.microsoft.com/office/drawing/2014/main" id="{382A2684-E13F-9E33-ED31-BB2E16954B2A}"/>
              </a:ext>
            </a:extLst>
          </p:cNvPr>
          <p:cNvSpPr>
            <a:spLocks noChangeAspect="1"/>
          </p:cNvSpPr>
          <p:nvPr userDrawn="1"/>
        </p:nvSpPr>
        <p:spPr>
          <a:xfrm>
            <a:off x="491905" y="186207"/>
            <a:ext cx="2160000" cy="1386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pic>
        <p:nvPicPr>
          <p:cNvPr id="31" name="Grafik 30">
            <a:extLst>
              <a:ext uri="{FF2B5EF4-FFF2-40B4-BE49-F238E27FC236}">
                <a16:creationId xmlns:a16="http://schemas.microsoft.com/office/drawing/2014/main" id="{C2EB410D-4E21-AF89-F8C9-FEA982F121E0}"/>
              </a:ext>
            </a:extLst>
          </p:cNvPr>
          <p:cNvPicPr>
            <a:picLocks noChangeAspect="1"/>
          </p:cNvPicPr>
          <p:nvPr userDrawn="1"/>
        </p:nvPicPr>
        <p:blipFill>
          <a:blip r:embed="rId10"/>
          <a:stretch>
            <a:fillRect/>
          </a:stretch>
        </p:blipFill>
        <p:spPr>
          <a:xfrm>
            <a:off x="858710" y="327538"/>
            <a:ext cx="1440000" cy="1103448"/>
          </a:xfrm>
          <a:prstGeom prst="rect">
            <a:avLst/>
          </a:prstGeom>
        </p:spPr>
      </p:pic>
    </p:spTree>
    <p:extLst>
      <p:ext uri="{BB962C8B-B14F-4D97-AF65-F5344CB8AC3E}">
        <p14:creationId xmlns:p14="http://schemas.microsoft.com/office/powerpoint/2010/main" val="2025062423"/>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elfolie ohne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70870D-8B72-B344-A348-AF94320F7375}"/>
              </a:ext>
            </a:extLst>
          </p:cNvPr>
          <p:cNvSpPr>
            <a:spLocks noGrp="1"/>
          </p:cNvSpPr>
          <p:nvPr>
            <p:ph type="ctrTitle"/>
          </p:nvPr>
        </p:nvSpPr>
        <p:spPr>
          <a:xfrm>
            <a:off x="525600" y="1065600"/>
            <a:ext cx="11138400" cy="1971368"/>
          </a:xfrm>
          <a:prstGeom prst="rect">
            <a:avLst/>
          </a:prstGeom>
        </p:spPr>
        <p:txBody>
          <a:bodyPr anchor="b">
            <a:normAutofit/>
          </a:bodyPr>
          <a:lstStyle>
            <a:lvl1pPr algn="ctr">
              <a:defRPr sz="3000" b="1">
                <a:latin typeface="Arial" panose="020B0604020202020204" pitchFamily="34" charset="0"/>
                <a:cs typeface="Arial" panose="020B0604020202020204"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B3E8FEC9-EC93-9C4C-9C18-27444ECE3F3A}"/>
              </a:ext>
            </a:extLst>
          </p:cNvPr>
          <p:cNvSpPr>
            <a:spLocks noGrp="1"/>
          </p:cNvSpPr>
          <p:nvPr>
            <p:ph type="subTitle" idx="1" hasCustomPrompt="1"/>
          </p:nvPr>
        </p:nvSpPr>
        <p:spPr>
          <a:xfrm>
            <a:off x="525600" y="3223265"/>
            <a:ext cx="11138399" cy="926901"/>
          </a:xfrm>
          <a:prstGeom prst="rect">
            <a:avLst/>
          </a:prstGeom>
        </p:spPr>
        <p:txBody>
          <a:bodyPr>
            <a:noAutofit/>
          </a:bodyPr>
          <a:lstStyle>
            <a:lvl1pPr marL="0" marR="0" indent="0" algn="ctr" defTabSz="685800" rtl="0" eaLnBrk="1" fontAlgn="auto" latinLnBrk="0" hangingPunct="1">
              <a:lnSpc>
                <a:spcPct val="150000"/>
              </a:lnSpc>
              <a:spcBef>
                <a:spcPts val="750"/>
              </a:spcBef>
              <a:spcAft>
                <a:spcPts val="0"/>
              </a:spcAft>
              <a:buClrTx/>
              <a:buSzTx/>
              <a:buFont typeface="Arial" panose="020B0604020202020204" pitchFamily="34" charset="0"/>
              <a:buNone/>
              <a:tabLst/>
              <a:defRPr sz="22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Master-Untertitel 1</a:t>
            </a:r>
          </a:p>
        </p:txBody>
      </p:sp>
      <p:sp>
        <p:nvSpPr>
          <p:cNvPr id="19" name="Textplatzhalter 2">
            <a:extLst>
              <a:ext uri="{FF2B5EF4-FFF2-40B4-BE49-F238E27FC236}">
                <a16:creationId xmlns:a16="http://schemas.microsoft.com/office/drawing/2014/main" id="{D4F97576-CF87-FB43-AD75-9CD188C5704D}"/>
              </a:ext>
            </a:extLst>
          </p:cNvPr>
          <p:cNvSpPr>
            <a:spLocks noGrp="1"/>
          </p:cNvSpPr>
          <p:nvPr>
            <p:ph type="body" idx="10" hasCustomPrompt="1"/>
          </p:nvPr>
        </p:nvSpPr>
        <p:spPr>
          <a:xfrm>
            <a:off x="525600" y="4264771"/>
            <a:ext cx="11138398" cy="1236767"/>
          </a:xfrm>
          <a:prstGeom prst="rect">
            <a:avLst/>
          </a:prstGeom>
        </p:spPr>
        <p:txBody>
          <a:bodyPr>
            <a:normAutofit/>
          </a:bodyPr>
          <a:lstStyle>
            <a:lvl1pPr marL="0" indent="0" algn="ctr">
              <a:buNone/>
              <a:defRPr sz="1800">
                <a:solidFill>
                  <a:schemeClr val="tx1"/>
                </a:solidFill>
                <a:latin typeface="Arial" panose="020B06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dirty="0"/>
              <a:t>Master-Untertitel 2</a:t>
            </a:r>
          </a:p>
        </p:txBody>
      </p:sp>
      <p:cxnSp>
        <p:nvCxnSpPr>
          <p:cNvPr id="21" name="Gerade Verbindung 20">
            <a:extLst>
              <a:ext uri="{FF2B5EF4-FFF2-40B4-BE49-F238E27FC236}">
                <a16:creationId xmlns:a16="http://schemas.microsoft.com/office/drawing/2014/main" id="{6E7B7BCE-3948-0141-9D81-CF74D90E81E0}"/>
              </a:ext>
            </a:extLst>
          </p:cNvPr>
          <p:cNvCxnSpPr>
            <a:cxnSpLocks/>
          </p:cNvCxnSpPr>
          <p:nvPr userDrawn="1"/>
        </p:nvCxnSpPr>
        <p:spPr>
          <a:xfrm>
            <a:off x="526800" y="3108659"/>
            <a:ext cx="111384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4" name="Grafik 5" descr="Grafik 5">
            <a:extLst>
              <a:ext uri="{FF2B5EF4-FFF2-40B4-BE49-F238E27FC236}">
                <a16:creationId xmlns:a16="http://schemas.microsoft.com/office/drawing/2014/main" id="{B5A11F66-41B6-0493-FF75-3E982C19760E}"/>
              </a:ext>
            </a:extLst>
          </p:cNvPr>
          <p:cNvPicPr>
            <a:picLocks noChangeAspect="1"/>
          </p:cNvPicPr>
          <p:nvPr userDrawn="1"/>
        </p:nvPicPr>
        <p:blipFill>
          <a:blip r:embed="rId2"/>
          <a:stretch>
            <a:fillRect/>
          </a:stretch>
        </p:blipFill>
        <p:spPr>
          <a:xfrm>
            <a:off x="193954" y="139847"/>
            <a:ext cx="2292655" cy="873604"/>
          </a:xfrm>
          <a:prstGeom prst="rect">
            <a:avLst/>
          </a:prstGeom>
          <a:ln w="12700">
            <a:miter lim="400000"/>
          </a:ln>
        </p:spPr>
      </p:pic>
      <p:pic>
        <p:nvPicPr>
          <p:cNvPr id="5" name="Grafik 4">
            <a:extLst>
              <a:ext uri="{FF2B5EF4-FFF2-40B4-BE49-F238E27FC236}">
                <a16:creationId xmlns:a16="http://schemas.microsoft.com/office/drawing/2014/main" id="{BA03E512-8829-9076-1284-3E54F68CE354}"/>
              </a:ext>
            </a:extLst>
          </p:cNvPr>
          <p:cNvPicPr>
            <a:picLocks/>
          </p:cNvPicPr>
          <p:nvPr userDrawn="1"/>
        </p:nvPicPr>
        <p:blipFill>
          <a:blip r:embed="rId3"/>
          <a:stretch>
            <a:fillRect/>
          </a:stretch>
        </p:blipFill>
        <p:spPr>
          <a:xfrm>
            <a:off x="10411665" y="6187252"/>
            <a:ext cx="1654336" cy="338587"/>
          </a:xfrm>
          <a:prstGeom prst="rect">
            <a:avLst/>
          </a:prstGeom>
        </p:spPr>
      </p:pic>
      <p:pic>
        <p:nvPicPr>
          <p:cNvPr id="6" name="Grafik 5">
            <a:extLst>
              <a:ext uri="{FF2B5EF4-FFF2-40B4-BE49-F238E27FC236}">
                <a16:creationId xmlns:a16="http://schemas.microsoft.com/office/drawing/2014/main" id="{BE9D3BC1-9871-675E-076D-2A8D33AB3CA5}"/>
              </a:ext>
            </a:extLst>
          </p:cNvPr>
          <p:cNvPicPr>
            <a:picLocks/>
          </p:cNvPicPr>
          <p:nvPr userDrawn="1"/>
        </p:nvPicPr>
        <p:blipFill>
          <a:blip r:embed="rId4"/>
          <a:stretch>
            <a:fillRect/>
          </a:stretch>
        </p:blipFill>
        <p:spPr>
          <a:xfrm>
            <a:off x="193954" y="6179597"/>
            <a:ext cx="1712736" cy="353896"/>
          </a:xfrm>
          <a:prstGeom prst="rect">
            <a:avLst/>
          </a:prstGeom>
        </p:spPr>
      </p:pic>
      <p:pic>
        <p:nvPicPr>
          <p:cNvPr id="7" name="Grafik 6">
            <a:extLst>
              <a:ext uri="{FF2B5EF4-FFF2-40B4-BE49-F238E27FC236}">
                <a16:creationId xmlns:a16="http://schemas.microsoft.com/office/drawing/2014/main" id="{3F65D638-FF08-0502-4FA4-67DB9A89E775}"/>
              </a:ext>
            </a:extLst>
          </p:cNvPr>
          <p:cNvPicPr>
            <a:picLocks/>
          </p:cNvPicPr>
          <p:nvPr userDrawn="1"/>
        </p:nvPicPr>
        <p:blipFill>
          <a:blip r:embed="rId5"/>
          <a:stretch>
            <a:fillRect/>
          </a:stretch>
        </p:blipFill>
        <p:spPr>
          <a:xfrm>
            <a:off x="2691347" y="6177594"/>
            <a:ext cx="1376887" cy="278170"/>
          </a:xfrm>
          <a:prstGeom prst="rect">
            <a:avLst/>
          </a:prstGeom>
        </p:spPr>
      </p:pic>
      <p:pic>
        <p:nvPicPr>
          <p:cNvPr id="9" name="Grafik 8">
            <a:extLst>
              <a:ext uri="{FF2B5EF4-FFF2-40B4-BE49-F238E27FC236}">
                <a16:creationId xmlns:a16="http://schemas.microsoft.com/office/drawing/2014/main" id="{D5B0F6DB-E4F6-FC6A-15E0-377C638BF8FD}"/>
              </a:ext>
            </a:extLst>
          </p:cNvPr>
          <p:cNvPicPr>
            <a:picLocks/>
          </p:cNvPicPr>
          <p:nvPr userDrawn="1"/>
        </p:nvPicPr>
        <p:blipFill>
          <a:blip r:embed="rId6"/>
          <a:stretch>
            <a:fillRect/>
          </a:stretch>
        </p:blipFill>
        <p:spPr>
          <a:xfrm>
            <a:off x="8123765" y="6179597"/>
            <a:ext cx="1501074" cy="353896"/>
          </a:xfrm>
          <a:prstGeom prst="rect">
            <a:avLst/>
          </a:prstGeom>
        </p:spPr>
      </p:pic>
      <p:cxnSp>
        <p:nvCxnSpPr>
          <p:cNvPr id="10" name="Gerade Verbindung 9">
            <a:extLst>
              <a:ext uri="{FF2B5EF4-FFF2-40B4-BE49-F238E27FC236}">
                <a16:creationId xmlns:a16="http://schemas.microsoft.com/office/drawing/2014/main" id="{23FCF8A2-1BDA-D84C-BD46-D8A4AD52C92A}"/>
              </a:ext>
            </a:extLst>
          </p:cNvPr>
          <p:cNvCxnSpPr>
            <a:cxnSpLocks/>
          </p:cNvCxnSpPr>
          <p:nvPr userDrawn="1"/>
        </p:nvCxnSpPr>
        <p:spPr>
          <a:xfrm>
            <a:off x="159977" y="6007801"/>
            <a:ext cx="11872047"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1" name="Grafik 10">
            <a:extLst>
              <a:ext uri="{FF2B5EF4-FFF2-40B4-BE49-F238E27FC236}">
                <a16:creationId xmlns:a16="http://schemas.microsoft.com/office/drawing/2014/main" id="{EC4C394D-FF33-0A6E-BBE0-76035203BB9E}"/>
              </a:ext>
            </a:extLst>
          </p:cNvPr>
          <p:cNvPicPr>
            <a:picLocks noChangeAspect="1"/>
          </p:cNvPicPr>
          <p:nvPr userDrawn="1"/>
        </p:nvPicPr>
        <p:blipFill>
          <a:blip r:embed="rId7"/>
          <a:stretch>
            <a:fillRect/>
          </a:stretch>
        </p:blipFill>
        <p:spPr>
          <a:xfrm>
            <a:off x="5067559" y="6238357"/>
            <a:ext cx="2374560" cy="244800"/>
          </a:xfrm>
          <a:prstGeom prst="rect">
            <a:avLst/>
          </a:prstGeom>
        </p:spPr>
      </p:pic>
    </p:spTree>
    <p:extLst>
      <p:ext uri="{BB962C8B-B14F-4D97-AF65-F5344CB8AC3E}">
        <p14:creationId xmlns:p14="http://schemas.microsoft.com/office/powerpoint/2010/main" val="3055886513"/>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Gliederun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7D05C18-0A66-7404-68F9-26F484BDF461}"/>
              </a:ext>
            </a:extLst>
          </p:cNvPr>
          <p:cNvSpPr/>
          <p:nvPr userDrawn="1"/>
        </p:nvSpPr>
        <p:spPr>
          <a:xfrm>
            <a:off x="0" y="1077087"/>
            <a:ext cx="12192000" cy="5787737"/>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9" name="Rechteck 8">
            <a:extLst>
              <a:ext uri="{FF2B5EF4-FFF2-40B4-BE49-F238E27FC236}">
                <a16:creationId xmlns:a16="http://schemas.microsoft.com/office/drawing/2014/main" id="{79974E1A-90BF-CC72-5013-0162618283EB}"/>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2" name="Datumsplatzhalter 18">
            <a:extLst>
              <a:ext uri="{FF2B5EF4-FFF2-40B4-BE49-F238E27FC236}">
                <a16:creationId xmlns:a16="http://schemas.microsoft.com/office/drawing/2014/main" id="{58B26E1E-1063-4289-B87E-B23DD4DD37C2}"/>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13" name="Grafik 12">
            <a:extLst>
              <a:ext uri="{FF2B5EF4-FFF2-40B4-BE49-F238E27FC236}">
                <a16:creationId xmlns:a16="http://schemas.microsoft.com/office/drawing/2014/main" id="{0F0674E8-E1A3-A14F-CDD9-DB1784A74352}"/>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Datumsplatzhalter 18">
            <a:extLst>
              <a:ext uri="{FF2B5EF4-FFF2-40B4-BE49-F238E27FC236}">
                <a16:creationId xmlns:a16="http://schemas.microsoft.com/office/drawing/2014/main" id="{64A38B73-B73E-CB5B-99F7-59F99E5A78D7}"/>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4" name="Foliennummernplatzhalter 4">
            <a:extLst>
              <a:ext uri="{FF2B5EF4-FFF2-40B4-BE49-F238E27FC236}">
                <a16:creationId xmlns:a16="http://schemas.microsoft.com/office/drawing/2014/main" id="{B9B517FD-D961-3FD9-5D42-01B9250ABB96}"/>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5" name="Textfeld 4">
            <a:extLst>
              <a:ext uri="{FF2B5EF4-FFF2-40B4-BE49-F238E27FC236}">
                <a16:creationId xmlns:a16="http://schemas.microsoft.com/office/drawing/2014/main" id="{6A896277-BFAE-17F7-2938-C0F93CFD1FD1}"/>
              </a:ext>
            </a:extLst>
          </p:cNvPr>
          <p:cNvSpPr txBox="1"/>
          <p:nvPr userDrawn="1"/>
        </p:nvSpPr>
        <p:spPr>
          <a:xfrm>
            <a:off x="1461600" y="223200"/>
            <a:ext cx="10202400" cy="6552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r>
              <a:rPr lang="de-DE" sz="2200" dirty="0">
                <a:solidFill>
                  <a:schemeClr val="tx1"/>
                </a:solidFill>
              </a:rPr>
              <a:t>Gliederung</a:t>
            </a:r>
            <a:endParaRPr kumimoji="0" lang="de-DE" sz="2200" b="1" i="0" u="none" strike="noStrike" cap="none" spc="0" normalizeH="0" baseline="0" dirty="0">
              <a:ln>
                <a:noFill/>
              </a:ln>
              <a:solidFill>
                <a:schemeClr val="tx1"/>
              </a:solidFill>
              <a:effectLst/>
              <a:uFillTx/>
              <a:latin typeface="+mj-lt"/>
              <a:ea typeface="+mj-ea"/>
              <a:cs typeface="+mj-cs"/>
              <a:sym typeface="Calibri"/>
            </a:endParaRPr>
          </a:p>
        </p:txBody>
      </p:sp>
      <p:sp>
        <p:nvSpPr>
          <p:cNvPr id="11" name="Inhaltsplatzhalter 2">
            <a:extLst>
              <a:ext uri="{FF2B5EF4-FFF2-40B4-BE49-F238E27FC236}">
                <a16:creationId xmlns:a16="http://schemas.microsoft.com/office/drawing/2014/main" id="{A9A41669-403E-2A30-406C-A607BEF1EFEE}"/>
              </a:ext>
            </a:extLst>
          </p:cNvPr>
          <p:cNvSpPr>
            <a:spLocks noGrp="1"/>
          </p:cNvSpPr>
          <p:nvPr>
            <p:ph idx="1"/>
          </p:nvPr>
        </p:nvSpPr>
        <p:spPr>
          <a:xfrm>
            <a:off x="525600" y="1148400"/>
            <a:ext cx="11138400" cy="5055363"/>
          </a:xfrm>
          <a:prstGeom prst="rect">
            <a:avLst/>
          </a:prstGeom>
        </p:spPr>
        <p:txBody>
          <a:bodyPr anchor="t">
            <a:noAutofit/>
          </a:bodyPr>
          <a:lstStyle>
            <a:lvl1pPr marL="342900" indent="-342900">
              <a:lnSpc>
                <a:spcPct val="150000"/>
              </a:lnSpc>
              <a:buFont typeface="+mj-lt"/>
              <a:buAutoNum type="arabicPeriod"/>
              <a:defRPr sz="1600">
                <a:latin typeface="Arial" panose="020B0604020202020204" pitchFamily="34" charset="0"/>
                <a:cs typeface="Arial" panose="020B0604020202020204" pitchFamily="34" charset="0"/>
              </a:defRPr>
            </a:lvl1pPr>
            <a:lvl2pPr>
              <a:lnSpc>
                <a:spcPct val="150000"/>
              </a:lnSpc>
              <a:defRPr sz="1500">
                <a:latin typeface="Arial" panose="020B0604020202020204" pitchFamily="34" charset="0"/>
                <a:cs typeface="Arial" panose="020B0604020202020204" pitchFamily="34" charset="0"/>
              </a:defRPr>
            </a:lvl2pPr>
            <a:lvl3pPr marL="685800" indent="0">
              <a:buNone/>
              <a:defRPr sz="13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Datumsplatzhalter 18">
            <a:extLst>
              <a:ext uri="{FF2B5EF4-FFF2-40B4-BE49-F238E27FC236}">
                <a16:creationId xmlns:a16="http://schemas.microsoft.com/office/drawing/2014/main" id="{B26CF605-D7CC-7EED-695F-11CF8541B8FC}"/>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176099251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use">
    <p:spTree>
      <p:nvGrpSpPr>
        <p:cNvPr id="1" name=""/>
        <p:cNvGrpSpPr/>
        <p:nvPr/>
      </p:nvGrpSpPr>
      <p:grpSpPr>
        <a:xfrm>
          <a:off x="0" y="0"/>
          <a:ext cx="0" cy="0"/>
          <a:chOff x="0" y="0"/>
          <a:chExt cx="0" cy="0"/>
        </a:xfrm>
      </p:grpSpPr>
      <p:sp>
        <p:nvSpPr>
          <p:cNvPr id="3" name="Abgerundete rechteckige Legende 2">
            <a:extLst>
              <a:ext uri="{FF2B5EF4-FFF2-40B4-BE49-F238E27FC236}">
                <a16:creationId xmlns:a16="http://schemas.microsoft.com/office/drawing/2014/main" id="{F3F98F59-DAD1-62F9-C6FD-8EBA49190C8C}"/>
              </a:ext>
            </a:extLst>
          </p:cNvPr>
          <p:cNvSpPr/>
          <p:nvPr userDrawn="1"/>
        </p:nvSpPr>
        <p:spPr>
          <a:xfrm>
            <a:off x="1440874" y="696190"/>
            <a:ext cx="4144764" cy="1504750"/>
          </a:xfrm>
          <a:prstGeom prst="wedgeRoundRectCallout">
            <a:avLst>
              <a:gd name="adj1" fmla="val 38391"/>
              <a:gd name="adj2" fmla="val 74059"/>
              <a:gd name="adj3" fmla="val 1666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4" name="Textfeld 3">
            <a:extLst>
              <a:ext uri="{FF2B5EF4-FFF2-40B4-BE49-F238E27FC236}">
                <a16:creationId xmlns:a16="http://schemas.microsoft.com/office/drawing/2014/main" id="{83AC9575-5CF4-1E49-CE9A-7A07BA54ADC3}"/>
              </a:ext>
            </a:extLst>
          </p:cNvPr>
          <p:cNvSpPr txBox="1"/>
          <p:nvPr userDrawn="1"/>
        </p:nvSpPr>
        <p:spPr>
          <a:xfrm>
            <a:off x="1713492" y="966747"/>
            <a:ext cx="3599525" cy="1015663"/>
          </a:xfrm>
          <a:prstGeom prst="rect">
            <a:avLst/>
          </a:prstGeom>
          <a:noFill/>
        </p:spPr>
        <p:txBody>
          <a:bodyPr wrap="square" rtlCol="0">
            <a:spAutoFit/>
          </a:bodyPr>
          <a:lstStyle/>
          <a:p>
            <a:pPr marL="0" indent="0" algn="ctr">
              <a:lnSpc>
                <a:spcPct val="100000"/>
              </a:lnSpc>
              <a:buNone/>
            </a:pPr>
            <a:r>
              <a:rPr lang="de-DE" sz="3000" b="1" dirty="0">
                <a:solidFill>
                  <a:schemeClr val="tx1"/>
                </a:solidFill>
                <a:latin typeface="Arial" panose="020B0604020202020204" pitchFamily="34" charset="0"/>
                <a:cs typeface="Arial" panose="020B0604020202020204" pitchFamily="34" charset="0"/>
              </a:rPr>
              <a:t>Zeit für eine Pause!</a:t>
            </a:r>
          </a:p>
        </p:txBody>
      </p:sp>
      <p:sp>
        <p:nvSpPr>
          <p:cNvPr id="5" name="Rechteck 4">
            <a:extLst>
              <a:ext uri="{FF2B5EF4-FFF2-40B4-BE49-F238E27FC236}">
                <a16:creationId xmlns:a16="http://schemas.microsoft.com/office/drawing/2014/main" id="{B459D2B5-9423-7036-95BB-4C05E02997BE}"/>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6" name="Rechteck 5">
            <a:extLst>
              <a:ext uri="{FF2B5EF4-FFF2-40B4-BE49-F238E27FC236}">
                <a16:creationId xmlns:a16="http://schemas.microsoft.com/office/drawing/2014/main" id="{36413BD1-26D2-0D57-8B5E-C1A6258C6837}"/>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7" name="Datumsplatzhalter 18">
            <a:extLst>
              <a:ext uri="{FF2B5EF4-FFF2-40B4-BE49-F238E27FC236}">
                <a16:creationId xmlns:a16="http://schemas.microsoft.com/office/drawing/2014/main" id="{8D6C8911-38B6-8421-AB7D-454C78676ECC}"/>
              </a:ext>
            </a:extLst>
          </p:cNvPr>
          <p:cNvSpPr>
            <a:spLocks noGrp="1"/>
          </p:cNvSpPr>
          <p:nvPr>
            <p:ph type="dt" sz="half" idx="10"/>
          </p:nvPr>
        </p:nvSpPr>
        <p:spPr>
          <a:xfrm>
            <a:off x="773680" y="6338729"/>
            <a:ext cx="2743200" cy="393256"/>
          </a:xfrm>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2" name="Datumsplatzhalter 18">
            <a:extLst>
              <a:ext uri="{FF2B5EF4-FFF2-40B4-BE49-F238E27FC236}">
                <a16:creationId xmlns:a16="http://schemas.microsoft.com/office/drawing/2014/main" id="{F9E9EBAB-A71B-C0B5-6B4B-44BF8CC86FEB}"/>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9" name="Grafik 8">
            <a:extLst>
              <a:ext uri="{FF2B5EF4-FFF2-40B4-BE49-F238E27FC236}">
                <a16:creationId xmlns:a16="http://schemas.microsoft.com/office/drawing/2014/main" id="{5AF7154D-3A25-087B-9068-B498DDFD8410}"/>
              </a:ext>
            </a:extLst>
          </p:cNvPr>
          <p:cNvPicPr>
            <a:picLocks noChangeAspect="1"/>
          </p:cNvPicPr>
          <p:nvPr userDrawn="1"/>
        </p:nvPicPr>
        <p:blipFill>
          <a:blip r:embed="rId2"/>
          <a:stretch>
            <a:fillRect/>
          </a:stretch>
        </p:blipFill>
        <p:spPr>
          <a:xfrm>
            <a:off x="5439847" y="1562721"/>
            <a:ext cx="4489200" cy="4328533"/>
          </a:xfrm>
          <a:prstGeom prst="rect">
            <a:avLst/>
          </a:prstGeom>
        </p:spPr>
      </p:pic>
      <p:sp>
        <p:nvSpPr>
          <p:cNvPr id="10" name="Datumsplatzhalter 18">
            <a:extLst>
              <a:ext uri="{FF2B5EF4-FFF2-40B4-BE49-F238E27FC236}">
                <a16:creationId xmlns:a16="http://schemas.microsoft.com/office/drawing/2014/main" id="{AA694EDF-D2C1-B54B-4A7D-7FE579365B45}"/>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11" name="Foliennummernplatzhalter 4">
            <a:extLst>
              <a:ext uri="{FF2B5EF4-FFF2-40B4-BE49-F238E27FC236}">
                <a16:creationId xmlns:a16="http://schemas.microsoft.com/office/drawing/2014/main" id="{DC1111BD-BB7B-5BD3-292C-CBB24D7D91CE}"/>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Tree>
    <p:extLst>
      <p:ext uri="{BB962C8B-B14F-4D97-AF65-F5344CB8AC3E}">
        <p14:creationId xmlns:p14="http://schemas.microsoft.com/office/powerpoint/2010/main" val="330552814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andard_Inhalt_Unter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5B12E2D-ECAC-B752-17ED-C87862C1BBBA}"/>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092F3F2C-13F4-F915-DB01-E87CD4A3815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6" name="Textplatzhalter 6">
            <a:extLst>
              <a:ext uri="{FF2B5EF4-FFF2-40B4-BE49-F238E27FC236}">
                <a16:creationId xmlns:a16="http://schemas.microsoft.com/office/drawing/2014/main" id="{764A39BE-B711-3A5D-670C-B698355522C8}"/>
              </a:ext>
            </a:extLst>
          </p:cNvPr>
          <p:cNvSpPr>
            <a:spLocks noGrp="1"/>
          </p:cNvSpPr>
          <p:nvPr>
            <p:ph type="body" sz="quarter" idx="14" hasCustomPrompt="1"/>
          </p:nvPr>
        </p:nvSpPr>
        <p:spPr>
          <a:xfrm>
            <a:off x="523009" y="1098460"/>
            <a:ext cx="11139054" cy="659227"/>
          </a:xfrm>
          <a:prstGeom prst="rect">
            <a:avLst/>
          </a:prstGeom>
        </p:spPr>
        <p:txBody>
          <a:bodyPr anchor="b">
            <a:noAutofit/>
          </a:bodyPr>
          <a:lstStyle>
            <a:lvl1pPr marL="0" indent="0">
              <a:lnSpc>
                <a:spcPct val="150000"/>
              </a:lnSpc>
              <a:buFont typeface="Arial" panose="020B0604020202020204" pitchFamily="34" charset="0"/>
              <a:buNone/>
              <a:defRPr sz="2000">
                <a:solidFill>
                  <a:srgbClr val="327D87"/>
                </a:solidFill>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HEADLINE</a:t>
            </a:r>
          </a:p>
        </p:txBody>
      </p:sp>
      <p:sp>
        <p:nvSpPr>
          <p:cNvPr id="2" name="Datumsplatzhalter 18">
            <a:extLst>
              <a:ext uri="{FF2B5EF4-FFF2-40B4-BE49-F238E27FC236}">
                <a16:creationId xmlns:a16="http://schemas.microsoft.com/office/drawing/2014/main" id="{DC51C785-DCE8-6BF9-8102-7189EFFE8126}"/>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pic>
        <p:nvPicPr>
          <p:cNvPr id="3" name="Grafik 2">
            <a:extLst>
              <a:ext uri="{FF2B5EF4-FFF2-40B4-BE49-F238E27FC236}">
                <a16:creationId xmlns:a16="http://schemas.microsoft.com/office/drawing/2014/main" id="{AE75AA49-791F-0E4D-D506-2D25ED7BDF29}"/>
              </a:ext>
            </a:extLst>
          </p:cNvPr>
          <p:cNvPicPr>
            <a:picLocks noChangeAspect="1"/>
          </p:cNvPicPr>
          <p:nvPr userDrawn="1"/>
        </p:nvPicPr>
        <p:blipFill>
          <a:blip r:embed="rId2"/>
          <a:stretch>
            <a:fillRect/>
          </a:stretch>
        </p:blipFill>
        <p:spPr>
          <a:xfrm>
            <a:off x="224029" y="126015"/>
            <a:ext cx="856800" cy="734400"/>
          </a:xfrm>
          <a:prstGeom prst="rect">
            <a:avLst/>
          </a:prstGeom>
        </p:spPr>
      </p:pic>
      <p:cxnSp>
        <p:nvCxnSpPr>
          <p:cNvPr id="4" name="Gerade Verbindung 3">
            <a:extLst>
              <a:ext uri="{FF2B5EF4-FFF2-40B4-BE49-F238E27FC236}">
                <a16:creationId xmlns:a16="http://schemas.microsoft.com/office/drawing/2014/main" id="{8D2A2660-65EB-A0A4-643B-587BD1CA20AD}"/>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6" name="Textplatzhalter 5">
            <a:extLst>
              <a:ext uri="{FF2B5EF4-FFF2-40B4-BE49-F238E27FC236}">
                <a16:creationId xmlns:a16="http://schemas.microsoft.com/office/drawing/2014/main" id="{7A2331A3-71EE-06F7-1BE0-BF1FE42383C2}"/>
              </a:ext>
            </a:extLst>
          </p:cNvPr>
          <p:cNvSpPr>
            <a:spLocks noGrp="1"/>
          </p:cNvSpPr>
          <p:nvPr>
            <p:ph type="body" sz="quarter" idx="15" hasCustomPrompt="1"/>
          </p:nvPr>
        </p:nvSpPr>
        <p:spPr>
          <a:xfrm>
            <a:off x="523009" y="5910916"/>
            <a:ext cx="11139054" cy="267875"/>
          </a:xfrm>
          <a:prstGeom prst="rect">
            <a:avLst/>
          </a:prstGeom>
        </p:spPr>
        <p:txBody>
          <a:bodyPr>
            <a:normAutofit/>
          </a:bodyPr>
          <a:lstStyle>
            <a:lvl1pPr marL="0" indent="0" algn="r">
              <a:buNone/>
              <a:defRPr sz="1000">
                <a:solidFill>
                  <a:srgbClr val="327D87"/>
                </a:solidFill>
              </a:defRPr>
            </a:lvl1pPr>
          </a:lstStyle>
          <a:p>
            <a:pPr lvl="0"/>
            <a:r>
              <a:rPr lang="de-DE" dirty="0"/>
              <a:t>Quelle, Jahr, Seite</a:t>
            </a:r>
          </a:p>
        </p:txBody>
      </p:sp>
      <p:sp>
        <p:nvSpPr>
          <p:cNvPr id="5" name="Foliennummernplatzhalter 4">
            <a:extLst>
              <a:ext uri="{FF2B5EF4-FFF2-40B4-BE49-F238E27FC236}">
                <a16:creationId xmlns:a16="http://schemas.microsoft.com/office/drawing/2014/main" id="{FB40A003-423F-A82E-C8AD-8EBAEDC3A73B}"/>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12" name="Textplatzhalter 6">
            <a:extLst>
              <a:ext uri="{FF2B5EF4-FFF2-40B4-BE49-F238E27FC236}">
                <a16:creationId xmlns:a16="http://schemas.microsoft.com/office/drawing/2014/main" id="{02CE53C1-B624-E2B6-4235-04DAFBE4EC8F}"/>
              </a:ext>
            </a:extLst>
          </p:cNvPr>
          <p:cNvSpPr>
            <a:spLocks noGrp="1"/>
          </p:cNvSpPr>
          <p:nvPr>
            <p:ph type="body" sz="quarter" idx="16" hasCustomPrompt="1"/>
          </p:nvPr>
        </p:nvSpPr>
        <p:spPr>
          <a:xfrm>
            <a:off x="523009" y="1841261"/>
            <a:ext cx="11139054" cy="3999083"/>
          </a:xfrm>
          <a:prstGeom prst="rect">
            <a:avLst/>
          </a:prstGeom>
        </p:spPr>
        <p:txBody>
          <a:bodyPr>
            <a:normAutofit/>
          </a:bodyPr>
          <a:lstStyle>
            <a:lvl1pPr marL="285750" indent="-285750">
              <a:lnSpc>
                <a:spcPct val="150000"/>
              </a:lnSpc>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Stichpunkt 1 </a:t>
            </a:r>
          </a:p>
          <a:p>
            <a:pPr lvl="0"/>
            <a:r>
              <a:rPr lang="de-DE" dirty="0"/>
              <a:t>Stichpunkt 2</a:t>
            </a:r>
          </a:p>
        </p:txBody>
      </p:sp>
      <p:sp>
        <p:nvSpPr>
          <p:cNvPr id="14" name="Titel 1">
            <a:extLst>
              <a:ext uri="{FF2B5EF4-FFF2-40B4-BE49-F238E27FC236}">
                <a16:creationId xmlns:a16="http://schemas.microsoft.com/office/drawing/2014/main" id="{D68933D8-A23C-CD75-E0E4-51624814935E}"/>
              </a:ext>
            </a:extLst>
          </p:cNvPr>
          <p:cNvSpPr>
            <a:spLocks noGrp="1"/>
          </p:cNvSpPr>
          <p:nvPr>
            <p:ph type="title"/>
          </p:nvPr>
        </p:nvSpPr>
        <p:spPr>
          <a:xfrm>
            <a:off x="1461688" y="223110"/>
            <a:ext cx="10203839" cy="367787"/>
          </a:xfrm>
          <a:prstGeom prst="rect">
            <a:avLst/>
          </a:prstGeom>
        </p:spPr>
        <p:txBody>
          <a:bodyPr>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a:t>
            </a:r>
          </a:p>
        </p:txBody>
      </p:sp>
      <p:sp>
        <p:nvSpPr>
          <p:cNvPr id="19" name="Inhaltsplatzhalter 18">
            <a:extLst>
              <a:ext uri="{FF2B5EF4-FFF2-40B4-BE49-F238E27FC236}">
                <a16:creationId xmlns:a16="http://schemas.microsoft.com/office/drawing/2014/main" id="{282365CE-C28C-073B-0FEC-0B2E1EDCD5C0}"/>
              </a:ext>
            </a:extLst>
          </p:cNvPr>
          <p:cNvSpPr>
            <a:spLocks noGrp="1"/>
          </p:cNvSpPr>
          <p:nvPr>
            <p:ph sz="quarter" idx="17" hasCustomPrompt="1"/>
          </p:nvPr>
        </p:nvSpPr>
        <p:spPr>
          <a:xfrm>
            <a:off x="1461688" y="629877"/>
            <a:ext cx="10203838" cy="367788"/>
          </a:xfrm>
          <a:prstGeom prst="rect">
            <a:avLst/>
          </a:prstGeom>
        </p:spPr>
        <p:txBody>
          <a:bodyPr/>
          <a:lstStyle>
            <a:lvl1pPr marL="0" indent="0">
              <a:buNone/>
              <a:defRPr/>
            </a:lvl1pPr>
          </a:lstStyle>
          <a:p>
            <a:pPr lvl="0"/>
            <a:r>
              <a:rPr lang="de-DE" dirty="0"/>
              <a:t>Untertitel</a:t>
            </a:r>
          </a:p>
        </p:txBody>
      </p:sp>
      <p:sp>
        <p:nvSpPr>
          <p:cNvPr id="10" name="Datumsplatzhalter 18">
            <a:extLst>
              <a:ext uri="{FF2B5EF4-FFF2-40B4-BE49-F238E27FC236}">
                <a16:creationId xmlns:a16="http://schemas.microsoft.com/office/drawing/2014/main" id="{5A7DE3D1-9147-C0E0-9BF5-E75B993E262E}"/>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179484868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hüleräußerung">
    <p:spTree>
      <p:nvGrpSpPr>
        <p:cNvPr id="1" name=""/>
        <p:cNvGrpSpPr/>
        <p:nvPr/>
      </p:nvGrpSpPr>
      <p:grpSpPr>
        <a:xfrm>
          <a:off x="0" y="0"/>
          <a:ext cx="0" cy="0"/>
          <a:chOff x="0" y="0"/>
          <a:chExt cx="0" cy="0"/>
        </a:xfrm>
      </p:grpSpPr>
      <p:cxnSp>
        <p:nvCxnSpPr>
          <p:cNvPr id="23" name="Gerade Verbindung 22">
            <a:extLst>
              <a:ext uri="{FF2B5EF4-FFF2-40B4-BE49-F238E27FC236}">
                <a16:creationId xmlns:a16="http://schemas.microsoft.com/office/drawing/2014/main" id="{1C3F2A41-24A1-F946-83CB-E4E36D9F11AD}"/>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25" name="Gerade Verbindung 24">
            <a:extLst>
              <a:ext uri="{FF2B5EF4-FFF2-40B4-BE49-F238E27FC236}">
                <a16:creationId xmlns:a16="http://schemas.microsoft.com/office/drawing/2014/main" id="{1B687C66-28AE-BD4F-9150-02510D841DA0}"/>
              </a:ext>
            </a:extLst>
          </p:cNvPr>
          <p:cNvCxnSpPr>
            <a:cxnSpLocks/>
          </p:cNvCxnSpPr>
          <p:nvPr userDrawn="1"/>
        </p:nvCxnSpPr>
        <p:spPr>
          <a:xfrm>
            <a:off x="1461687" y="4056794"/>
            <a:ext cx="10203840" cy="0"/>
          </a:xfrm>
          <a:prstGeom prst="line">
            <a:avLst/>
          </a:prstGeom>
          <a:ln w="12700">
            <a:prstDash val="sysDot"/>
          </a:ln>
        </p:spPr>
        <p:style>
          <a:lnRef idx="1">
            <a:schemeClr val="dk1"/>
          </a:lnRef>
          <a:fillRef idx="0">
            <a:schemeClr val="dk1"/>
          </a:fillRef>
          <a:effectRef idx="0">
            <a:schemeClr val="dk1"/>
          </a:effectRef>
          <a:fontRef idx="minor">
            <a:schemeClr val="tx1"/>
          </a:fontRef>
        </p:style>
      </p:cxnSp>
      <p:sp>
        <p:nvSpPr>
          <p:cNvPr id="15" name="Rechteck 14">
            <a:extLst>
              <a:ext uri="{FF2B5EF4-FFF2-40B4-BE49-F238E27FC236}">
                <a16:creationId xmlns:a16="http://schemas.microsoft.com/office/drawing/2014/main" id="{ECBE86EA-B937-1E45-BB90-93CF447A23DD}"/>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16" name="Rechteck 15">
            <a:extLst>
              <a:ext uri="{FF2B5EF4-FFF2-40B4-BE49-F238E27FC236}">
                <a16:creationId xmlns:a16="http://schemas.microsoft.com/office/drawing/2014/main" id="{57BF075A-27BB-EA4F-9B6A-70C76BE91A00}"/>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4" name="Datumsplatzhalter 18">
            <a:extLst>
              <a:ext uri="{FF2B5EF4-FFF2-40B4-BE49-F238E27FC236}">
                <a16:creationId xmlns:a16="http://schemas.microsoft.com/office/drawing/2014/main" id="{12C06FFD-635F-D1FA-A140-E5582B3F4DBE}"/>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5" name="Grafik 4">
            <a:extLst>
              <a:ext uri="{FF2B5EF4-FFF2-40B4-BE49-F238E27FC236}">
                <a16:creationId xmlns:a16="http://schemas.microsoft.com/office/drawing/2014/main" id="{CBFE8FFC-CDA2-7AB6-E402-5EC69453A602}"/>
              </a:ext>
            </a:extLst>
          </p:cNvPr>
          <p:cNvPicPr>
            <a:picLocks noChangeAspect="1"/>
          </p:cNvPicPr>
          <p:nvPr userDrawn="1"/>
        </p:nvPicPr>
        <p:blipFill>
          <a:blip r:embed="rId2"/>
          <a:stretch>
            <a:fillRect/>
          </a:stretch>
        </p:blipFill>
        <p:spPr>
          <a:xfrm>
            <a:off x="126829" y="64393"/>
            <a:ext cx="1051200" cy="798706"/>
          </a:xfrm>
          <a:prstGeom prst="rect">
            <a:avLst/>
          </a:prstGeom>
        </p:spPr>
      </p:pic>
      <p:pic>
        <p:nvPicPr>
          <p:cNvPr id="10" name="Grafik 9">
            <a:extLst>
              <a:ext uri="{FF2B5EF4-FFF2-40B4-BE49-F238E27FC236}">
                <a16:creationId xmlns:a16="http://schemas.microsoft.com/office/drawing/2014/main" id="{599DAD76-2B39-D0B5-7D2B-80E707C27FE3}"/>
              </a:ext>
            </a:extLst>
          </p:cNvPr>
          <p:cNvPicPr>
            <a:picLocks noChangeAspect="1"/>
          </p:cNvPicPr>
          <p:nvPr userDrawn="1"/>
        </p:nvPicPr>
        <p:blipFill>
          <a:blip r:embed="rId3"/>
          <a:stretch>
            <a:fillRect/>
          </a:stretch>
        </p:blipFill>
        <p:spPr>
          <a:xfrm>
            <a:off x="940429" y="1707437"/>
            <a:ext cx="475200" cy="475200"/>
          </a:xfrm>
          <a:prstGeom prst="rect">
            <a:avLst/>
          </a:prstGeom>
        </p:spPr>
      </p:pic>
      <p:sp>
        <p:nvSpPr>
          <p:cNvPr id="2" name="Datumsplatzhalter 18">
            <a:extLst>
              <a:ext uri="{FF2B5EF4-FFF2-40B4-BE49-F238E27FC236}">
                <a16:creationId xmlns:a16="http://schemas.microsoft.com/office/drawing/2014/main" id="{FD76B2D6-245A-53AB-17D7-4D6F06F2BA21}"/>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3" name="Titel 1">
            <a:extLst>
              <a:ext uri="{FF2B5EF4-FFF2-40B4-BE49-F238E27FC236}">
                <a16:creationId xmlns:a16="http://schemas.microsoft.com/office/drawing/2014/main" id="{0D7B84AE-7357-7727-250B-90829BF638EC}"/>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Mastertitelformat</a:t>
            </a:r>
          </a:p>
        </p:txBody>
      </p:sp>
      <p:sp>
        <p:nvSpPr>
          <p:cNvPr id="6" name="Textplatzhalter 7">
            <a:extLst>
              <a:ext uri="{FF2B5EF4-FFF2-40B4-BE49-F238E27FC236}">
                <a16:creationId xmlns:a16="http://schemas.microsoft.com/office/drawing/2014/main" id="{B0ECEF66-7F00-5852-7237-16230EDE3905}"/>
              </a:ext>
            </a:extLst>
          </p:cNvPr>
          <p:cNvSpPr>
            <a:spLocks noGrp="1"/>
          </p:cNvSpPr>
          <p:nvPr>
            <p:ph type="body" sz="quarter" idx="13" hasCustomPrompt="1"/>
          </p:nvPr>
        </p:nvSpPr>
        <p:spPr>
          <a:xfrm>
            <a:off x="1461898" y="4134424"/>
            <a:ext cx="10203629" cy="2033015"/>
          </a:xfrm>
          <a:prstGeom prst="rect">
            <a:avLst/>
          </a:prstGeom>
        </p:spPr>
        <p:txBody>
          <a:bodyPr>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1600">
                <a:latin typeface="Arial" panose="020B0604020202020204" pitchFamily="34" charset="0"/>
                <a:cs typeface="Arial" panose="020B0604020202020204" pitchFamily="34" charset="0"/>
              </a:defRPr>
            </a:lvl2pPr>
            <a:lvl3pPr marL="914400" indent="0">
              <a:buNone/>
              <a:defRPr/>
            </a:lvl3pPr>
          </a:lstStyle>
          <a:p>
            <a:pPr lvl="0"/>
            <a:r>
              <a:rPr lang="de-DE" dirty="0"/>
              <a:t>Was würden Sie Rahel antworten? Wie könnten Sie sie fördern? Was wäre eine gelungene Reduktion/Erweiterung der Aufgabe?</a:t>
            </a:r>
          </a:p>
          <a:p>
            <a:pPr lvl="0"/>
            <a:r>
              <a:rPr lang="de-DE" dirty="0"/>
              <a:t>…</a:t>
            </a:r>
          </a:p>
        </p:txBody>
      </p:sp>
      <p:sp>
        <p:nvSpPr>
          <p:cNvPr id="7" name="Textplatzhalter 6">
            <a:extLst>
              <a:ext uri="{FF2B5EF4-FFF2-40B4-BE49-F238E27FC236}">
                <a16:creationId xmlns:a16="http://schemas.microsoft.com/office/drawing/2014/main" id="{7F3A67E2-1960-A51A-4683-D2D05874621C}"/>
              </a:ext>
            </a:extLst>
          </p:cNvPr>
          <p:cNvSpPr>
            <a:spLocks noGrp="1"/>
          </p:cNvSpPr>
          <p:nvPr>
            <p:ph type="body" sz="quarter" idx="15" hasCustomPrompt="1"/>
          </p:nvPr>
        </p:nvSpPr>
        <p:spPr>
          <a:xfrm>
            <a:off x="1461687" y="1660387"/>
            <a:ext cx="10203839" cy="2225815"/>
          </a:xfrm>
          <a:prstGeom prst="rect">
            <a:avLst/>
          </a:prstGeom>
        </p:spPr>
        <p:txBody>
          <a:bodyPr>
            <a:normAutofit/>
          </a:bodyPr>
          <a:lstStyle>
            <a:lvl1pPr marL="0" indent="0">
              <a:lnSpc>
                <a:spcPct val="150000"/>
              </a:lnSpc>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Überlegen Sie welche der Schüleräußerungen…</a:t>
            </a:r>
          </a:p>
        </p:txBody>
      </p:sp>
      <p:sp>
        <p:nvSpPr>
          <p:cNvPr id="9" name="Textplatzhalter 23">
            <a:extLst>
              <a:ext uri="{FF2B5EF4-FFF2-40B4-BE49-F238E27FC236}">
                <a16:creationId xmlns:a16="http://schemas.microsoft.com/office/drawing/2014/main" id="{BFD1A953-191B-9FFF-D0BB-CBFEA1D6CB58}"/>
              </a:ext>
            </a:extLst>
          </p:cNvPr>
          <p:cNvSpPr>
            <a:spLocks noGrp="1"/>
          </p:cNvSpPr>
          <p:nvPr>
            <p:ph type="body" sz="quarter" idx="16" hasCustomPrompt="1"/>
          </p:nvPr>
        </p:nvSpPr>
        <p:spPr>
          <a:xfrm>
            <a:off x="1461688" y="1194030"/>
            <a:ext cx="10203838"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LERNENDENÄUSSERUNG</a:t>
            </a:r>
          </a:p>
          <a:p>
            <a:pPr lvl="0"/>
            <a:endParaRPr lang="de-DE" dirty="0"/>
          </a:p>
        </p:txBody>
      </p:sp>
      <p:sp>
        <p:nvSpPr>
          <p:cNvPr id="13" name="Foliennummernplatzhalter 4">
            <a:extLst>
              <a:ext uri="{FF2B5EF4-FFF2-40B4-BE49-F238E27FC236}">
                <a16:creationId xmlns:a16="http://schemas.microsoft.com/office/drawing/2014/main" id="{9449A808-1D07-79BB-4CB2-6805CFF72E94}"/>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8" name="Datumsplatzhalter 18">
            <a:extLst>
              <a:ext uri="{FF2B5EF4-FFF2-40B4-BE49-F238E27FC236}">
                <a16:creationId xmlns:a16="http://schemas.microsoft.com/office/drawing/2014/main" id="{2AB58E8C-C3BD-3F05-14CA-59EB5DBDE461}"/>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382552526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ur_Headlin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E75AA49-791F-0E4D-D506-2D25ED7BDF29}"/>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Titel 1">
            <a:extLst>
              <a:ext uri="{FF2B5EF4-FFF2-40B4-BE49-F238E27FC236}">
                <a16:creationId xmlns:a16="http://schemas.microsoft.com/office/drawing/2014/main" id="{5144C474-79E8-6E2E-98D9-3F67E10C0378}"/>
              </a:ext>
            </a:extLst>
          </p:cNvPr>
          <p:cNvSpPr>
            <a:spLocks noGrp="1"/>
          </p:cNvSpPr>
          <p:nvPr>
            <p:ph type="title"/>
          </p:nvPr>
        </p:nvSpPr>
        <p:spPr>
          <a:xfrm>
            <a:off x="1461688" y="223110"/>
            <a:ext cx="10203839" cy="653602"/>
          </a:xfrm>
          <a:prstGeom prst="rect">
            <a:avLst/>
          </a:prstGeom>
        </p:spPr>
        <p:txBody>
          <a:bodyPr>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Mastertitelformat</a:t>
            </a:r>
          </a:p>
        </p:txBody>
      </p:sp>
    </p:spTree>
    <p:extLst>
      <p:ext uri="{BB962C8B-B14F-4D97-AF65-F5344CB8AC3E}">
        <p14:creationId xmlns:p14="http://schemas.microsoft.com/office/powerpoint/2010/main" val="367626790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Piko_und_Fußzeil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5B12E2D-ECAC-B752-17ED-C87862C1BBBA}"/>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092F3F2C-13F4-F915-DB01-E87CD4A3815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9" name="Datumsplatzhalter 18">
            <a:extLst>
              <a:ext uri="{FF2B5EF4-FFF2-40B4-BE49-F238E27FC236}">
                <a16:creationId xmlns:a16="http://schemas.microsoft.com/office/drawing/2014/main" id="{E215B108-3BBF-12C2-CF08-DDDA908F5481}"/>
              </a:ext>
            </a:extLst>
          </p:cNvPr>
          <p:cNvSpPr>
            <a:spLocks noGrp="1"/>
          </p:cNvSpPr>
          <p:nvPr>
            <p:ph type="dt" sz="half" idx="10"/>
          </p:nvPr>
        </p:nvSpPr>
        <p:spPr>
          <a:xfrm>
            <a:off x="773680" y="6338729"/>
            <a:ext cx="2743200" cy="393256"/>
          </a:xfrm>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12" name="Datumsplatzhalter 18">
            <a:extLst>
              <a:ext uri="{FF2B5EF4-FFF2-40B4-BE49-F238E27FC236}">
                <a16:creationId xmlns:a16="http://schemas.microsoft.com/office/drawing/2014/main" id="{EA56C352-B064-2921-EA94-F61B6EF592AF}"/>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sp>
        <p:nvSpPr>
          <p:cNvPr id="2" name="Datumsplatzhalter 18">
            <a:extLst>
              <a:ext uri="{FF2B5EF4-FFF2-40B4-BE49-F238E27FC236}">
                <a16:creationId xmlns:a16="http://schemas.microsoft.com/office/drawing/2014/main" id="{13AE29D8-6BB9-5F47-B59D-4B828B4B188C}"/>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pic>
        <p:nvPicPr>
          <p:cNvPr id="3" name="Grafik 2">
            <a:extLst>
              <a:ext uri="{FF2B5EF4-FFF2-40B4-BE49-F238E27FC236}">
                <a16:creationId xmlns:a16="http://schemas.microsoft.com/office/drawing/2014/main" id="{9CFFABA7-0A03-B452-9736-B4F7860C7EB2}"/>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4" name="Foliennummernplatzhalter 4">
            <a:extLst>
              <a:ext uri="{FF2B5EF4-FFF2-40B4-BE49-F238E27FC236}">
                <a16:creationId xmlns:a16="http://schemas.microsoft.com/office/drawing/2014/main" id="{1F2926DA-9DCA-DC4A-B6CB-3083B406C660}"/>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Tree>
    <p:extLst>
      <p:ext uri="{BB962C8B-B14F-4D97-AF65-F5344CB8AC3E}">
        <p14:creationId xmlns:p14="http://schemas.microsoft.com/office/powerpoint/2010/main" val="2602737915"/>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Kopfzeile-Fußzeile-Tite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E5B12E2D-ECAC-B752-17ED-C87862C1BBBA}"/>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8" name="Rechteck 7">
            <a:extLst>
              <a:ext uri="{FF2B5EF4-FFF2-40B4-BE49-F238E27FC236}">
                <a16:creationId xmlns:a16="http://schemas.microsoft.com/office/drawing/2014/main" id="{092F3F2C-13F4-F915-DB01-E87CD4A3815A}"/>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9" name="Datumsplatzhalter 18">
            <a:extLst>
              <a:ext uri="{FF2B5EF4-FFF2-40B4-BE49-F238E27FC236}">
                <a16:creationId xmlns:a16="http://schemas.microsoft.com/office/drawing/2014/main" id="{E215B108-3BBF-12C2-CF08-DDDA908F5481}"/>
              </a:ext>
            </a:extLst>
          </p:cNvPr>
          <p:cNvSpPr>
            <a:spLocks noGrp="1"/>
          </p:cNvSpPr>
          <p:nvPr>
            <p:ph type="dt" sz="half" idx="10"/>
          </p:nvPr>
        </p:nvSpPr>
        <p:spPr>
          <a:xfrm>
            <a:off x="773680" y="6338729"/>
            <a:ext cx="2743200" cy="393256"/>
          </a:xfrm>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12" name="Datumsplatzhalter 18">
            <a:extLst>
              <a:ext uri="{FF2B5EF4-FFF2-40B4-BE49-F238E27FC236}">
                <a16:creationId xmlns:a16="http://schemas.microsoft.com/office/drawing/2014/main" id="{EA56C352-B064-2921-EA94-F61B6EF592AF}"/>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sp>
        <p:nvSpPr>
          <p:cNvPr id="2" name="Datumsplatzhalter 18">
            <a:extLst>
              <a:ext uri="{FF2B5EF4-FFF2-40B4-BE49-F238E27FC236}">
                <a16:creationId xmlns:a16="http://schemas.microsoft.com/office/drawing/2014/main" id="{13AE29D8-6BB9-5F47-B59D-4B828B4B188C}"/>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pic>
        <p:nvPicPr>
          <p:cNvPr id="3" name="Grafik 2">
            <a:extLst>
              <a:ext uri="{FF2B5EF4-FFF2-40B4-BE49-F238E27FC236}">
                <a16:creationId xmlns:a16="http://schemas.microsoft.com/office/drawing/2014/main" id="{9CFFABA7-0A03-B452-9736-B4F7860C7EB2}"/>
              </a:ext>
            </a:extLst>
          </p:cNvPr>
          <p:cNvPicPr>
            <a:picLocks noChangeAspect="1"/>
          </p:cNvPicPr>
          <p:nvPr userDrawn="1"/>
        </p:nvPicPr>
        <p:blipFill>
          <a:blip r:embed="rId2"/>
          <a:stretch>
            <a:fillRect/>
          </a:stretch>
        </p:blipFill>
        <p:spPr>
          <a:xfrm>
            <a:off x="224029" y="126015"/>
            <a:ext cx="856800" cy="734400"/>
          </a:xfrm>
          <a:prstGeom prst="rect">
            <a:avLst/>
          </a:prstGeom>
        </p:spPr>
      </p:pic>
      <p:cxnSp>
        <p:nvCxnSpPr>
          <p:cNvPr id="5" name="Gerade Verbindung 4">
            <a:extLst>
              <a:ext uri="{FF2B5EF4-FFF2-40B4-BE49-F238E27FC236}">
                <a16:creationId xmlns:a16="http://schemas.microsoft.com/office/drawing/2014/main" id="{731E5B63-01A7-0644-B6D9-D12AEE6B7CE1}"/>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6" name="Titel 1">
            <a:extLst>
              <a:ext uri="{FF2B5EF4-FFF2-40B4-BE49-F238E27FC236}">
                <a16:creationId xmlns:a16="http://schemas.microsoft.com/office/drawing/2014/main" id="{D92BB3C4-B2FC-B3E0-D493-3EF74050E5A7}"/>
              </a:ext>
            </a:extLst>
          </p:cNvPr>
          <p:cNvSpPr>
            <a:spLocks noGrp="1"/>
          </p:cNvSpPr>
          <p:nvPr>
            <p:ph type="title"/>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Mastertitelformat</a:t>
            </a:r>
          </a:p>
        </p:txBody>
      </p:sp>
      <p:sp>
        <p:nvSpPr>
          <p:cNvPr id="4" name="Foliennummernplatzhalter 4">
            <a:extLst>
              <a:ext uri="{FF2B5EF4-FFF2-40B4-BE49-F238E27FC236}">
                <a16:creationId xmlns:a16="http://schemas.microsoft.com/office/drawing/2014/main" id="{AD1BD160-A98C-3016-B3F1-648F1202B0C1}"/>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Tree>
    <p:extLst>
      <p:ext uri="{BB962C8B-B14F-4D97-AF65-F5344CB8AC3E}">
        <p14:creationId xmlns:p14="http://schemas.microsoft.com/office/powerpoint/2010/main" val="318676097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78008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azit">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16F11237-43F0-ADD0-DA2B-5A81B2257974}"/>
              </a:ext>
            </a:extLst>
          </p:cNvPr>
          <p:cNvSpPr/>
          <p:nvPr userDrawn="1"/>
        </p:nvSpPr>
        <p:spPr>
          <a:xfrm>
            <a:off x="3175" y="6272062"/>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6" name="Rechteck 5">
            <a:extLst>
              <a:ext uri="{FF2B5EF4-FFF2-40B4-BE49-F238E27FC236}">
                <a16:creationId xmlns:a16="http://schemas.microsoft.com/office/drawing/2014/main" id="{A97A7E57-1B21-3ADE-8697-04BBD9B95C2C}"/>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 </a:t>
            </a:r>
          </a:p>
        </p:txBody>
      </p:sp>
      <p:cxnSp>
        <p:nvCxnSpPr>
          <p:cNvPr id="11" name="Gerade Verbindung 10">
            <a:extLst>
              <a:ext uri="{FF2B5EF4-FFF2-40B4-BE49-F238E27FC236}">
                <a16:creationId xmlns:a16="http://schemas.microsoft.com/office/drawing/2014/main" id="{E1F3096E-3476-B39D-B068-FA5663CF5D11}"/>
              </a:ext>
            </a:extLst>
          </p:cNvPr>
          <p:cNvCxnSpPr>
            <a:cxnSpLocks/>
          </p:cNvCxnSpPr>
          <p:nvPr userDrawn="1"/>
        </p:nvCxnSpPr>
        <p:spPr>
          <a:xfrm>
            <a:off x="66675" y="1045056"/>
            <a:ext cx="1205865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12" name="Grafik 11">
            <a:extLst>
              <a:ext uri="{FF2B5EF4-FFF2-40B4-BE49-F238E27FC236}">
                <a16:creationId xmlns:a16="http://schemas.microsoft.com/office/drawing/2014/main" id="{ED850255-4F8B-36A3-171E-EF6FF71E35DA}"/>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13" name="Textplatzhalter 6">
            <a:extLst>
              <a:ext uri="{FF2B5EF4-FFF2-40B4-BE49-F238E27FC236}">
                <a16:creationId xmlns:a16="http://schemas.microsoft.com/office/drawing/2014/main" id="{374724BE-D69E-8E89-D96C-0F2974F842D1}"/>
              </a:ext>
            </a:extLst>
          </p:cNvPr>
          <p:cNvSpPr>
            <a:spLocks noGrp="1"/>
          </p:cNvSpPr>
          <p:nvPr>
            <p:ph type="body" sz="quarter" idx="14"/>
          </p:nvPr>
        </p:nvSpPr>
        <p:spPr>
          <a:xfrm>
            <a:off x="838200" y="1358912"/>
            <a:ext cx="10828800" cy="4622785"/>
          </a:xfrm>
          <a:prstGeom prst="rect">
            <a:avLst/>
          </a:prstGeom>
        </p:spPr>
        <p:txBody>
          <a:bodyPr>
            <a:normAutofit/>
          </a:bodyPr>
          <a:lstStyle>
            <a:lvl1pPr marL="285750" indent="-285750">
              <a:lnSpc>
                <a:spcPct val="150000"/>
              </a:lnSpc>
              <a:buFont typeface="Arial" panose="020B0604020202020204" pitchFamily="34" charset="0"/>
              <a:buChar char="•"/>
              <a:defRPr sz="1600">
                <a:latin typeface="Arial" panose="020B0604020202020204" pitchFamily="34" charset="0"/>
                <a:cs typeface="Arial" panose="020B0604020202020204"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de-DE" dirty="0"/>
              <a:t>Mastertextformat bearbeiten</a:t>
            </a:r>
          </a:p>
        </p:txBody>
      </p:sp>
      <p:pic>
        <p:nvPicPr>
          <p:cNvPr id="14" name="Grafik 13">
            <a:extLst>
              <a:ext uri="{FF2B5EF4-FFF2-40B4-BE49-F238E27FC236}">
                <a16:creationId xmlns:a16="http://schemas.microsoft.com/office/drawing/2014/main" id="{4B2FE405-C3B9-2401-BE00-9C38CB0088EA}"/>
              </a:ext>
            </a:extLst>
          </p:cNvPr>
          <p:cNvPicPr>
            <a:picLocks noChangeAspect="1"/>
          </p:cNvPicPr>
          <p:nvPr userDrawn="1"/>
        </p:nvPicPr>
        <p:blipFill>
          <a:blip r:embed="rId3"/>
          <a:stretch>
            <a:fillRect/>
          </a:stretch>
        </p:blipFill>
        <p:spPr>
          <a:xfrm>
            <a:off x="218626" y="1358912"/>
            <a:ext cx="486000" cy="480361"/>
          </a:xfrm>
          <a:prstGeom prst="rect">
            <a:avLst/>
          </a:prstGeom>
        </p:spPr>
      </p:pic>
      <p:sp>
        <p:nvSpPr>
          <p:cNvPr id="2" name="Datumsplatzhalter 18">
            <a:extLst>
              <a:ext uri="{FF2B5EF4-FFF2-40B4-BE49-F238E27FC236}">
                <a16:creationId xmlns:a16="http://schemas.microsoft.com/office/drawing/2014/main" id="{0A1A6D4A-3EBE-E3B4-9439-919B65CB4815}"/>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4" name="Titel 1">
            <a:extLst>
              <a:ext uri="{FF2B5EF4-FFF2-40B4-BE49-F238E27FC236}">
                <a16:creationId xmlns:a16="http://schemas.microsoft.com/office/drawing/2014/main" id="{D826664B-2F4B-5BFD-2181-756EAC0C4C35}"/>
              </a:ext>
            </a:extLst>
          </p:cNvPr>
          <p:cNvSpPr>
            <a:spLocks noGrp="1"/>
          </p:cNvSpPr>
          <p:nvPr>
            <p:ph type="title" hasCustomPrompt="1"/>
          </p:nvPr>
        </p:nvSpPr>
        <p:spPr>
          <a:xfrm>
            <a:off x="1461688" y="223110"/>
            <a:ext cx="10203839" cy="653602"/>
          </a:xfrm>
          <a:prstGeom prst="rect">
            <a:avLst/>
          </a:prstGeom>
        </p:spPr>
        <p:txBody>
          <a:bodyPr anchor="ctr" anchorCtr="0">
            <a:normAutofit/>
          </a:bodyPr>
          <a:lstStyle>
            <a:lvl1pPr marL="9525" indent="0">
              <a:buFont typeface="Arial" panose="020B0604020202020204" pitchFamily="34" charset="0"/>
              <a:buNone/>
              <a:tabLst/>
              <a:defRPr sz="2200" b="1">
                <a:latin typeface="Arial" panose="020B0604020202020204" pitchFamily="34" charset="0"/>
                <a:cs typeface="Arial" panose="020B0604020202020204" pitchFamily="34" charset="0"/>
              </a:defRPr>
            </a:lvl1pPr>
          </a:lstStyle>
          <a:p>
            <a:r>
              <a:rPr lang="de-DE" dirty="0"/>
              <a:t>Fazit</a:t>
            </a:r>
          </a:p>
        </p:txBody>
      </p:sp>
      <p:sp>
        <p:nvSpPr>
          <p:cNvPr id="5" name="Foliennummernplatzhalter 4">
            <a:extLst>
              <a:ext uri="{FF2B5EF4-FFF2-40B4-BE49-F238E27FC236}">
                <a16:creationId xmlns:a16="http://schemas.microsoft.com/office/drawing/2014/main" id="{650BCFF8-1ABF-F2A1-398D-931FB96B222B}"/>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3" name="Datumsplatzhalter 18">
            <a:extLst>
              <a:ext uri="{FF2B5EF4-FFF2-40B4-BE49-F238E27FC236}">
                <a16:creationId xmlns:a16="http://schemas.microsoft.com/office/drawing/2014/main" id="{8B745281-0322-CE5B-46FF-CBF3C1CD1063}"/>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1104148197"/>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intergrundinfos Moderator:innen">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802D5E18-FCD9-8D44-89B8-E765E700D9E0}"/>
              </a:ext>
            </a:extLst>
          </p:cNvPr>
          <p:cNvSpPr/>
          <p:nvPr userDrawn="1"/>
        </p:nvSpPr>
        <p:spPr>
          <a:xfrm>
            <a:off x="1" y="1070265"/>
            <a:ext cx="12192000" cy="5787737"/>
          </a:xfrm>
          <a:prstGeom prst="rect">
            <a:avLst/>
          </a:prstGeom>
          <a:solidFill>
            <a:srgbClr val="327D8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dirty="0"/>
          </a:p>
        </p:txBody>
      </p:sp>
      <p:sp>
        <p:nvSpPr>
          <p:cNvPr id="15" name="Rechteck 14">
            <a:extLst>
              <a:ext uri="{FF2B5EF4-FFF2-40B4-BE49-F238E27FC236}">
                <a16:creationId xmlns:a16="http://schemas.microsoft.com/office/drawing/2014/main" id="{7A2DE4E8-0779-3840-9FA1-229CAB4C9154}"/>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1" name="Textplatzhalter 23">
            <a:extLst>
              <a:ext uri="{FF2B5EF4-FFF2-40B4-BE49-F238E27FC236}">
                <a16:creationId xmlns:a16="http://schemas.microsoft.com/office/drawing/2014/main" id="{1C66619B-492C-DF40-8DAB-37EE96028D30}"/>
              </a:ext>
            </a:extLst>
          </p:cNvPr>
          <p:cNvSpPr>
            <a:spLocks noGrp="1"/>
          </p:cNvSpPr>
          <p:nvPr>
            <p:ph type="body" sz="quarter" idx="13" hasCustomPrompt="1"/>
          </p:nvPr>
        </p:nvSpPr>
        <p:spPr>
          <a:xfrm>
            <a:off x="526264" y="1194030"/>
            <a:ext cx="11139053" cy="44562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600">
                <a:solidFill>
                  <a:srgbClr val="327D87"/>
                </a:solidFill>
                <a:latin typeface="Arial" panose="020B0604020202020204" pitchFamily="34" charset="0"/>
                <a:cs typeface="Arial" panose="020B0604020202020204" pitchFamily="34" charset="0"/>
              </a:defRPr>
            </a:lvl1pPr>
            <a:lvl2pPr marL="457200" indent="0">
              <a:buNone/>
              <a:defRPr/>
            </a:lvl2pPr>
          </a:lstStyle>
          <a:p>
            <a:pPr marL="285750" marR="0" lvl="0" indent="-285750" algn="l" defTabSz="914400" rtl="0" eaLnBrk="1" fontAlgn="auto" latinLnBrk="0" hangingPunct="1">
              <a:lnSpc>
                <a:spcPct val="150000"/>
              </a:lnSpc>
              <a:spcBef>
                <a:spcPts val="1000"/>
              </a:spcBef>
              <a:spcAft>
                <a:spcPts val="0"/>
              </a:spcAft>
              <a:buClrTx/>
              <a:buSzTx/>
              <a:tabLst/>
              <a:defRPr/>
            </a:pPr>
            <a:r>
              <a:rPr lang="de-DE" dirty="0"/>
              <a:t>ÜBERSCHRIFT</a:t>
            </a:r>
          </a:p>
          <a:p>
            <a:pPr lvl="0"/>
            <a:endParaRPr lang="de-DE" dirty="0"/>
          </a:p>
        </p:txBody>
      </p:sp>
      <p:sp>
        <p:nvSpPr>
          <p:cNvPr id="12" name="Inhaltsplatzhalter 2">
            <a:extLst>
              <a:ext uri="{FF2B5EF4-FFF2-40B4-BE49-F238E27FC236}">
                <a16:creationId xmlns:a16="http://schemas.microsoft.com/office/drawing/2014/main" id="{4573CCD4-B461-4B43-A126-0731339F8708}"/>
              </a:ext>
            </a:extLst>
          </p:cNvPr>
          <p:cNvSpPr>
            <a:spLocks noGrp="1"/>
          </p:cNvSpPr>
          <p:nvPr>
            <p:ph idx="1" hasCustomPrompt="1"/>
          </p:nvPr>
        </p:nvSpPr>
        <p:spPr>
          <a:xfrm>
            <a:off x="526473" y="1639658"/>
            <a:ext cx="11139053" cy="4527819"/>
          </a:xfrm>
          <a:prstGeom prst="rect">
            <a:avLst/>
          </a:prstGeom>
        </p:spPr>
        <p:txBody>
          <a:bodyPr anchor="t">
            <a:noAutofit/>
          </a:bodyPr>
          <a:lstStyle>
            <a:lvl1pPr marL="285750" marR="0" indent="-28575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sz="1600" b="0">
                <a:solidFill>
                  <a:schemeClr val="tx1"/>
                </a:solidFill>
                <a:latin typeface="Arial" panose="020B0604020202020204" pitchFamily="34" charset="0"/>
                <a:cs typeface="Arial" panose="020B0604020202020204" pitchFamily="34" charset="0"/>
              </a:defRPr>
            </a:lvl1pPr>
            <a:lvl2pPr marL="457200" marR="0" indent="0" algn="l" defTabSz="914400" rtl="0" eaLnBrk="1" fontAlgn="auto" latinLnBrk="0" hangingPunct="1">
              <a:lnSpc>
                <a:spcPct val="150000"/>
              </a:lnSpc>
              <a:spcBef>
                <a:spcPts val="500"/>
              </a:spcBef>
              <a:spcAft>
                <a:spcPts val="0"/>
              </a:spcAft>
              <a:buClrTx/>
              <a:buSzTx/>
              <a:buFont typeface="Arial" panose="020B0604020202020204" pitchFamily="34" charset="0"/>
              <a:buNone/>
              <a:tabLst/>
              <a:defRPr sz="2000">
                <a:latin typeface="Arial" panose="020B0604020202020204" pitchFamily="34" charset="0"/>
                <a:cs typeface="Arial" panose="020B0604020202020204" pitchFamily="34" charset="0"/>
              </a:defRPr>
            </a:lvl2pPr>
            <a:lvl3pPr marL="914400" indent="0">
              <a:buNone/>
              <a:defRPr sz="16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a:t>
            </a:r>
          </a:p>
          <a:p>
            <a:pPr lvl="0"/>
            <a:endParaRPr lang="de-DE" dirty="0"/>
          </a:p>
        </p:txBody>
      </p:sp>
      <p:sp>
        <p:nvSpPr>
          <p:cNvPr id="3" name="Datumsplatzhalter 18">
            <a:extLst>
              <a:ext uri="{FF2B5EF4-FFF2-40B4-BE49-F238E27FC236}">
                <a16:creationId xmlns:a16="http://schemas.microsoft.com/office/drawing/2014/main" id="{24C9538D-54DE-5616-D021-86B6807F1B31}"/>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pic>
        <p:nvPicPr>
          <p:cNvPr id="6" name="Grafik 5">
            <a:extLst>
              <a:ext uri="{FF2B5EF4-FFF2-40B4-BE49-F238E27FC236}">
                <a16:creationId xmlns:a16="http://schemas.microsoft.com/office/drawing/2014/main" id="{B2073083-8015-47F6-F62D-23BB632B2357}"/>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2" name="Datumsplatzhalter 18">
            <a:extLst>
              <a:ext uri="{FF2B5EF4-FFF2-40B4-BE49-F238E27FC236}">
                <a16:creationId xmlns:a16="http://schemas.microsoft.com/office/drawing/2014/main" id="{CDE04F6E-B0FB-6072-4A4A-107B80ED893B}"/>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5" name="Foliennummernplatzhalter 4">
            <a:extLst>
              <a:ext uri="{FF2B5EF4-FFF2-40B4-BE49-F238E27FC236}">
                <a16:creationId xmlns:a16="http://schemas.microsoft.com/office/drawing/2014/main" id="{16A531A7-CDB3-CFA5-5746-D09ED7FBE2DA}"/>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
        <p:nvSpPr>
          <p:cNvPr id="7" name="Textfeld 6">
            <a:extLst>
              <a:ext uri="{FF2B5EF4-FFF2-40B4-BE49-F238E27FC236}">
                <a16:creationId xmlns:a16="http://schemas.microsoft.com/office/drawing/2014/main" id="{C103BD8C-F721-A7F7-A48E-A0B7BAA15629}"/>
              </a:ext>
            </a:extLst>
          </p:cNvPr>
          <p:cNvSpPr txBox="1"/>
          <p:nvPr userDrawn="1"/>
        </p:nvSpPr>
        <p:spPr>
          <a:xfrm>
            <a:off x="1452324" y="163057"/>
            <a:ext cx="6591296" cy="758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chorCtr="0">
            <a:normAutofit/>
          </a:bodyPr>
          <a:lstStyle/>
          <a:p>
            <a:pPr marL="0" marR="0" indent="0" algn="l" defTabSz="914400" rtl="0" fontAlgn="auto" latinLnBrk="0" hangingPunct="0">
              <a:lnSpc>
                <a:spcPct val="100000"/>
              </a:lnSpc>
              <a:spcBef>
                <a:spcPts val="0"/>
              </a:spcBef>
              <a:spcAft>
                <a:spcPts val="0"/>
              </a:spcAft>
              <a:buClrTx/>
              <a:buSzPct val="100000"/>
              <a:buFont typeface="Arial"/>
              <a:buNone/>
              <a:tabLst/>
            </a:pPr>
            <a:endParaRPr kumimoji="0" lang="de-DE" sz="2200" b="0" i="0" u="none" strike="noStrike" cap="none" spc="0" normalizeH="0" baseline="0" dirty="0">
              <a:ln>
                <a:noFill/>
              </a:ln>
              <a:solidFill>
                <a:schemeClr val="tx1"/>
              </a:solidFill>
              <a:effectLst/>
              <a:uFillTx/>
              <a:latin typeface="+mj-lt"/>
              <a:ea typeface="+mj-ea"/>
              <a:cs typeface="+mj-cs"/>
              <a:sym typeface="Calibri"/>
            </a:endParaRPr>
          </a:p>
        </p:txBody>
      </p:sp>
      <p:sp>
        <p:nvSpPr>
          <p:cNvPr id="9" name="Rechteck 8">
            <a:extLst>
              <a:ext uri="{FF2B5EF4-FFF2-40B4-BE49-F238E27FC236}">
                <a16:creationId xmlns:a16="http://schemas.microsoft.com/office/drawing/2014/main" id="{4147DBAF-DFA6-FFA6-7E0D-ED561DD0BF8A}"/>
              </a:ext>
            </a:extLst>
          </p:cNvPr>
          <p:cNvSpPr/>
          <p:nvPr userDrawn="1"/>
        </p:nvSpPr>
        <p:spPr>
          <a:xfrm>
            <a:off x="9163050" y="39947"/>
            <a:ext cx="3052552" cy="246221"/>
          </a:xfrm>
          <a:prstGeom prst="rect">
            <a:avLst/>
          </a:prstGeom>
        </p:spPr>
        <p:txBody>
          <a:bodyPr wrap="square">
            <a:spAutoFit/>
          </a:bodyPr>
          <a:lstStyle/>
          <a:p>
            <a:pPr marL="0" indent="0" algn="ctr">
              <a:buNone/>
            </a:pPr>
            <a:r>
              <a:rPr lang="de-DE" sz="1000" b="0" dirty="0">
                <a:solidFill>
                  <a:srgbClr val="327D87"/>
                </a:solidFill>
                <a:latin typeface="Arial" panose="020B0604020202020204" pitchFamily="34" charset="0"/>
                <a:cs typeface="Arial" panose="020B0604020202020204" pitchFamily="34" charset="0"/>
              </a:rPr>
              <a:t>HINTERGRUNDINFORMATIONEN</a:t>
            </a:r>
          </a:p>
        </p:txBody>
      </p:sp>
      <p:sp>
        <p:nvSpPr>
          <p:cNvPr id="4" name="Titel 1">
            <a:extLst>
              <a:ext uri="{FF2B5EF4-FFF2-40B4-BE49-F238E27FC236}">
                <a16:creationId xmlns:a16="http://schemas.microsoft.com/office/drawing/2014/main" id="{BAE2E6E1-E629-369F-A636-1F1ED90704DB}"/>
              </a:ext>
            </a:extLst>
          </p:cNvPr>
          <p:cNvSpPr>
            <a:spLocks noGrp="1"/>
          </p:cNvSpPr>
          <p:nvPr>
            <p:ph type="title" hasCustomPrompt="1"/>
          </p:nvPr>
        </p:nvSpPr>
        <p:spPr>
          <a:xfrm>
            <a:off x="1461600" y="223200"/>
            <a:ext cx="10202400" cy="653602"/>
          </a:xfrm>
          <a:prstGeom prst="rect">
            <a:avLst/>
          </a:prstGeom>
        </p:spPr>
        <p:txBody>
          <a:bodyPr anchor="ctr" anchorCtr="0">
            <a:normAutofit/>
          </a:bodyPr>
          <a:lstStyle>
            <a:lvl1pPr marL="7144" indent="0">
              <a:tabLst/>
              <a:defRPr sz="2200" b="1">
                <a:latin typeface="+mj-lt"/>
                <a:cs typeface="Arial" panose="020B0604020202020204" pitchFamily="34" charset="0"/>
              </a:defRPr>
            </a:lvl1pPr>
          </a:lstStyle>
          <a:p>
            <a:r>
              <a:rPr lang="de-DE" dirty="0"/>
              <a:t>Hintergrundinformationen</a:t>
            </a:r>
            <a:br>
              <a:rPr lang="de-DE" dirty="0"/>
            </a:br>
            <a:r>
              <a:rPr lang="de-DE" b="0" dirty="0"/>
              <a:t>FÜR MODERATOR:INNEN</a:t>
            </a:r>
            <a:endParaRPr lang="de-DE" dirty="0"/>
          </a:p>
        </p:txBody>
      </p:sp>
      <p:sp>
        <p:nvSpPr>
          <p:cNvPr id="8" name="Datumsplatzhalter 18">
            <a:extLst>
              <a:ext uri="{FF2B5EF4-FFF2-40B4-BE49-F238E27FC236}">
                <a16:creationId xmlns:a16="http://schemas.microsoft.com/office/drawing/2014/main" id="{FC62553C-0253-1479-E975-73DE08EA45A3}"/>
              </a:ext>
            </a:extLst>
          </p:cNvPr>
          <p:cNvSpPr>
            <a:spLocks noGrp="1"/>
          </p:cNvSpPr>
          <p:nvPr>
            <p:ph type="dt" sz="half" idx="10"/>
          </p:nvPr>
        </p:nvSpPr>
        <p:spPr>
          <a:xfrm>
            <a:off x="773680" y="6338729"/>
            <a:ext cx="2743200" cy="393256"/>
          </a:xfrm>
          <a:prstGeom prst="rect">
            <a:avLst/>
          </a:prstGeom>
        </p:spPr>
        <p:txBody>
          <a:bodyPr/>
          <a:lstStyle>
            <a:lvl1pPr marL="0" indent="0">
              <a:buNone/>
              <a:defRPr sz="1200" b="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Tree>
    <p:extLst>
      <p:ext uri="{BB962C8B-B14F-4D97-AF65-F5344CB8AC3E}">
        <p14:creationId xmlns:p14="http://schemas.microsoft.com/office/powerpoint/2010/main" val="362217543"/>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9E4B70E0-8F7F-7000-EA01-7F17324A944F}"/>
              </a:ext>
            </a:extLst>
          </p:cNvPr>
          <p:cNvSpPr/>
          <p:nvPr userDrawn="1"/>
        </p:nvSpPr>
        <p:spPr>
          <a:xfrm>
            <a:off x="1" y="6268157"/>
            <a:ext cx="12192000" cy="58984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endParaRPr lang="de-DE" sz="1800"/>
          </a:p>
        </p:txBody>
      </p:sp>
      <p:sp>
        <p:nvSpPr>
          <p:cNvPr id="3" name="Inhaltsplatzhalter 2">
            <a:extLst>
              <a:ext uri="{FF2B5EF4-FFF2-40B4-BE49-F238E27FC236}">
                <a16:creationId xmlns:a16="http://schemas.microsoft.com/office/drawing/2014/main" id="{D6EE9D3A-D24E-616E-D6D5-A4F54A40F594}"/>
              </a:ext>
            </a:extLst>
          </p:cNvPr>
          <p:cNvSpPr>
            <a:spLocks noGrp="1"/>
          </p:cNvSpPr>
          <p:nvPr>
            <p:ph sz="half" idx="1" hasCustomPrompt="1"/>
          </p:nvPr>
        </p:nvSpPr>
        <p:spPr bwMode="auto">
          <a:xfrm>
            <a:off x="525600" y="1184400"/>
            <a:ext cx="5490000" cy="4992854"/>
          </a:xfrm>
          <a:prstGeom prst="rect">
            <a:avLst/>
          </a:prstGeom>
        </p:spPr>
        <p:txBody>
          <a:bodyPr anchor="t"/>
          <a:lstStyle>
            <a:lvl1pPr>
              <a:defRPr sz="1500">
                <a:latin typeface="Arial"/>
                <a:cs typeface="Arial"/>
              </a:defRPr>
            </a:lvl1pPr>
            <a:lvl2pPr>
              <a:defRPr sz="1350">
                <a:latin typeface="Arial"/>
                <a:cs typeface="Arial"/>
              </a:defRPr>
            </a:lvl2pPr>
            <a:lvl3pPr>
              <a:defRPr sz="1200">
                <a:latin typeface="Arial"/>
                <a:cs typeface="Arial"/>
              </a:defRPr>
            </a:lvl3pPr>
          </a:lstStyle>
          <a:p>
            <a:pPr lvl="0">
              <a:defRPr/>
            </a:pPr>
            <a:r>
              <a:rPr lang="de-DE"/>
              <a:t>Erste Ebene</a:t>
            </a:r>
            <a:endParaRPr/>
          </a:p>
          <a:p>
            <a:pPr lvl="1">
              <a:defRPr/>
            </a:pPr>
            <a:r>
              <a:rPr lang="de-DE"/>
              <a:t>Zweite Ebene</a:t>
            </a:r>
            <a:endParaRPr/>
          </a:p>
          <a:p>
            <a:pPr lvl="2">
              <a:defRPr/>
            </a:pPr>
            <a:r>
              <a:rPr lang="de-DE"/>
              <a:t>Dritte Ebene</a:t>
            </a:r>
            <a:endParaRPr/>
          </a:p>
        </p:txBody>
      </p:sp>
      <p:cxnSp>
        <p:nvCxnSpPr>
          <p:cNvPr id="5" name="Gerade Verbindung 4">
            <a:extLst>
              <a:ext uri="{FF2B5EF4-FFF2-40B4-BE49-F238E27FC236}">
                <a16:creationId xmlns:a16="http://schemas.microsoft.com/office/drawing/2014/main" id="{4086830E-5FC0-9F69-1330-EAF2E3A3ED22}"/>
              </a:ext>
            </a:extLst>
          </p:cNvPr>
          <p:cNvCxnSpPr>
            <a:cxnSpLocks/>
          </p:cNvCxnSpPr>
          <p:nvPr userDrawn="1"/>
        </p:nvCxnSpPr>
        <p:spPr bwMode="auto">
          <a:xfrm>
            <a:off x="50007" y="1045056"/>
            <a:ext cx="12020563" cy="5"/>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6" name="Textplatzhalter 24">
            <a:extLst>
              <a:ext uri="{FF2B5EF4-FFF2-40B4-BE49-F238E27FC236}">
                <a16:creationId xmlns:a16="http://schemas.microsoft.com/office/drawing/2014/main" id="{EB1CBD92-1064-E1F2-978A-A3404831E975}"/>
              </a:ext>
            </a:extLst>
          </p:cNvPr>
          <p:cNvSpPr>
            <a:spLocks noGrp="1"/>
          </p:cNvSpPr>
          <p:nvPr>
            <p:ph type="body" sz="quarter" idx="10" hasCustomPrompt="1"/>
          </p:nvPr>
        </p:nvSpPr>
        <p:spPr bwMode="auto">
          <a:xfrm>
            <a:off x="6177600" y="5767200"/>
            <a:ext cx="5490000" cy="406799"/>
          </a:xfrm>
          <a:prstGeom prst="rect">
            <a:avLst/>
          </a:prstGeom>
        </p:spPr>
        <p:txBody>
          <a:bodyPr lIns="90000">
            <a:noAutofit/>
          </a:bodyPr>
          <a:lstStyle>
            <a:lvl1pPr marL="0" indent="0" algn="ctr">
              <a:buNone/>
              <a:defRPr sz="900" b="1">
                <a:latin typeface="Arial"/>
                <a:cs typeface="Arial"/>
              </a:defRPr>
            </a:lvl1pPr>
          </a:lstStyle>
          <a:p>
            <a:pPr lvl="0">
              <a:defRPr/>
            </a:pPr>
            <a:r>
              <a:rPr lang="de-DE" sz="900"/>
              <a:t>Bild: Quelle</a:t>
            </a:r>
            <a:endParaRPr lang="de-DE"/>
          </a:p>
        </p:txBody>
      </p:sp>
      <p:sp>
        <p:nvSpPr>
          <p:cNvPr id="7" name="Titel 1">
            <a:extLst>
              <a:ext uri="{FF2B5EF4-FFF2-40B4-BE49-F238E27FC236}">
                <a16:creationId xmlns:a16="http://schemas.microsoft.com/office/drawing/2014/main" id="{08B4312E-0AEA-AD65-29E9-EFBFA5A964C4}"/>
              </a:ext>
            </a:extLst>
          </p:cNvPr>
          <p:cNvSpPr>
            <a:spLocks noGrp="1"/>
          </p:cNvSpPr>
          <p:nvPr>
            <p:ph type="title"/>
          </p:nvPr>
        </p:nvSpPr>
        <p:spPr bwMode="auto">
          <a:xfrm>
            <a:off x="1461600" y="223200"/>
            <a:ext cx="10202400" cy="655200"/>
          </a:xfrm>
          <a:prstGeom prst="rect">
            <a:avLst/>
          </a:prstGeom>
        </p:spPr>
        <p:txBody>
          <a:bodyPr anchor="ctr" anchorCtr="0">
            <a:normAutofit/>
          </a:bodyPr>
          <a:lstStyle>
            <a:lvl1pPr marL="7144" indent="0">
              <a:defRPr sz="2200" b="1">
                <a:latin typeface="Arial"/>
                <a:cs typeface="Arial"/>
              </a:defRPr>
            </a:lvl1pPr>
          </a:lstStyle>
          <a:p>
            <a:pPr>
              <a:defRPr/>
            </a:pPr>
            <a:r>
              <a:rPr lang="de-DE" dirty="0"/>
              <a:t>Mastertitelformat</a:t>
            </a:r>
            <a:endParaRPr dirty="0"/>
          </a:p>
        </p:txBody>
      </p:sp>
      <p:pic>
        <p:nvPicPr>
          <p:cNvPr id="2" name="Grafik 1">
            <a:extLst>
              <a:ext uri="{FF2B5EF4-FFF2-40B4-BE49-F238E27FC236}">
                <a16:creationId xmlns:a16="http://schemas.microsoft.com/office/drawing/2014/main" id="{B12F8CD0-FA40-CDBC-14F3-70B5FD700F07}"/>
              </a:ext>
            </a:extLst>
          </p:cNvPr>
          <p:cNvPicPr>
            <a:picLocks noChangeAspect="1"/>
          </p:cNvPicPr>
          <p:nvPr userDrawn="1"/>
        </p:nvPicPr>
        <p:blipFill>
          <a:blip r:embed="rId2"/>
          <a:stretch>
            <a:fillRect/>
          </a:stretch>
        </p:blipFill>
        <p:spPr>
          <a:xfrm>
            <a:off x="224029" y="126015"/>
            <a:ext cx="856800" cy="734400"/>
          </a:xfrm>
          <a:prstGeom prst="rect">
            <a:avLst/>
          </a:prstGeom>
        </p:spPr>
      </p:pic>
      <p:sp>
        <p:nvSpPr>
          <p:cNvPr id="14" name="Inhaltsplatzhalter 3">
            <a:extLst>
              <a:ext uri="{FF2B5EF4-FFF2-40B4-BE49-F238E27FC236}">
                <a16:creationId xmlns:a16="http://schemas.microsoft.com/office/drawing/2014/main" id="{6CD237AD-F8B6-4718-4BF9-98393745C093}"/>
              </a:ext>
            </a:extLst>
          </p:cNvPr>
          <p:cNvSpPr>
            <a:spLocks noGrp="1"/>
          </p:cNvSpPr>
          <p:nvPr>
            <p:ph sz="half" idx="2" hasCustomPrompt="1"/>
          </p:nvPr>
        </p:nvSpPr>
        <p:spPr>
          <a:xfrm>
            <a:off x="6177776" y="1184112"/>
            <a:ext cx="5488695" cy="4514162"/>
          </a:xfrm>
          <a:prstGeom prst="rect">
            <a:avLst/>
          </a:prstGeom>
        </p:spPr>
        <p:txBody>
          <a:bodyPr anchor="t">
            <a:normAutofit/>
          </a:bodyPr>
          <a:lstStyle>
            <a:lvl1pPr marL="0" indent="0">
              <a:buFont typeface="Arial" panose="020B0604020202020204" pitchFamily="34" charset="0"/>
              <a:buNone/>
              <a:defRPr sz="1600">
                <a:latin typeface="Arial" panose="020B0604020202020204" pitchFamily="34" charset="0"/>
                <a:cs typeface="Arial" panose="020B0604020202020204" pitchFamily="34" charset="0"/>
              </a:defRPr>
            </a:lvl1pPr>
            <a:lvl2pPr marL="457200" indent="0">
              <a:buFont typeface="Arial" panose="020B0604020202020204" pitchFamily="34" charset="0"/>
              <a:buNone/>
              <a:defRPr sz="1400">
                <a:latin typeface="Arial" panose="020B0604020202020204" pitchFamily="34" charset="0"/>
                <a:cs typeface="Arial" panose="020B0604020202020204" pitchFamily="34" charset="0"/>
              </a:defRPr>
            </a:lvl2pPr>
            <a:lvl3pPr marL="914400" indent="0">
              <a:buFont typeface="Arial" panose="020B0604020202020204" pitchFamily="34" charset="0"/>
              <a:buNone/>
              <a:defRPr sz="1400">
                <a:latin typeface="Arial" panose="020B0604020202020204" pitchFamily="34" charset="0"/>
                <a:cs typeface="Arial" panose="020B0604020202020204" pitchFamily="34" charset="0"/>
              </a:defRPr>
            </a:lvl3pPr>
          </a:lstStyle>
          <a:p>
            <a:pPr lvl="0"/>
            <a:r>
              <a:rPr lang="de-DE" dirty="0"/>
              <a:t>Erste Ebene</a:t>
            </a:r>
          </a:p>
          <a:p>
            <a:pPr lvl="1"/>
            <a:r>
              <a:rPr lang="de-DE" dirty="0"/>
              <a:t>Zweite Ebene</a:t>
            </a:r>
          </a:p>
          <a:p>
            <a:pPr lvl="2"/>
            <a:r>
              <a:rPr lang="de-DE" dirty="0"/>
              <a:t>Dritte Ebene</a:t>
            </a:r>
          </a:p>
          <a:p>
            <a:pPr lvl="0"/>
            <a:endParaRPr lang="de-DE" dirty="0"/>
          </a:p>
        </p:txBody>
      </p:sp>
      <p:sp>
        <p:nvSpPr>
          <p:cNvPr id="15" name="Rechteck 14">
            <a:extLst>
              <a:ext uri="{FF2B5EF4-FFF2-40B4-BE49-F238E27FC236}">
                <a16:creationId xmlns:a16="http://schemas.microsoft.com/office/drawing/2014/main" id="{21D804B6-8CE1-2B07-233C-3CC2720768E1}"/>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dirty="0"/>
              <a:t> </a:t>
            </a:r>
          </a:p>
        </p:txBody>
      </p:sp>
      <p:sp>
        <p:nvSpPr>
          <p:cNvPr id="16" name="Datumsplatzhalter 18">
            <a:extLst>
              <a:ext uri="{FF2B5EF4-FFF2-40B4-BE49-F238E27FC236}">
                <a16:creationId xmlns:a16="http://schemas.microsoft.com/office/drawing/2014/main" id="{61FCCBE9-51E1-5583-4B4E-FAB47A8175F7}"/>
              </a:ext>
            </a:extLst>
          </p:cNvPr>
          <p:cNvSpPr>
            <a:spLocks noGrp="1"/>
          </p:cNvSpPr>
          <p:nvPr>
            <p:ph type="dt" sz="half" idx="11"/>
          </p:nvPr>
        </p:nvSpPr>
        <p:spPr>
          <a:xfrm>
            <a:off x="773680" y="6338729"/>
            <a:ext cx="2743200" cy="393256"/>
          </a:xfrm>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dirty="0"/>
          </a:p>
        </p:txBody>
      </p:sp>
      <p:sp>
        <p:nvSpPr>
          <p:cNvPr id="17" name="Datumsplatzhalter 18">
            <a:extLst>
              <a:ext uri="{FF2B5EF4-FFF2-40B4-BE49-F238E27FC236}">
                <a16:creationId xmlns:a16="http://schemas.microsoft.com/office/drawing/2014/main" id="{D1DF9D03-9072-47E7-5731-D1FAAA1FF766}"/>
              </a:ext>
            </a:extLst>
          </p:cNvPr>
          <p:cNvSpPr txBox="1">
            <a:spLocks/>
          </p:cNvSpPr>
          <p:nvPr userDrawn="1"/>
        </p:nvSpPr>
        <p:spPr>
          <a:xfrm>
            <a:off x="3764087" y="6338729"/>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endParaRPr lang="de-DE" sz="1200" dirty="0">
              <a:solidFill>
                <a:schemeClr val="bg2">
                  <a:lumMod val="50000"/>
                </a:schemeClr>
              </a:solidFill>
            </a:endParaRPr>
          </a:p>
        </p:txBody>
      </p:sp>
      <p:sp>
        <p:nvSpPr>
          <p:cNvPr id="18" name="Datumsplatzhalter 18">
            <a:extLst>
              <a:ext uri="{FF2B5EF4-FFF2-40B4-BE49-F238E27FC236}">
                <a16:creationId xmlns:a16="http://schemas.microsoft.com/office/drawing/2014/main" id="{E90805F8-F541-34CA-E1A7-531C3DED9467}"/>
              </a:ext>
            </a:extLst>
          </p:cNvPr>
          <p:cNvSpPr txBox="1">
            <a:spLocks/>
          </p:cNvSpPr>
          <p:nvPr userDrawn="1"/>
        </p:nvSpPr>
        <p:spPr>
          <a:xfrm>
            <a:off x="3764086" y="6324133"/>
            <a:ext cx="4656900" cy="393256"/>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lnSpc>
                <a:spcPct val="150000"/>
              </a:lnSpc>
              <a:buNone/>
            </a:pPr>
            <a:r>
              <a:rPr lang="de-DE" sz="1200" b="0" dirty="0">
                <a:solidFill>
                  <a:schemeClr val="bg2">
                    <a:lumMod val="50000"/>
                  </a:schemeClr>
                </a:solidFill>
                <a:latin typeface="Arial" panose="020B0604020202020204" pitchFamily="34" charset="0"/>
                <a:cs typeface="Arial" panose="020B0604020202020204" pitchFamily="34" charset="0"/>
              </a:rPr>
              <a:t> Fachoffensive Mathematik NRW mit PIKAS</a:t>
            </a:r>
            <a:endParaRPr lang="de-DE" sz="1200" b="0" dirty="0">
              <a:solidFill>
                <a:schemeClr val="bg2">
                  <a:lumMod val="50000"/>
                </a:schemeClr>
              </a:solidFill>
            </a:endParaRPr>
          </a:p>
        </p:txBody>
      </p:sp>
      <p:sp>
        <p:nvSpPr>
          <p:cNvPr id="19" name="Foliennummernplatzhalter 4">
            <a:extLst>
              <a:ext uri="{FF2B5EF4-FFF2-40B4-BE49-F238E27FC236}">
                <a16:creationId xmlns:a16="http://schemas.microsoft.com/office/drawing/2014/main" id="{87A35221-DCA1-1610-47D5-1ADADB4587A0}"/>
              </a:ext>
            </a:extLst>
          </p:cNvPr>
          <p:cNvSpPr txBox="1">
            <a:spLocks/>
          </p:cNvSpPr>
          <p:nvPr userDrawn="1"/>
        </p:nvSpPr>
        <p:spPr>
          <a:xfrm>
            <a:off x="10807701" y="6352796"/>
            <a:ext cx="725997"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‹Nr.›</a:t>
            </a:fld>
            <a:endParaRPr lang="de-DE" sz="1200" noProof="1">
              <a:solidFill>
                <a:schemeClr val="bg2">
                  <a:lumMod val="50000"/>
                </a:schemeClr>
              </a:solidFill>
            </a:endParaRPr>
          </a:p>
        </p:txBody>
      </p:sp>
    </p:spTree>
    <p:extLst>
      <p:ext uri="{BB962C8B-B14F-4D97-AF65-F5344CB8AC3E}">
        <p14:creationId xmlns:p14="http://schemas.microsoft.com/office/powerpoint/2010/main" val="3169074775"/>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229B6CE1-1F96-DC5A-FC48-9AB4672BC743}"/>
              </a:ext>
            </a:extLst>
          </p:cNvPr>
          <p:cNvSpPr/>
          <p:nvPr userDrawn="1"/>
        </p:nvSpPr>
        <p:spPr>
          <a:xfrm>
            <a:off x="526474" y="6351731"/>
            <a:ext cx="11139055" cy="36512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800" dirty="0"/>
              <a:t> </a:t>
            </a:r>
          </a:p>
        </p:txBody>
      </p:sp>
    </p:spTree>
  </p:cSld>
  <p:clrMap bg1="lt1" tx1="dk1" bg2="lt2" tx2="dk2" accent1="accent1" accent2="accent2" accent3="accent3" accent4="accent4" accent5="accent5" accent6="accent6" hlink="hlink" folHlink="folHlink"/>
  <p:sldLayoutIdLst>
    <p:sldLayoutId id="2147483665" r:id="rId1"/>
    <p:sldLayoutId id="2147483688" r:id="rId2"/>
    <p:sldLayoutId id="2147483689" r:id="rId3"/>
    <p:sldLayoutId id="2147483690" r:id="rId4"/>
    <p:sldLayoutId id="2147483651" r:id="rId5"/>
    <p:sldLayoutId id="2147483668" r:id="rId6"/>
    <p:sldLayoutId id="2147483693" r:id="rId7"/>
    <p:sldLayoutId id="2147483661" r:id="rId8"/>
    <p:sldLayoutId id="2147483694" r:id="rId9"/>
    <p:sldLayoutId id="2147483695" r:id="rId10"/>
    <p:sldLayoutId id="2147483696" r:id="rId11"/>
    <p:sldLayoutId id="2147483682" r:id="rId12"/>
    <p:sldLayoutId id="2147483676" r:id="rId13"/>
    <p:sldLayoutId id="2147483677" r:id="rId14"/>
    <p:sldLayoutId id="2147483697" r:id="rId15"/>
    <p:sldLayoutId id="2147483691" r:id="rId16"/>
    <p:sldLayoutId id="2147483674" r:id="rId17"/>
    <p:sldLayoutId id="2147483698" r:id="rId18"/>
    <p:sldLayoutId id="2147483699" r:id="rId19"/>
    <p:sldLayoutId id="2147483700" r:id="rId20"/>
    <p:sldLayoutId id="2147483701" r:id="rId21"/>
    <p:sldLayoutId id="2147483672" r:id="rId22"/>
    <p:sldLayoutId id="2147483673" r:id="rId23"/>
    <p:sldLayoutId id="2147483671" r:id="rId24"/>
    <p:sldLayoutId id="2147483702" r:id="rId25"/>
    <p:sldLayoutId id="2147483703" r:id="rId26"/>
    <p:sldLayoutId id="2147483679" r:id="rId27"/>
    <p:sldLayoutId id="2147483680" r:id="rId28"/>
    <p:sldLayoutId id="2147483704" r:id="rId29"/>
    <p:sldLayoutId id="2147483705" r:id="rId30"/>
    <p:sldLayoutId id="2147483669" r:id="rId31"/>
    <p:sldLayoutId id="2147483686" r:id="rId32"/>
    <p:sldLayoutId id="2147483675" r:id="rId33"/>
    <p:sldLayoutId id="2147483683" r:id="rId34"/>
    <p:sldLayoutId id="2147483687" r:id="rId35"/>
    <p:sldLayoutId id="2147483685" r:id="rId36"/>
    <p:sldLayoutId id="2147483684" r:id="rId37"/>
    <p:sldLayoutId id="2147483681" r:id="rId38"/>
    <p:sldLayoutId id="2147483670" r:id="rId39"/>
    <p:sldLayoutId id="2147483692" r:id="rId40"/>
  </p:sldLayoutIdLst>
  <p:transition spd="med"/>
  <p:txStyles>
    <p:titleStyle>
      <a:lvl1pPr marL="9525" marR="0" indent="0" algn="l" defTabSz="914400" rtl="0" latinLnBrk="0">
        <a:lnSpc>
          <a:spcPct val="90000"/>
        </a:lnSpc>
        <a:spcBef>
          <a:spcPts val="0"/>
        </a:spcBef>
        <a:spcAft>
          <a:spcPts val="0"/>
        </a:spcAft>
        <a:buClrTx/>
        <a:buSzPct val="100000"/>
        <a:buFont typeface="Arial"/>
        <a:buNone/>
        <a:tabLst/>
        <a:defRPr sz="2800" b="1"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Pct val="100000"/>
        <a:buFont typeface="Arial"/>
        <a:buChar char="•"/>
        <a:tabLst/>
        <a:defRPr sz="2800" b="1"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200" b="0" i="0" u="none" strike="noStrike" cap="none" spc="0" baseline="0">
          <a:solidFill>
            <a:srgbClr val="000000"/>
          </a:solidFill>
          <a:uFillTx/>
          <a:latin typeface="Arial"/>
          <a:ea typeface="Arial"/>
          <a:cs typeface="Arial"/>
          <a:sym typeface="Arial"/>
        </a:defRPr>
      </a:lvl1pPr>
      <a:lvl2pPr marL="8001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000" b="0" i="0" u="none" strike="noStrike" cap="none" spc="0" baseline="0">
          <a:solidFill>
            <a:srgbClr val="000000"/>
          </a:solidFill>
          <a:uFillTx/>
          <a:latin typeface="Arial"/>
          <a:ea typeface="Arial"/>
          <a:cs typeface="Arial"/>
          <a:sym typeface="Arial"/>
        </a:defRPr>
      </a:lvl2pPr>
      <a:lvl3pPr marL="12573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Arial"/>
          <a:ea typeface="Arial"/>
          <a:cs typeface="Arial"/>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a:ea typeface="Arial"/>
          <a:cs typeface="Arial"/>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p:bodyStyle>
    <p:otherStyle>
      <a:lvl1pPr marL="97508" marR="0" indent="-97508"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1pPr>
      <a:lvl2pPr marL="4572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2pPr>
      <a:lvl3pPr marL="9144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3pPr>
      <a:lvl4pPr marL="13716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4pPr>
      <a:lvl5pPr marL="18288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5pPr>
      <a:lvl6pPr marL="22860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6pPr>
      <a:lvl7pPr marL="27432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7pPr>
      <a:lvl8pPr marL="32004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8pPr>
      <a:lvl9pPr marL="3657600" marR="0" indent="0" algn="r" defTabSz="457200" rtl="0" latinLnBrk="0">
        <a:lnSpc>
          <a:spcPct val="100000"/>
        </a:lnSpc>
        <a:spcBef>
          <a:spcPts val="0"/>
        </a:spcBef>
        <a:spcAft>
          <a:spcPts val="0"/>
        </a:spcAft>
        <a:buClrTx/>
        <a:buSzPct val="100000"/>
        <a:buFont typeface="Arial"/>
        <a:buChar char="•"/>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jp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62.png"/><Relationship Id="rId4" Type="http://schemas.openxmlformats.org/officeDocument/2006/relationships/image" Target="../media/image61.emf"/></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63.jp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60.png"/><Relationship Id="rId4" Type="http://schemas.openxmlformats.org/officeDocument/2006/relationships/image" Target="../media/image6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6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5.png"/><Relationship Id="rId5" Type="http://schemas.openxmlformats.org/officeDocument/2006/relationships/image" Target="../media/image59.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65.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70.png"/><Relationship Id="rId11" Type="http://schemas.openxmlformats.org/officeDocument/2006/relationships/image" Target="../media/image72.png"/><Relationship Id="rId5" Type="http://schemas.openxmlformats.org/officeDocument/2006/relationships/image" Target="../media/image69.png"/><Relationship Id="rId10" Type="http://schemas.openxmlformats.org/officeDocument/2006/relationships/image" Target="../media/image71.png"/><Relationship Id="rId4" Type="http://schemas.openxmlformats.org/officeDocument/2006/relationships/image" Target="../media/image67.png"/><Relationship Id="rId9" Type="http://schemas.openxmlformats.org/officeDocument/2006/relationships/image" Target="../media/image57.png"/></Relationships>
</file>

<file path=ppt/slides/_rels/slide2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jp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61.emf"/><Relationship Id="rId5" Type="http://schemas.openxmlformats.org/officeDocument/2006/relationships/image" Target="../media/image57.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73.jp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7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5.png"/><Relationship Id="rId5" Type="http://schemas.openxmlformats.org/officeDocument/2006/relationships/image" Target="../media/image59.pn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63.jpg"/><Relationship Id="rId5" Type="http://schemas.openxmlformats.org/officeDocument/2006/relationships/image" Target="../media/image57.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9.png"/><Relationship Id="rId7"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56.png"/><Relationship Id="rId11" Type="http://schemas.openxmlformats.org/officeDocument/2006/relationships/image" Target="../media/image65.png"/><Relationship Id="rId5" Type="http://schemas.openxmlformats.org/officeDocument/2006/relationships/image" Target="../media/image53.png"/><Relationship Id="rId10" Type="http://schemas.openxmlformats.org/officeDocument/2006/relationships/image" Target="../media/image72.png"/><Relationship Id="rId4" Type="http://schemas.openxmlformats.org/officeDocument/2006/relationships/image" Target="../media/image70.png"/><Relationship Id="rId9" Type="http://schemas.openxmlformats.org/officeDocument/2006/relationships/image" Target="../media/image7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notesSlide" Target="../notesSlides/notesSlide28.xml"/><Relationship Id="rId1" Type="http://schemas.openxmlformats.org/officeDocument/2006/relationships/slideLayout" Target="../slideLayouts/slideLayout20.xml"/><Relationship Id="rId6" Type="http://schemas.openxmlformats.org/officeDocument/2006/relationships/image" Target="../media/image54.png"/><Relationship Id="rId5" Type="http://schemas.openxmlformats.org/officeDocument/2006/relationships/image" Target="../media/image75.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3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jpg"/><Relationship Id="rId7"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79.jpg"/><Relationship Id="rId5" Type="http://schemas.openxmlformats.org/officeDocument/2006/relationships/image" Target="../media/image78.jpg"/><Relationship Id="rId10" Type="http://schemas.openxmlformats.org/officeDocument/2006/relationships/image" Target="../media/image82.png"/><Relationship Id="rId4" Type="http://schemas.openxmlformats.org/officeDocument/2006/relationships/image" Target="../media/image77.jpg"/><Relationship Id="rId9"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8.xml"/><Relationship Id="rId6" Type="http://schemas.openxmlformats.org/officeDocument/2006/relationships/image" Target="../media/image63.jpg"/><Relationship Id="rId5" Type="http://schemas.openxmlformats.org/officeDocument/2006/relationships/image" Target="../media/image62.png"/><Relationship Id="rId4" Type="http://schemas.openxmlformats.org/officeDocument/2006/relationships/image" Target="../media/image61.emf"/></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8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hyperlink" Target="https://pikas.dzlm.de/node/2730" TargetMode="External"/><Relationship Id="rId2" Type="http://schemas.openxmlformats.org/officeDocument/2006/relationships/notesSlide" Target="../notesSlides/notesSlide43.xml"/><Relationship Id="rId1" Type="http://schemas.openxmlformats.org/officeDocument/2006/relationships/slideLayout" Target="../slideLayouts/slideLayout24.xml"/><Relationship Id="rId4" Type="http://schemas.openxmlformats.org/officeDocument/2006/relationships/image" Target="../media/image87.de"/></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1007/s11858-020-01206-1" TargetMode="External"/><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hyperlink" Target="https://pikas.dzlm.de/node/2523" TargetMode="External"/><Relationship Id="rId4" Type="http://schemas.openxmlformats.org/officeDocument/2006/relationships/hyperlink" Target="https://doi.org/10.1007/978-3-662-54692-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pasted-image.png" descr="pasted-image.png"/>
          <p:cNvPicPr>
            <a:picLocks noChangeAspect="1"/>
          </p:cNvPicPr>
          <p:nvPr/>
        </p:nvPicPr>
        <p:blipFill>
          <a:blip r:embed="rId3"/>
          <a:stretch>
            <a:fillRect/>
          </a:stretch>
        </p:blipFill>
        <p:spPr>
          <a:xfrm>
            <a:off x="1794510" y="3343546"/>
            <a:ext cx="139701" cy="279401"/>
          </a:xfrm>
          <a:prstGeom prst="rect">
            <a:avLst/>
          </a:prstGeom>
          <a:ln w="12700">
            <a:miter lim="400000"/>
          </a:ln>
        </p:spPr>
      </p:pic>
      <p:sp>
        <p:nvSpPr>
          <p:cNvPr id="2" name="Textfeld 1">
            <a:extLst>
              <a:ext uri="{FF2B5EF4-FFF2-40B4-BE49-F238E27FC236}">
                <a16:creationId xmlns:a16="http://schemas.microsoft.com/office/drawing/2014/main" id="{6C2C105B-BF92-0952-A170-2CB19D8952E0}"/>
              </a:ext>
            </a:extLst>
          </p:cNvPr>
          <p:cNvSpPr txBox="1"/>
          <p:nvPr/>
        </p:nvSpPr>
        <p:spPr>
          <a:xfrm>
            <a:off x="6121400" y="284480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noProof="1">
              <a:ln>
                <a:noFill/>
              </a:ln>
              <a:solidFill>
                <a:srgbClr val="FF2600"/>
              </a:solidFill>
              <a:effectLst/>
              <a:uFillTx/>
              <a:latin typeface="+mj-lt"/>
              <a:ea typeface="+mj-ea"/>
              <a:cs typeface="+mj-cs"/>
              <a:sym typeface="Calibri"/>
            </a:endParaRPr>
          </a:p>
        </p:txBody>
      </p:sp>
      <p:sp>
        <p:nvSpPr>
          <p:cNvPr id="6" name="Textplatzhalter 5">
            <a:extLst>
              <a:ext uri="{FF2B5EF4-FFF2-40B4-BE49-F238E27FC236}">
                <a16:creationId xmlns:a16="http://schemas.microsoft.com/office/drawing/2014/main" id="{02BD7CA6-9A82-43BF-8545-E1F8167EDB9B}"/>
              </a:ext>
            </a:extLst>
          </p:cNvPr>
          <p:cNvSpPr>
            <a:spLocks noGrp="1"/>
          </p:cNvSpPr>
          <p:nvPr>
            <p:ph type="body" sz="quarter" idx="1"/>
          </p:nvPr>
        </p:nvSpPr>
        <p:spPr/>
        <p:txBody>
          <a:bodyPr>
            <a:normAutofit/>
          </a:bodyPr>
          <a:lstStyle/>
          <a:p>
            <a:pPr marL="0" indent="0">
              <a:buNone/>
            </a:pPr>
            <a:r>
              <a:rPr lang="de-DE" noProof="1"/>
              <a:t>MARKO</a:t>
            </a:r>
          </a:p>
        </p:txBody>
      </p:sp>
      <p:sp>
        <p:nvSpPr>
          <p:cNvPr id="4" name="Titel 3">
            <a:extLst>
              <a:ext uri="{FF2B5EF4-FFF2-40B4-BE49-F238E27FC236}">
                <a16:creationId xmlns:a16="http://schemas.microsoft.com/office/drawing/2014/main" id="{2D73B587-AFDF-6253-6E07-472678342FFB}"/>
              </a:ext>
            </a:extLst>
          </p:cNvPr>
          <p:cNvSpPr>
            <a:spLocks noGrp="1"/>
          </p:cNvSpPr>
          <p:nvPr>
            <p:ph type="title"/>
          </p:nvPr>
        </p:nvSpPr>
        <p:spPr/>
        <p:txBody>
          <a:bodyPr/>
          <a:lstStyle/>
          <a:p>
            <a:r>
              <a:rPr lang="de-DE" noProof="1"/>
              <a:t>FACHOFFENSIVE MATHEMATIK</a:t>
            </a:r>
          </a:p>
        </p:txBody>
      </p:sp>
      <p:sp>
        <p:nvSpPr>
          <p:cNvPr id="8" name="Textplatzhalter 7">
            <a:extLst>
              <a:ext uri="{FF2B5EF4-FFF2-40B4-BE49-F238E27FC236}">
                <a16:creationId xmlns:a16="http://schemas.microsoft.com/office/drawing/2014/main" id="{618E5559-A46B-1C0E-21A5-F8B34CAD8D45}"/>
              </a:ext>
            </a:extLst>
          </p:cNvPr>
          <p:cNvSpPr>
            <a:spLocks noGrp="1"/>
          </p:cNvSpPr>
          <p:nvPr>
            <p:ph type="body" sz="quarter" idx="21"/>
          </p:nvPr>
        </p:nvSpPr>
        <p:spPr/>
        <p:txBody>
          <a:bodyPr/>
          <a:lstStyle/>
          <a:p>
            <a:r>
              <a:rPr lang="de-DE" kern="1200" dirty="0">
                <a:solidFill>
                  <a:schemeClr val="tx1"/>
                </a:solidFill>
                <a:latin typeface="Arial" panose="020B0604020202020204" pitchFamily="34" charset="0"/>
                <a:cs typeface="Arial" panose="020B0604020202020204" pitchFamily="34" charset="0"/>
              </a:rPr>
              <a:t>Mathematik sprachbildend unterrichten</a:t>
            </a:r>
            <a:endParaRPr lang="de-DE" dirty="0">
              <a:solidFill>
                <a:schemeClr val="tx1"/>
              </a:solidFill>
            </a:endParaRPr>
          </a:p>
        </p:txBody>
      </p:sp>
      <p:pic>
        <p:nvPicPr>
          <p:cNvPr id="381" name="Stempel_Siegel_FONRW_petrol_150ppi.png" descr="Stempel_Siegel_FONRW_petrol_150ppi.png"/>
          <p:cNvPicPr>
            <a:picLocks noChangeAspect="1"/>
          </p:cNvPicPr>
          <p:nvPr/>
        </p:nvPicPr>
        <p:blipFill>
          <a:blip r:embed="rId4"/>
          <a:stretch>
            <a:fillRect/>
          </a:stretch>
        </p:blipFill>
        <p:spPr>
          <a:xfrm>
            <a:off x="10427858" y="110921"/>
            <a:ext cx="1513954" cy="98130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502826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13666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63FDCD-C43D-ABCD-62A0-C597A072BF9E}"/>
              </a:ext>
            </a:extLst>
          </p:cNvPr>
          <p:cNvSpPr>
            <a:spLocks noGrp="1"/>
          </p:cNvSpPr>
          <p:nvPr>
            <p:ph type="title"/>
          </p:nvPr>
        </p:nvSpPr>
        <p:spPr/>
        <p:txBody>
          <a:bodyPr/>
          <a:lstStyle/>
          <a:p>
            <a:endParaRPr lang="de-DE" dirty="0"/>
          </a:p>
        </p:txBody>
      </p:sp>
      <p:sp>
        <p:nvSpPr>
          <p:cNvPr id="3" name="Textplatzhalter 2">
            <a:extLst>
              <a:ext uri="{FF2B5EF4-FFF2-40B4-BE49-F238E27FC236}">
                <a16:creationId xmlns:a16="http://schemas.microsoft.com/office/drawing/2014/main" id="{81F53C5A-03E2-D335-3ABF-BEE9D71859B0}"/>
              </a:ext>
            </a:extLst>
          </p:cNvPr>
          <p:cNvSpPr>
            <a:spLocks noGrp="1"/>
          </p:cNvSpPr>
          <p:nvPr>
            <p:ph type="body" sz="quarter" idx="13"/>
          </p:nvPr>
        </p:nvSpPr>
        <p:spPr/>
        <p:txBody>
          <a:bodyPr/>
          <a:lstStyle/>
          <a:p>
            <a:r>
              <a:rPr lang="de-DE" dirty="0"/>
              <a:t>ORIENTIERUNG ZUR VERANSTALTUNG</a:t>
            </a:r>
          </a:p>
        </p:txBody>
      </p:sp>
      <p:sp>
        <p:nvSpPr>
          <p:cNvPr id="4" name="Inhaltsplatzhalter 3">
            <a:extLst>
              <a:ext uri="{FF2B5EF4-FFF2-40B4-BE49-F238E27FC236}">
                <a16:creationId xmlns:a16="http://schemas.microsoft.com/office/drawing/2014/main" id="{F1AB7BEC-CA1F-2810-29C9-48B7B9B5AD7D}"/>
              </a:ext>
            </a:extLst>
          </p:cNvPr>
          <p:cNvSpPr>
            <a:spLocks noGrp="1"/>
          </p:cNvSpPr>
          <p:nvPr>
            <p:ph idx="1"/>
          </p:nvPr>
        </p:nvSpPr>
        <p:spPr/>
        <p:txBody>
          <a:bodyPr/>
          <a:lstStyle/>
          <a:p>
            <a:pPr defTabSz="914400" eaLnBrk="0" fontAlgn="base" hangingPunct="0">
              <a:lnSpc>
                <a:spcPct val="100000"/>
              </a:lnSpc>
              <a:spcBef>
                <a:spcPct val="0"/>
              </a:spcBef>
              <a:spcAft>
                <a:spcPct val="0"/>
              </a:spcAft>
            </a:pPr>
            <a:r>
              <a:rPr lang="de-DE" altLang="de-DE" sz="1200" b="1" dirty="0">
                <a:solidFill>
                  <a:srgbClr val="000000"/>
                </a:solidFill>
              </a:rPr>
              <a:t>Ziel der Veranstaltung:</a:t>
            </a:r>
            <a:br>
              <a:rPr lang="de-DE" altLang="de-DE" sz="1200" dirty="0"/>
            </a:br>
            <a:r>
              <a:rPr lang="de-DE" sz="1200" dirty="0"/>
              <a:t>Die Teilnehmenden erleben den Aufbau einer fachbezogenen Arbeit zur Veranstaltungsreihe „Mathematik sprachbildend unterrichten“ exemplarisch aus der Perspektive eines Kollegiums. Darauf aufbauend lernen sie die Materialien der Veranstaltungsreihe kennen und entwickeln Ideen, wie sie diese in ihrer eigenen fachbezogenen Arbeit nutzen können.</a:t>
            </a:r>
          </a:p>
          <a:p>
            <a:pPr defTabSz="914400" eaLnBrk="0" fontAlgn="base" hangingPunct="0">
              <a:lnSpc>
                <a:spcPct val="100000"/>
              </a:lnSpc>
              <a:spcBef>
                <a:spcPct val="0"/>
              </a:spcBef>
              <a:spcAft>
                <a:spcPct val="0"/>
              </a:spcAft>
            </a:pPr>
            <a:endParaRPr lang="de-DE" sz="1200" dirty="0"/>
          </a:p>
          <a:p>
            <a:pPr defTabSz="914400" eaLnBrk="0" fontAlgn="base" hangingPunct="0">
              <a:lnSpc>
                <a:spcPct val="100000"/>
              </a:lnSpc>
              <a:spcBef>
                <a:spcPct val="0"/>
              </a:spcBef>
              <a:spcAft>
                <a:spcPct val="0"/>
              </a:spcAft>
            </a:pPr>
            <a:r>
              <a:rPr lang="de-DE" altLang="de-DE" sz="1200" b="1" dirty="0">
                <a:solidFill>
                  <a:srgbClr val="000000"/>
                </a:solidFill>
              </a:rPr>
              <a:t>Inhalt der Veranstaltung: </a:t>
            </a:r>
          </a:p>
          <a:p>
            <a:pPr>
              <a:lnSpc>
                <a:spcPct val="100000"/>
              </a:lnSpc>
              <a:spcBef>
                <a:spcPts val="0"/>
              </a:spcBef>
            </a:pPr>
            <a:r>
              <a:rPr lang="de-DE" sz="1200" dirty="0"/>
              <a:t>Zu Beginn der Veranstaltung stehen die </a:t>
            </a:r>
            <a:r>
              <a:rPr lang="de-DE" sz="1200" b="1" dirty="0"/>
              <a:t>grundlegenden Gedanken zum sprachbildenden Mathematikunterricht</a:t>
            </a:r>
            <a:r>
              <a:rPr lang="de-DE" sz="1200" dirty="0"/>
              <a:t> im Fokus, um zu verdeutlichen, warum Sprache eine zentrale Voraussetzung für mathematisches Verstehen ist.</a:t>
            </a:r>
          </a:p>
          <a:p>
            <a:pPr>
              <a:lnSpc>
                <a:spcPct val="100000"/>
              </a:lnSpc>
              <a:spcBef>
                <a:spcPts val="0"/>
              </a:spcBef>
            </a:pPr>
            <a:r>
              <a:rPr lang="de-DE" sz="1200" dirty="0"/>
              <a:t>Darauf aufbauend erleben die Teilnehmenden im Abschnitt </a:t>
            </a:r>
            <a:r>
              <a:rPr lang="de-DE" sz="1200" b="1" dirty="0"/>
              <a:t>Exemplarische fachbezogene Arbeit erleben und reflektieren </a:t>
            </a:r>
            <a:r>
              <a:rPr lang="de-DE" sz="1200" dirty="0"/>
              <a:t>exemplarisch, wie eine fachbezogene Arbeit zum Thema „Funktionen von Sprache“ gestaltet werden kann. Sie schlüpfen dabei in die Perspektive eines Kollegiums, durchlaufen exemplarisch zentrale Elemente einer fachbezogenen Arbeit und reflektieren diese anschließend gemeinsam auf der Metaebene.</a:t>
            </a:r>
          </a:p>
          <a:p>
            <a:pPr>
              <a:lnSpc>
                <a:spcPct val="100000"/>
              </a:lnSpc>
              <a:spcBef>
                <a:spcPts val="0"/>
              </a:spcBef>
            </a:pPr>
            <a:r>
              <a:rPr lang="de-DE" sz="1200" dirty="0"/>
              <a:t>Erst im Anschluss lernen die Teilnehmenden im Abschnitt </a:t>
            </a:r>
            <a:r>
              <a:rPr lang="de-DE" sz="1200" b="1" dirty="0"/>
              <a:t>Materialien zur fachbezogenen Arbeit auf PIKAS </a:t>
            </a:r>
            <a:r>
              <a:rPr lang="de-DE" sz="1200" dirty="0"/>
              <a:t>die weiteren Materialien der Veranstaltungsreihe kennen. Diese Reihenfolge orientiert sich bewusst an einer authentischen fachbezogenen Arbeit im Kollegium, in der zunächst ein ausgewähltes Modul durchgeführt und die verwendeten Materialien erst im Verlauf der Veranstaltung kennengelernt werden. Aufbauend auf diesen Erfahrungen erhalten die Teilnehmenden einen Überblick über die weiteren Materialien der Veranstaltungsreihe und erfahren, wie diese die Planung, Durchführung und Weiterentwicklung fachbezogener Arbeit unterstützen können.</a:t>
            </a:r>
          </a:p>
          <a:p>
            <a:pPr>
              <a:lnSpc>
                <a:spcPct val="100000"/>
              </a:lnSpc>
              <a:spcBef>
                <a:spcPts val="0"/>
              </a:spcBef>
            </a:pPr>
            <a:r>
              <a:rPr lang="de-DE" sz="1200" dirty="0"/>
              <a:t>Im Abschnitt </a:t>
            </a:r>
            <a:r>
              <a:rPr lang="de-DE" sz="1200" b="1" dirty="0"/>
              <a:t>Transfer in die eigene Schule gestalten </a:t>
            </a:r>
            <a:r>
              <a:rPr lang="de-DE" sz="1200" dirty="0"/>
              <a:t>richten die Teilnehmenden den Blick auf die eigene Schule. Sie wählen passende Materialien aus, entwickeln erste Transferideen und überlegen, wie die Materialien der Veranstaltungsreihe in der eigenen fachbezogenen Arbeit eingesetzt werden können.</a:t>
            </a:r>
          </a:p>
          <a:p>
            <a:pPr>
              <a:lnSpc>
                <a:spcPct val="100000"/>
              </a:lnSpc>
              <a:spcBef>
                <a:spcPts val="0"/>
              </a:spcBef>
            </a:pPr>
            <a:r>
              <a:rPr lang="de-DE" sz="1200" dirty="0"/>
              <a:t>Den </a:t>
            </a:r>
            <a:r>
              <a:rPr lang="de-DE" sz="1200" b="1" dirty="0"/>
              <a:t>Abschluss</a:t>
            </a:r>
            <a:r>
              <a:rPr lang="de-DE" sz="1200" dirty="0"/>
              <a:t> bilden eine persönliche Reflexion sowie ein gemeinsamer </a:t>
            </a:r>
            <a:r>
              <a:rPr lang="de-DE" sz="1200" b="1" dirty="0"/>
              <a:t>Ausblick</a:t>
            </a:r>
            <a:r>
              <a:rPr lang="de-DE" sz="1200" dirty="0"/>
              <a:t>. Erste Umsetzungsideen für die eigene fachbezogene Arbeit werden dabei gebündelt.</a:t>
            </a:r>
          </a:p>
          <a:p>
            <a:pPr>
              <a:lnSpc>
                <a:spcPct val="100000"/>
              </a:lnSpc>
              <a:spcBef>
                <a:spcPts val="0"/>
              </a:spcBef>
            </a:pPr>
            <a:endParaRPr lang="de-DE" sz="1200" dirty="0"/>
          </a:p>
          <a:p>
            <a:pPr defTabSz="914400" eaLnBrk="0" fontAlgn="base" hangingPunct="0">
              <a:lnSpc>
                <a:spcPct val="100000"/>
              </a:lnSpc>
              <a:spcBef>
                <a:spcPct val="0"/>
              </a:spcBef>
              <a:spcAft>
                <a:spcPct val="0"/>
              </a:spcAft>
            </a:pPr>
            <a:r>
              <a:rPr lang="de-DE" sz="1200" b="1" dirty="0">
                <a:solidFill>
                  <a:srgbClr val="000000"/>
                </a:solidFill>
                <a:sym typeface="Calibri"/>
              </a:rPr>
              <a:t>Organisatorischer Hinweis:</a:t>
            </a:r>
          </a:p>
          <a:p>
            <a:pPr>
              <a:lnSpc>
                <a:spcPct val="100000"/>
              </a:lnSpc>
              <a:spcBef>
                <a:spcPts val="0"/>
              </a:spcBef>
            </a:pPr>
            <a:r>
              <a:rPr lang="de-DE" sz="1200" dirty="0">
                <a:sym typeface="Calibri"/>
              </a:rPr>
              <a:t>Für einzelne Arbeitsphasen benötigen die Teilnehmenden ein digitales Endgerät sowie Kopfhörer, um die bereitgestellten Videos individuell anzusehen.</a:t>
            </a:r>
          </a:p>
          <a:p>
            <a:endParaRPr lang="de-DE" sz="1200" dirty="0"/>
          </a:p>
          <a:p>
            <a:pPr>
              <a:lnSpc>
                <a:spcPct val="100000"/>
              </a:lnSpc>
              <a:spcBef>
                <a:spcPts val="0"/>
              </a:spcBef>
            </a:pPr>
            <a:endParaRPr lang="de-DE" sz="1200" dirty="0"/>
          </a:p>
          <a:p>
            <a:pPr>
              <a:lnSpc>
                <a:spcPct val="100000"/>
              </a:lnSpc>
              <a:spcBef>
                <a:spcPts val="0"/>
              </a:spcBef>
            </a:pPr>
            <a:endParaRPr lang="de-DE" dirty="0"/>
          </a:p>
          <a:p>
            <a:pPr defTabSz="914400" eaLnBrk="0" fontAlgn="base" hangingPunct="0">
              <a:lnSpc>
                <a:spcPct val="100000"/>
              </a:lnSpc>
              <a:spcBef>
                <a:spcPct val="0"/>
              </a:spcBef>
              <a:spcAft>
                <a:spcPct val="0"/>
              </a:spcAft>
            </a:pPr>
            <a:endParaRPr lang="de-DE" altLang="de-DE" sz="1400" b="1" dirty="0">
              <a:solidFill>
                <a:srgbClr val="000000"/>
              </a:solidFill>
            </a:endParaRPr>
          </a:p>
        </p:txBody>
      </p:sp>
      <p:sp>
        <p:nvSpPr>
          <p:cNvPr id="5" name="Textfeld 4">
            <a:extLst>
              <a:ext uri="{FF2B5EF4-FFF2-40B4-BE49-F238E27FC236}">
                <a16:creationId xmlns:a16="http://schemas.microsoft.com/office/drawing/2014/main" id="{A325396F-1230-AE57-ED2B-BA33D28145CE}"/>
              </a:ext>
            </a:extLst>
          </p:cNvPr>
          <p:cNvSpPr txBox="1"/>
          <p:nvPr/>
        </p:nvSpPr>
        <p:spPr>
          <a:xfrm>
            <a:off x="-1593273" y="4059382"/>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Tree>
    <p:extLst>
      <p:ext uri="{BB962C8B-B14F-4D97-AF65-F5344CB8AC3E}">
        <p14:creationId xmlns:p14="http://schemas.microsoft.com/office/powerpoint/2010/main" val="149931107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63885-90E7-75D6-23B8-28049832CB2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3087066-30EB-B808-AF0E-016FF5E47677}"/>
              </a:ext>
            </a:extLst>
          </p:cNvPr>
          <p:cNvSpPr>
            <a:spLocks noGrp="1"/>
          </p:cNvSpPr>
          <p:nvPr>
            <p:ph type="title"/>
          </p:nvPr>
        </p:nvSpPr>
        <p:spPr>
          <a:xfrm>
            <a:off x="1461897" y="278848"/>
            <a:ext cx="9346012" cy="603704"/>
          </a:xfrm>
          <a:prstGeom prst="rect">
            <a:avLst/>
          </a:prstGeom>
        </p:spPr>
        <p:txBody>
          <a:bodyPr/>
          <a:lstStyle/>
          <a:p>
            <a:r>
              <a:rPr lang="de-DE" noProof="1"/>
              <a:t>Gliederung</a:t>
            </a:r>
          </a:p>
        </p:txBody>
      </p:sp>
      <p:sp>
        <p:nvSpPr>
          <p:cNvPr id="7" name="Textplatzhalter 6">
            <a:extLst>
              <a:ext uri="{FF2B5EF4-FFF2-40B4-BE49-F238E27FC236}">
                <a16:creationId xmlns:a16="http://schemas.microsoft.com/office/drawing/2014/main" id="{10C79EE5-E4A3-A2DD-B550-DF605C20A8E4}"/>
              </a:ext>
            </a:extLst>
          </p:cNvPr>
          <p:cNvSpPr>
            <a:spLocks noGrp="1"/>
          </p:cNvSpPr>
          <p:nvPr>
            <p:ph idx="1"/>
          </p:nvPr>
        </p:nvSpPr>
        <p:spPr/>
        <p:txBody>
          <a:bodyPr>
            <a:normAutofit/>
          </a:bodyPr>
          <a:lstStyle/>
          <a:p>
            <a:r>
              <a:rPr lang="de-DE" dirty="0"/>
              <a:t>Grundlegende Gedanken zum sprachbildenden Mathematikunterricht </a:t>
            </a:r>
          </a:p>
          <a:p>
            <a:r>
              <a:rPr lang="de-DE" dirty="0"/>
              <a:t>Exemplarische fachbezogene Arbeit erleben und reflektieren</a:t>
            </a:r>
          </a:p>
          <a:p>
            <a:r>
              <a:rPr lang="de-DE" dirty="0"/>
              <a:t>Materialien zur fachbezogenen Arbeit auf PIKAS</a:t>
            </a:r>
          </a:p>
          <a:p>
            <a:r>
              <a:rPr lang="de-DE" dirty="0"/>
              <a:t>Transfer in die eigene Schule gestalten</a:t>
            </a:r>
          </a:p>
          <a:p>
            <a:r>
              <a:rPr lang="de-DE" dirty="0"/>
              <a:t>Abschlussreflexion</a:t>
            </a:r>
          </a:p>
        </p:txBody>
      </p:sp>
      <p:sp>
        <p:nvSpPr>
          <p:cNvPr id="6" name="Datumsplatzhalter 18">
            <a:extLst>
              <a:ext uri="{FF2B5EF4-FFF2-40B4-BE49-F238E27FC236}">
                <a16:creationId xmlns:a16="http://schemas.microsoft.com/office/drawing/2014/main" id="{7F0590CF-8978-AA9B-D3D7-14876E0E73BE}"/>
              </a:ext>
            </a:extLst>
          </p:cNvPr>
          <p:cNvSpPr>
            <a:spLocks noGrp="1"/>
          </p:cNvSpPr>
          <p:nvPr>
            <p:ph type="dt" sz="half" idx="10"/>
          </p:nvPr>
        </p:nvSpPr>
        <p:spPr>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noProof="1"/>
          </a:p>
        </p:txBody>
      </p:sp>
      <p:sp>
        <p:nvSpPr>
          <p:cNvPr id="5" name="Textfeld 4">
            <a:extLst>
              <a:ext uri="{FF2B5EF4-FFF2-40B4-BE49-F238E27FC236}">
                <a16:creationId xmlns:a16="http://schemas.microsoft.com/office/drawing/2014/main" id="{DDBE516C-7320-3D4F-4538-1A54AFC22110}"/>
              </a:ext>
            </a:extLst>
          </p:cNvPr>
          <p:cNvSpPr txBox="1"/>
          <p:nvPr/>
        </p:nvSpPr>
        <p:spPr>
          <a:xfrm>
            <a:off x="-128011" y="1495896"/>
            <a:ext cx="12525828" cy="369332"/>
          </a:xfrm>
          <a:prstGeom prst="rect">
            <a:avLst/>
          </a:prstGeom>
          <a:solidFill>
            <a:srgbClr val="327D87">
              <a:alpha val="24717"/>
            </a:srgbClr>
          </a:solidFill>
        </p:spPr>
        <p:txBody>
          <a:bodyPr wrap="square" rtlCol="0">
            <a:spAutoFit/>
          </a:bodyPr>
          <a:lstStyle/>
          <a:p>
            <a:endParaRPr lang="de-DE" noProof="1"/>
          </a:p>
        </p:txBody>
      </p:sp>
      <p:sp>
        <p:nvSpPr>
          <p:cNvPr id="3" name="Foliennummernplatzhalter 4">
            <a:extLst>
              <a:ext uri="{FF2B5EF4-FFF2-40B4-BE49-F238E27FC236}">
                <a16:creationId xmlns:a16="http://schemas.microsoft.com/office/drawing/2014/main" id="{FBD27F1A-A1E8-40D4-2DC2-51849E712257}"/>
              </a:ext>
            </a:extLst>
          </p:cNvPr>
          <p:cNvSpPr txBox="1">
            <a:spLocks/>
          </p:cNvSpPr>
          <p:nvPr/>
        </p:nvSpPr>
        <p:spPr>
          <a:xfrm>
            <a:off x="11092071" y="6352796"/>
            <a:ext cx="441628"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5</a:t>
            </a:fld>
            <a:endParaRPr lang="de-DE" sz="1200" noProof="1">
              <a:solidFill>
                <a:schemeClr val="bg2">
                  <a:lumMod val="50000"/>
                </a:schemeClr>
              </a:solidFill>
            </a:endParaRPr>
          </a:p>
        </p:txBody>
      </p:sp>
    </p:spTree>
    <p:extLst>
      <p:ext uri="{BB962C8B-B14F-4D97-AF65-F5344CB8AC3E}">
        <p14:creationId xmlns:p14="http://schemas.microsoft.com/office/powerpoint/2010/main" val="34845781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2FA1A-6731-46D3-DD1C-24DA7C8B8D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7180E9-AA7B-9685-A27A-3E328B2058D5}"/>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C9D4D4B4-17F1-FDB4-68EC-10DBB0F0600F}"/>
              </a:ext>
            </a:extLst>
          </p:cNvPr>
          <p:cNvSpPr>
            <a:spLocks noGrp="1"/>
          </p:cNvSpPr>
          <p:nvPr>
            <p:ph type="body" sz="quarter" idx="13"/>
          </p:nvPr>
        </p:nvSpPr>
        <p:spPr/>
        <p:txBody>
          <a:bodyPr/>
          <a:lstStyle/>
          <a:p>
            <a:r>
              <a:rPr lang="de-DE" dirty="0"/>
              <a:t>HINWEISE ZU DEN FOLIEN 7–12</a:t>
            </a:r>
          </a:p>
        </p:txBody>
      </p:sp>
      <p:sp>
        <p:nvSpPr>
          <p:cNvPr id="4" name="Inhaltsplatzhalter 3">
            <a:extLst>
              <a:ext uri="{FF2B5EF4-FFF2-40B4-BE49-F238E27FC236}">
                <a16:creationId xmlns:a16="http://schemas.microsoft.com/office/drawing/2014/main" id="{DF62970D-AEEB-BC24-8962-5076F8E620A5}"/>
              </a:ext>
            </a:extLst>
          </p:cNvPr>
          <p:cNvSpPr>
            <a:spLocks noGrp="1"/>
          </p:cNvSpPr>
          <p:nvPr>
            <p:ph idx="1"/>
          </p:nvPr>
        </p:nvSpPr>
        <p:spPr/>
        <p:txBody>
          <a:bodyPr/>
          <a:lstStyle/>
          <a:p>
            <a:pPr defTabSz="914400" eaLnBrk="0" fontAlgn="base" hangingPunct="0">
              <a:lnSpc>
                <a:spcPct val="100000"/>
              </a:lnSpc>
              <a:spcBef>
                <a:spcPct val="0"/>
              </a:spcBef>
              <a:spcAft>
                <a:spcPct val="0"/>
              </a:spcAft>
            </a:pPr>
            <a:r>
              <a:rPr lang="de-DE" altLang="de-DE" sz="1400" b="1" dirty="0">
                <a:solidFill>
                  <a:srgbClr val="000000"/>
                </a:solidFill>
              </a:rPr>
              <a:t>Ziel des Abschnitts:</a:t>
            </a:r>
          </a:p>
          <a:p>
            <a:pPr defTabSz="914400" eaLnBrk="0" fontAlgn="base" hangingPunct="0">
              <a:lnSpc>
                <a:spcPct val="100000"/>
              </a:lnSpc>
              <a:spcBef>
                <a:spcPct val="0"/>
              </a:spcBef>
              <a:spcAft>
                <a:spcPct val="0"/>
              </a:spcAft>
            </a:pPr>
            <a:r>
              <a:rPr lang="de-DE" sz="1400" dirty="0">
                <a:solidFill>
                  <a:srgbClr val="000000"/>
                </a:solidFill>
              </a:rPr>
              <a:t>Die Teilnehmenden setzen sich mit grundlegenden Gedanken zum sprachbildenden Mathematikunterricht auseinander und erkennen Sprache als zentrale Voraussetzung für mathematisches Verstehen.</a:t>
            </a:r>
          </a:p>
          <a:p>
            <a:pPr defTabSz="914400" eaLnBrk="0" fontAlgn="base" hangingPunct="0">
              <a:spcBef>
                <a:spcPct val="0"/>
              </a:spcBef>
              <a:spcAft>
                <a:spcPct val="0"/>
              </a:spcAft>
            </a:pPr>
            <a:endParaRPr lang="de-DE" sz="1400" b="1" dirty="0">
              <a:solidFill>
                <a:srgbClr val="000000"/>
              </a:solidFill>
            </a:endParaRPr>
          </a:p>
          <a:p>
            <a:pPr defTabSz="914400" eaLnBrk="0" fontAlgn="base" hangingPunct="0">
              <a:spcBef>
                <a:spcPct val="0"/>
              </a:spcBef>
              <a:spcAft>
                <a:spcPct val="0"/>
              </a:spcAft>
            </a:pPr>
            <a:r>
              <a:rPr lang="de-DE" sz="1400" b="1" dirty="0">
                <a:solidFill>
                  <a:srgbClr val="000000"/>
                </a:solidFill>
              </a:rPr>
              <a:t>Inhalt des Abschnitts:</a:t>
            </a:r>
          </a:p>
          <a:p>
            <a:pPr>
              <a:lnSpc>
                <a:spcPct val="100000"/>
              </a:lnSpc>
              <a:spcBef>
                <a:spcPts val="0"/>
              </a:spcBef>
            </a:pPr>
            <a:r>
              <a:rPr lang="de-DE" dirty="0"/>
              <a:t>Zu Beginn regen typische Aussagen aus dem Kollegium dazu an, sich mit grundlegenden Gedanken zum sprachbildenden Mathematikunterricht auseinanderzusetzen und erste Fragen sowie Herausforderungen aufzugreifen </a:t>
            </a:r>
            <a:r>
              <a:rPr lang="de-DE" sz="1400" dirty="0">
                <a:solidFill>
                  <a:srgbClr val="000000"/>
                </a:solidFill>
              </a:rPr>
              <a:t>(Folie 7).</a:t>
            </a:r>
          </a:p>
          <a:p>
            <a:pPr>
              <a:lnSpc>
                <a:spcPct val="100000"/>
              </a:lnSpc>
            </a:pPr>
            <a:r>
              <a:rPr lang="de-DE" sz="1400" dirty="0">
                <a:solidFill>
                  <a:srgbClr val="000000"/>
                </a:solidFill>
              </a:rPr>
              <a:t>Darauf aufbauend wird anhand der Kinderaussage von Samira deutlich, dass mathematisches Verständnis erst durch das Versprachlichen von Denkprozessen sichtbar wird und die Verwendung einzelner Fachwörter allein noch kein tragfähiges Verständnis erkennen lässt (Folien 8 und 9).</a:t>
            </a:r>
          </a:p>
          <a:p>
            <a:pPr>
              <a:lnSpc>
                <a:spcPct val="100000"/>
              </a:lnSpc>
            </a:pPr>
            <a:r>
              <a:rPr lang="de-DE" sz="1400" dirty="0">
                <a:solidFill>
                  <a:srgbClr val="000000"/>
                </a:solidFill>
              </a:rPr>
              <a:t>Der folgende Denkmoment greift diese Erkenntnisse auf. Die Teilnehmenden entwickeln erste Vorstellungen dazu, wie sprachbildender Mathematikunterricht gestaltet werden kann, sodass sich fachsprachliche Kompetenzen und mathematisches Verstehen gemeinsam entwickeln können. Gleichzeitig bereitet der Denkmoment die anschließende Modellphase inhaltlich vor (Folien 10 und 11).</a:t>
            </a:r>
          </a:p>
          <a:p>
            <a:r>
              <a:rPr lang="de-DE" sz="1400" dirty="0">
                <a:solidFill>
                  <a:srgbClr val="000000"/>
                </a:solidFill>
              </a:rPr>
              <a:t>Den Abschluss bildet ein Überblick über die vier Schwerpunkte der Veranstaltungsreihe „Mathematik sprachbildend unterrichten“, die im weiteren Verlauf der Veranstaltung vertieft werden (Folie 12).</a:t>
            </a:r>
          </a:p>
          <a:p>
            <a:pPr lvl="0" defTabSz="914400" eaLnBrk="0" fontAlgn="base" hangingPunct="0">
              <a:lnSpc>
                <a:spcPct val="100000"/>
              </a:lnSpc>
              <a:spcBef>
                <a:spcPct val="0"/>
              </a:spcBef>
              <a:spcAft>
                <a:spcPct val="0"/>
              </a:spcAft>
            </a:pPr>
            <a:endParaRPr lang="de-DE" altLang="de-DE" sz="1200" b="1"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p>
          <a:p>
            <a:pPr lvl="0" defTabSz="914400" eaLnBrk="0" fontAlgn="base" hangingPunct="0">
              <a:lnSpc>
                <a:spcPct val="100000"/>
              </a:lnSpc>
              <a:spcBef>
                <a:spcPct val="0"/>
              </a:spcBef>
              <a:spcAft>
                <a:spcPct val="0"/>
              </a:spcAft>
            </a:pPr>
            <a:endParaRPr lang="de-DE" altLang="de-DE" sz="1200" dirty="0"/>
          </a:p>
        </p:txBody>
      </p:sp>
    </p:spTree>
    <p:extLst>
      <p:ext uri="{BB962C8B-B14F-4D97-AF65-F5344CB8AC3E}">
        <p14:creationId xmlns:p14="http://schemas.microsoft.com/office/powerpoint/2010/main" val="18630291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82B361C-CC40-552F-17E1-D38F258C4857}"/>
              </a:ext>
            </a:extLst>
          </p:cNvPr>
          <p:cNvSpPr>
            <a:spLocks noGrp="1"/>
          </p:cNvSpPr>
          <p:nvPr>
            <p:ph type="title"/>
          </p:nvPr>
        </p:nvSpPr>
        <p:spPr/>
        <p:txBody>
          <a:bodyPr>
            <a:normAutofit/>
          </a:bodyPr>
          <a:lstStyle/>
          <a:p>
            <a:r>
              <a:rPr lang="de-DE" dirty="0"/>
              <a:t>Grundlegende Gedanken zum sprachbildenden Mathematikunterricht</a:t>
            </a:r>
          </a:p>
        </p:txBody>
      </p:sp>
      <p:pic>
        <p:nvPicPr>
          <p:cNvPr id="6" name="Picture 2">
            <a:extLst>
              <a:ext uri="{FF2B5EF4-FFF2-40B4-BE49-F238E27FC236}">
                <a16:creationId xmlns:a16="http://schemas.microsoft.com/office/drawing/2014/main" id="{B38DC8DC-7485-44F0-EFB5-FE95F4BB7450}"/>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8075" y="3140647"/>
            <a:ext cx="5416266" cy="2648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bgerundete rechteckige Legende 6">
            <a:extLst>
              <a:ext uri="{FF2B5EF4-FFF2-40B4-BE49-F238E27FC236}">
                <a16:creationId xmlns:a16="http://schemas.microsoft.com/office/drawing/2014/main" id="{52A4C2BC-4399-EAA9-B0D0-08037B364524}"/>
              </a:ext>
            </a:extLst>
          </p:cNvPr>
          <p:cNvSpPr/>
          <p:nvPr/>
        </p:nvSpPr>
        <p:spPr>
          <a:xfrm>
            <a:off x="4146620" y="1813291"/>
            <a:ext cx="1949380" cy="1176282"/>
          </a:xfrm>
          <a:prstGeom prst="wedgeRoundRectCallout">
            <a:avLst>
              <a:gd name="adj1" fmla="val -23802"/>
              <a:gd name="adj2" fmla="val 88115"/>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de-DE" sz="1400" b="0" dirty="0">
                <a:solidFill>
                  <a:schemeClr val="tx1"/>
                </a:solidFill>
              </a:rPr>
              <a:t>Ohne Sprache verstehen Kinder viele Zusammen-hänge gar nicht richtig.</a:t>
            </a:r>
          </a:p>
        </p:txBody>
      </p:sp>
      <p:sp>
        <p:nvSpPr>
          <p:cNvPr id="8" name="Abgerundete rechteckige Legende 7">
            <a:extLst>
              <a:ext uri="{FF2B5EF4-FFF2-40B4-BE49-F238E27FC236}">
                <a16:creationId xmlns:a16="http://schemas.microsoft.com/office/drawing/2014/main" id="{FEF6D02C-EF07-F49D-BBFE-CAE08AAABE0B}"/>
              </a:ext>
            </a:extLst>
          </p:cNvPr>
          <p:cNvSpPr/>
          <p:nvPr/>
        </p:nvSpPr>
        <p:spPr>
          <a:xfrm>
            <a:off x="1211580" y="1247087"/>
            <a:ext cx="2834989" cy="1414120"/>
          </a:xfrm>
          <a:prstGeom prst="wedgeRoundRectCallout">
            <a:avLst>
              <a:gd name="adj1" fmla="val 38146"/>
              <a:gd name="adj2" fmla="val 76323"/>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r>
              <a:rPr lang="de-DE" sz="1400" b="0" dirty="0">
                <a:solidFill>
                  <a:schemeClr val="tx1"/>
                </a:solidFill>
              </a:rPr>
              <a:t>Und die Lernvoraussetzungen sind eh schon so heterogen. Sprache ist da eine weitere Hürde im Mathematikunterricht! Wie kann ich damit umgehen?</a:t>
            </a:r>
          </a:p>
        </p:txBody>
      </p:sp>
      <p:sp>
        <p:nvSpPr>
          <p:cNvPr id="9" name="Abgerundete rechteckige Legende 8">
            <a:extLst>
              <a:ext uri="{FF2B5EF4-FFF2-40B4-BE49-F238E27FC236}">
                <a16:creationId xmlns:a16="http://schemas.microsoft.com/office/drawing/2014/main" id="{81A77AD6-5629-4FF5-C84C-3271E8299E03}"/>
              </a:ext>
            </a:extLst>
          </p:cNvPr>
          <p:cNvSpPr/>
          <p:nvPr/>
        </p:nvSpPr>
        <p:spPr>
          <a:xfrm>
            <a:off x="466996" y="2859172"/>
            <a:ext cx="1949379" cy="1414119"/>
          </a:xfrm>
          <a:prstGeom prst="wedgeRoundRectCallout">
            <a:avLst>
              <a:gd name="adj1" fmla="val 75611"/>
              <a:gd name="adj2" fmla="val 10437"/>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de-DE" sz="1400" b="0" dirty="0">
                <a:solidFill>
                  <a:schemeClr val="tx1"/>
                </a:solidFill>
              </a:rPr>
              <a:t>Erklären kostet so viel Zeit – aber ich würde mir die Zeit gerne nehmen, wenn es sich lohnt.</a:t>
            </a:r>
          </a:p>
        </p:txBody>
      </p:sp>
      <p:sp>
        <p:nvSpPr>
          <p:cNvPr id="10" name="Abgerundete rechteckige Legende 9">
            <a:extLst>
              <a:ext uri="{FF2B5EF4-FFF2-40B4-BE49-F238E27FC236}">
                <a16:creationId xmlns:a16="http://schemas.microsoft.com/office/drawing/2014/main" id="{C181E0A8-8DF8-E46B-4C0C-BE747BADD134}"/>
              </a:ext>
            </a:extLst>
          </p:cNvPr>
          <p:cNvSpPr/>
          <p:nvPr/>
        </p:nvSpPr>
        <p:spPr>
          <a:xfrm>
            <a:off x="6359216" y="1247087"/>
            <a:ext cx="2205218" cy="1523185"/>
          </a:xfrm>
          <a:prstGeom prst="wedgeRoundRectCallout">
            <a:avLst>
              <a:gd name="adj1" fmla="val -39460"/>
              <a:gd name="adj2" fmla="val 74742"/>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r>
              <a:rPr lang="de-DE" sz="1400" b="0" dirty="0">
                <a:solidFill>
                  <a:schemeClr val="tx1"/>
                </a:solidFill>
              </a:rPr>
              <a:t>Ich fordere Erklärungen ein – aber oft weiß ich gar nicht, wie ich sie beim Beschreiben und Begründen unterstützen kann.</a:t>
            </a:r>
          </a:p>
        </p:txBody>
      </p:sp>
      <p:sp>
        <p:nvSpPr>
          <p:cNvPr id="11" name="Abgerundete rechteckige Legende 10">
            <a:extLst>
              <a:ext uri="{FF2B5EF4-FFF2-40B4-BE49-F238E27FC236}">
                <a16:creationId xmlns:a16="http://schemas.microsoft.com/office/drawing/2014/main" id="{605E6B27-0A01-8E25-1D48-D5C93C1F7841}"/>
              </a:ext>
            </a:extLst>
          </p:cNvPr>
          <p:cNvSpPr/>
          <p:nvPr/>
        </p:nvSpPr>
        <p:spPr>
          <a:xfrm>
            <a:off x="8985686" y="1954147"/>
            <a:ext cx="2414588" cy="1118926"/>
          </a:xfrm>
          <a:prstGeom prst="wedgeRoundRectCallout">
            <a:avLst>
              <a:gd name="adj1" fmla="val -86758"/>
              <a:gd name="adj2" fmla="val 68613"/>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r>
              <a:rPr lang="de-DE" sz="1400" b="0" dirty="0">
                <a:solidFill>
                  <a:schemeClr val="tx1"/>
                </a:solidFill>
              </a:rPr>
              <a:t>Und worauf muss ich als Lehrkraft achten? Welche Rolle spielt mein eigenes „Sprachverhalten“ dabei?</a:t>
            </a:r>
          </a:p>
        </p:txBody>
      </p:sp>
      <p:sp>
        <p:nvSpPr>
          <p:cNvPr id="12" name="Inhaltsplatzhalter 3">
            <a:extLst>
              <a:ext uri="{FF2B5EF4-FFF2-40B4-BE49-F238E27FC236}">
                <a16:creationId xmlns:a16="http://schemas.microsoft.com/office/drawing/2014/main" id="{9F8F51D9-6D81-CE1D-6266-204BD6E0767D}"/>
              </a:ext>
            </a:extLst>
          </p:cNvPr>
          <p:cNvSpPr txBox="1">
            <a:spLocks/>
          </p:cNvSpPr>
          <p:nvPr/>
        </p:nvSpPr>
        <p:spPr bwMode="auto">
          <a:xfrm>
            <a:off x="8334391" y="3784928"/>
            <a:ext cx="3717177" cy="2106694"/>
          </a:xfrm>
          <a:prstGeom prst="rect">
            <a:avLst/>
          </a:prstGeom>
          <a:solidFill>
            <a:srgbClr val="CCDEE1"/>
          </a:solidFill>
          <a:ln w="0">
            <a:noFill/>
            <a:miter lim="800000"/>
          </a:ln>
        </p:spPr>
        <p:txBody>
          <a:bodyPr vert="horz" wrap="square" lIns="180000" tIns="144000" rIns="180000" bIns="144000" rtlCol="0">
            <a:spAutoFit/>
          </a:bodyPr>
          <a:lstStyle>
            <a:lvl1pPr marL="0" indent="-216000" algn="l" rtl="0" eaLnBrk="1" fontAlgn="base" hangingPunct="1">
              <a:lnSpc>
                <a:spcPct val="100000"/>
              </a:lnSpc>
              <a:spcBef>
                <a:spcPts val="576"/>
              </a:spcBef>
              <a:spcAft>
                <a:spcPts val="600"/>
              </a:spcAft>
              <a:buClr>
                <a:schemeClr val="tx2"/>
              </a:buClr>
              <a:buSzPct val="85000"/>
              <a:buFont typeface="Wingdings" panose="05000000000000000000" pitchFamily="2" charset="2"/>
              <a:buChar char="§"/>
              <a:defRPr sz="1800">
                <a:solidFill>
                  <a:schemeClr val="tx1"/>
                </a:solidFill>
                <a:latin typeface="Calibri"/>
                <a:ea typeface="+mn-ea"/>
                <a:cs typeface="Calibri"/>
              </a:defRPr>
            </a:lvl1pPr>
            <a:lvl2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2pPr>
            <a:lvl3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3pPr>
            <a:lvl4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4pPr>
            <a:lvl5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5pPr>
            <a:lvl6pPr marL="2514600" indent="-228600" algn="l" rtl="0" eaLnBrk="1" fontAlgn="base" hangingPunct="1">
              <a:spcBef>
                <a:spcPct val="20000"/>
              </a:spcBef>
              <a:spcAft>
                <a:spcPct val="0"/>
              </a:spcAft>
              <a:buBlip>
                <a:blip r:embed="rId4"/>
              </a:buBlip>
              <a:defRPr sz="1200">
                <a:solidFill>
                  <a:schemeClr val="tx1"/>
                </a:solidFill>
                <a:latin typeface="+mn-lt"/>
                <a:ea typeface="+mn-ea"/>
              </a:defRPr>
            </a:lvl6pPr>
            <a:lvl7pPr marL="2971800" indent="-228600" algn="l" rtl="0" eaLnBrk="1" fontAlgn="base" hangingPunct="1">
              <a:spcBef>
                <a:spcPct val="20000"/>
              </a:spcBef>
              <a:spcAft>
                <a:spcPct val="0"/>
              </a:spcAft>
              <a:buBlip>
                <a:blip r:embed="rId5"/>
              </a:buBlip>
              <a:defRPr sz="1200">
                <a:solidFill>
                  <a:schemeClr val="tx1"/>
                </a:solidFill>
                <a:latin typeface="+mn-lt"/>
                <a:ea typeface="+mn-ea"/>
              </a:defRPr>
            </a:lvl7pPr>
            <a:lvl8pPr marL="3429000" indent="-228600" algn="l" rtl="0" eaLnBrk="1" fontAlgn="base" hangingPunct="1">
              <a:spcBef>
                <a:spcPct val="20000"/>
              </a:spcBef>
              <a:spcAft>
                <a:spcPct val="0"/>
              </a:spcAft>
              <a:buBlip>
                <a:blip r:embed="rId5"/>
              </a:buBlip>
              <a:defRPr sz="1200">
                <a:solidFill>
                  <a:schemeClr val="tx1"/>
                </a:solidFill>
                <a:latin typeface="+mn-lt"/>
                <a:ea typeface="+mn-ea"/>
              </a:defRPr>
            </a:lvl8pPr>
            <a:lvl9pPr marL="3886200" indent="-228600" algn="l" rtl="0" eaLnBrk="1" fontAlgn="base" hangingPunct="1">
              <a:spcBef>
                <a:spcPct val="20000"/>
              </a:spcBef>
              <a:spcAft>
                <a:spcPct val="0"/>
              </a:spcAft>
              <a:buBlip>
                <a:blip r:embed="rId5"/>
              </a:buBlip>
              <a:defRPr sz="1200">
                <a:solidFill>
                  <a:schemeClr val="tx1"/>
                </a:solidFill>
                <a:latin typeface="+mn-lt"/>
                <a:ea typeface="+mn-ea"/>
              </a:defRPr>
            </a:lvl9pPr>
          </a:lstStyle>
          <a:p>
            <a:pPr indent="0">
              <a:buNone/>
            </a:pPr>
            <a:r>
              <a:rPr lang="de-DE" dirty="0">
                <a:solidFill>
                  <a:srgbClr val="327D87"/>
                </a:solidFill>
                <a:latin typeface="Arial" panose="020B0604020202020204" pitchFamily="34" charset="0"/>
                <a:cs typeface="Arial" panose="020B0604020202020204" pitchFamily="34" charset="0"/>
              </a:rPr>
              <a:t>DENKMOMENT</a:t>
            </a:r>
          </a:p>
          <a:p>
            <a:pPr indent="0">
              <a:buNone/>
            </a:pPr>
            <a:r>
              <a:rPr lang="de-DE" b="0" dirty="0">
                <a:latin typeface="Arial" panose="020B0604020202020204" pitchFamily="34" charset="0"/>
                <a:cs typeface="Arial" panose="020B0604020202020204" pitchFamily="34" charset="0"/>
              </a:rPr>
              <a:t>Welche dieser Aussagen sind Ihnen schon in Ihrem Kollegium begegnet? Was haben Sie gemacht, um die Kollegin/den Kollegen zu unterstützen?</a:t>
            </a:r>
          </a:p>
        </p:txBody>
      </p:sp>
    </p:spTree>
    <p:extLst>
      <p:ext uri="{BB962C8B-B14F-4D97-AF65-F5344CB8AC3E}">
        <p14:creationId xmlns:p14="http://schemas.microsoft.com/office/powerpoint/2010/main" val="13461203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mph" presetSubtype="2" fill="hold" nodeType="clickEffect">
                                  <p:stCondLst>
                                    <p:cond delay="0"/>
                                  </p:stCondLst>
                                  <p:childTnLst>
                                    <p:animClr clrSpc="rgb" dir="cw">
                                      <p:cBhvr>
                                        <p:cTn id="10" dur="2000" fill="hold"/>
                                        <p:tgtEl>
                                          <p:spTgt spid="10"/>
                                        </p:tgtEl>
                                        <p:attrNameLst>
                                          <p:attrName>fillcolor</p:attrName>
                                        </p:attrNameLst>
                                      </p:cBhvr>
                                      <p:to>
                                        <a:srgbClr val="CCDEE1"/>
                                      </p:to>
                                    </p:animClr>
                                    <p:set>
                                      <p:cBhvr>
                                        <p:cTn id="11" dur="2000" fill="hold"/>
                                        <p:tgtEl>
                                          <p:spTgt spid="10"/>
                                        </p:tgtEl>
                                        <p:attrNameLst>
                                          <p:attrName>fill.type</p:attrName>
                                        </p:attrNameLst>
                                      </p:cBhvr>
                                      <p:to>
                                        <p:strVal val="solid"/>
                                      </p:to>
                                    </p:set>
                                    <p:set>
                                      <p:cBhvr>
                                        <p:cTn id="12" dur="2000" fill="hold"/>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069C7-A6B5-628C-41A7-9B33CCF2C58E}"/>
            </a:ext>
          </a:extLst>
        </p:cNvPr>
        <p:cNvGrpSpPr/>
        <p:nvPr/>
      </p:nvGrpSpPr>
      <p:grpSpPr>
        <a:xfrm>
          <a:off x="0" y="0"/>
          <a:ext cx="0" cy="0"/>
          <a:chOff x="0" y="0"/>
          <a:chExt cx="0" cy="0"/>
        </a:xfrm>
      </p:grpSpPr>
      <p:sp>
        <p:nvSpPr>
          <p:cNvPr id="9" name="Wolkenförmige Legende 8">
            <a:extLst>
              <a:ext uri="{FF2B5EF4-FFF2-40B4-BE49-F238E27FC236}">
                <a16:creationId xmlns:a16="http://schemas.microsoft.com/office/drawing/2014/main" id="{B6DCCC8B-932B-AD72-5B90-B00C1E7FD90E}"/>
              </a:ext>
            </a:extLst>
          </p:cNvPr>
          <p:cNvSpPr/>
          <p:nvPr/>
        </p:nvSpPr>
        <p:spPr bwMode="auto">
          <a:xfrm>
            <a:off x="-438911" y="1132030"/>
            <a:ext cx="11955940" cy="4317794"/>
          </a:xfrm>
          <a:prstGeom prst="cloudCallout">
            <a:avLst>
              <a:gd name="adj1" fmla="val -75980"/>
              <a:gd name="adj2" fmla="val 27786"/>
            </a:avLst>
          </a:prstGeom>
          <a:solidFill>
            <a:schemeClr val="bg1">
              <a:lumMod val="95000"/>
            </a:schemeClr>
          </a:solidFill>
          <a:ln w="19050" cap="flat" cmpd="sng" algn="ctr">
            <a:solidFill>
              <a:schemeClr val="bg1"/>
            </a:solidFill>
            <a:prstDash val="solid"/>
            <a:round/>
            <a:headEnd type="none" w="med" len="med"/>
            <a:tailEnd type="none" w="med" len="med"/>
          </a:ln>
          <a:effectLst/>
        </p:spPr>
        <p:txBody>
          <a:bodyPr vert="horz" wrap="square" lIns="108000" tIns="36000" rIns="108000" bIns="3600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ＭＳ Ｐゴシック" charset="-128"/>
            </a:endParaRPr>
          </a:p>
        </p:txBody>
      </p:sp>
      <p:sp>
        <p:nvSpPr>
          <p:cNvPr id="13" name="Wolkenförmige Legende 12">
            <a:extLst>
              <a:ext uri="{FF2B5EF4-FFF2-40B4-BE49-F238E27FC236}">
                <a16:creationId xmlns:a16="http://schemas.microsoft.com/office/drawing/2014/main" id="{DF40C367-58D0-A8F9-413A-E6D5CB0C299B}"/>
              </a:ext>
            </a:extLst>
          </p:cNvPr>
          <p:cNvSpPr/>
          <p:nvPr/>
        </p:nvSpPr>
        <p:spPr bwMode="auto">
          <a:xfrm>
            <a:off x="156244" y="1620810"/>
            <a:ext cx="3843736" cy="3109142"/>
          </a:xfrm>
          <a:prstGeom prst="cloudCallout">
            <a:avLst>
              <a:gd name="adj1" fmla="val -47739"/>
              <a:gd name="adj2" fmla="val 63562"/>
            </a:avLst>
          </a:prstGeom>
          <a:solidFill>
            <a:schemeClr val="bg1">
              <a:lumMod val="95000"/>
            </a:schemeClr>
          </a:solidFill>
          <a:ln w="19050" cap="flat" cmpd="sng" algn="ctr">
            <a:solidFill>
              <a:schemeClr val="bg1"/>
            </a:solidFill>
            <a:prstDash val="solid"/>
            <a:round/>
            <a:headEnd type="none" w="med" len="med"/>
            <a:tailEnd type="none" w="med" len="med"/>
          </a:ln>
          <a:effectLst/>
        </p:spPr>
        <p:txBody>
          <a:bodyPr vert="horz" wrap="square" lIns="108000" tIns="36000" rIns="108000" bIns="36000" numCol="1" rtlCol="0"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128"/>
              </a:rPr>
              <a:t>Warum hat Samira solche Schwierigkeiten einen Rechenweg zu finden und diesen passend darzustellen? Wir haben doch alle Fachausdrücke und das Darstellen am Rechenstrich geübt. </a:t>
            </a:r>
          </a:p>
        </p:txBody>
      </p:sp>
      <p:sp>
        <p:nvSpPr>
          <p:cNvPr id="2" name="Textplatzhalter 1">
            <a:extLst>
              <a:ext uri="{FF2B5EF4-FFF2-40B4-BE49-F238E27FC236}">
                <a16:creationId xmlns:a16="http://schemas.microsoft.com/office/drawing/2014/main" id="{9A579486-95F4-623F-439D-D16D9215C24B}"/>
              </a:ext>
            </a:extLst>
          </p:cNvPr>
          <p:cNvSpPr>
            <a:spLocks noGrp="1"/>
          </p:cNvSpPr>
          <p:nvPr>
            <p:ph type="body" sz="quarter" idx="15"/>
          </p:nvPr>
        </p:nvSpPr>
        <p:spPr/>
        <p:txBody>
          <a:bodyPr/>
          <a:lstStyle/>
          <a:p>
            <a:r>
              <a:rPr lang="de-DE" dirty="0"/>
              <a:t>(PIKAS-Team, 2025, S. 3)</a:t>
            </a:r>
          </a:p>
        </p:txBody>
      </p:sp>
      <p:sp>
        <p:nvSpPr>
          <p:cNvPr id="5" name="Titel 4">
            <a:extLst>
              <a:ext uri="{FF2B5EF4-FFF2-40B4-BE49-F238E27FC236}">
                <a16:creationId xmlns:a16="http://schemas.microsoft.com/office/drawing/2014/main" id="{7524A814-E983-C6BC-9EDD-994E97712FC6}"/>
              </a:ext>
            </a:extLst>
          </p:cNvPr>
          <p:cNvSpPr>
            <a:spLocks noGrp="1"/>
          </p:cNvSpPr>
          <p:nvPr>
            <p:ph type="title"/>
          </p:nvPr>
        </p:nvSpPr>
        <p:spPr/>
        <p:txBody>
          <a:bodyPr/>
          <a:lstStyle/>
          <a:p>
            <a:r>
              <a:rPr lang="de-DE" dirty="0"/>
              <a:t>Grundlegende Gedanken zum sprachbildenden Mathematikunterricht</a:t>
            </a:r>
          </a:p>
        </p:txBody>
      </p:sp>
      <p:pic>
        <p:nvPicPr>
          <p:cNvPr id="4" name="Grafik 3">
            <a:extLst>
              <a:ext uri="{FF2B5EF4-FFF2-40B4-BE49-F238E27FC236}">
                <a16:creationId xmlns:a16="http://schemas.microsoft.com/office/drawing/2014/main" id="{9BF89FAB-EFAD-530C-AB8A-2A5425EAC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2496" y="2731415"/>
            <a:ext cx="4875837" cy="1701152"/>
          </a:xfrm>
          <a:prstGeom prst="rect">
            <a:avLst/>
          </a:prstGeom>
          <a:effectLst>
            <a:outerShdw blurRad="63500" sx="102000" sy="102000" algn="ctr" rotWithShape="0">
              <a:prstClr val="black">
                <a:alpha val="40000"/>
              </a:prstClr>
            </a:outerShdw>
          </a:effectLst>
        </p:spPr>
      </p:pic>
      <p:sp>
        <p:nvSpPr>
          <p:cNvPr id="3" name="Abgerundete rechteckige Legende 35">
            <a:extLst>
              <a:ext uri="{FF2B5EF4-FFF2-40B4-BE49-F238E27FC236}">
                <a16:creationId xmlns:a16="http://schemas.microsoft.com/office/drawing/2014/main" id="{F017D400-E147-E866-89B1-DBE7F46C594A}"/>
              </a:ext>
            </a:extLst>
          </p:cNvPr>
          <p:cNvSpPr/>
          <p:nvPr/>
        </p:nvSpPr>
        <p:spPr>
          <a:xfrm>
            <a:off x="9169994" y="1936162"/>
            <a:ext cx="2326230" cy="1742127"/>
          </a:xfrm>
          <a:prstGeom prst="wedgeRoundRectCallout">
            <a:avLst>
              <a:gd name="adj1" fmla="val -36083"/>
              <a:gd name="adj2" fmla="val 74392"/>
              <a:gd name="adj3" fmla="val 16667"/>
            </a:avLst>
          </a:prstGeom>
          <a:solidFill>
            <a:schemeClr val="bg1"/>
          </a:solidFill>
          <a:ln w="28575">
            <a:solidFill>
              <a:srgbClr val="327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defTabSz="457200">
              <a:buNone/>
            </a:pPr>
            <a:r>
              <a:rPr lang="de-DE" sz="1600" b="0" dirty="0">
                <a:solidFill>
                  <a:srgbClr val="000000"/>
                </a:solidFill>
              </a:rPr>
              <a:t>Ich weiß nicht. </a:t>
            </a:r>
          </a:p>
          <a:p>
            <a:pPr marL="0" indent="0" defTabSz="457200">
              <a:buNone/>
            </a:pPr>
            <a:r>
              <a:rPr lang="de-DE" sz="1600" b="0" dirty="0">
                <a:solidFill>
                  <a:srgbClr val="000000"/>
                </a:solidFill>
              </a:rPr>
              <a:t>Die </a:t>
            </a:r>
            <a:r>
              <a:rPr lang="de-DE" sz="1600" dirty="0">
                <a:solidFill>
                  <a:srgbClr val="000000"/>
                </a:solidFill>
              </a:rPr>
              <a:t>Startzahl</a:t>
            </a:r>
            <a:r>
              <a:rPr lang="de-DE" sz="1600" b="0" dirty="0">
                <a:solidFill>
                  <a:srgbClr val="000000"/>
                </a:solidFill>
              </a:rPr>
              <a:t> ist 221. </a:t>
            </a:r>
          </a:p>
          <a:p>
            <a:pPr marL="0" indent="0" defTabSz="457200">
              <a:buNone/>
            </a:pPr>
            <a:r>
              <a:rPr lang="de-DE" sz="1600" b="0" dirty="0">
                <a:solidFill>
                  <a:srgbClr val="000000"/>
                </a:solidFill>
              </a:rPr>
              <a:t>Und dann einfach so plus. Hier der </a:t>
            </a:r>
            <a:r>
              <a:rPr lang="de-DE" sz="1600" dirty="0">
                <a:solidFill>
                  <a:srgbClr val="000000"/>
                </a:solidFill>
              </a:rPr>
              <a:t>Sprung</a:t>
            </a:r>
            <a:r>
              <a:rPr lang="de-DE" sz="1600" b="0" dirty="0">
                <a:solidFill>
                  <a:srgbClr val="000000"/>
                </a:solidFill>
              </a:rPr>
              <a:t> und da das </a:t>
            </a:r>
            <a:r>
              <a:rPr lang="de-DE" sz="1600" dirty="0">
                <a:solidFill>
                  <a:srgbClr val="000000"/>
                </a:solidFill>
              </a:rPr>
              <a:t>Endergebnis</a:t>
            </a:r>
            <a:r>
              <a:rPr lang="de-DE" sz="1600" b="0" dirty="0">
                <a:solidFill>
                  <a:srgbClr val="000000"/>
                </a:solidFill>
              </a:rPr>
              <a:t>.</a:t>
            </a:r>
          </a:p>
        </p:txBody>
      </p:sp>
      <p:pic>
        <p:nvPicPr>
          <p:cNvPr id="8" name="Grafik 7">
            <a:extLst>
              <a:ext uri="{FF2B5EF4-FFF2-40B4-BE49-F238E27FC236}">
                <a16:creationId xmlns:a16="http://schemas.microsoft.com/office/drawing/2014/main" id="{E80FBBED-CC97-50FE-F090-06DD8EDAA0CA}"/>
              </a:ext>
            </a:extLst>
          </p:cNvPr>
          <p:cNvPicPr>
            <a:picLocks noChangeAspect="1"/>
          </p:cNvPicPr>
          <p:nvPr/>
        </p:nvPicPr>
        <p:blipFill>
          <a:blip r:embed="rId4"/>
          <a:srcRect l="-29586" t="-4443" r="-33738"/>
          <a:stretch>
            <a:fillRect/>
          </a:stretch>
        </p:blipFill>
        <p:spPr>
          <a:xfrm flipH="1">
            <a:off x="-236804" y="4432567"/>
            <a:ext cx="1849418" cy="3949432"/>
          </a:xfrm>
          <a:prstGeom prst="ellipse">
            <a:avLst/>
          </a:prstGeom>
        </p:spPr>
      </p:pic>
      <p:pic>
        <p:nvPicPr>
          <p:cNvPr id="15" name="Grafik 14">
            <a:extLst>
              <a:ext uri="{FF2B5EF4-FFF2-40B4-BE49-F238E27FC236}">
                <a16:creationId xmlns:a16="http://schemas.microsoft.com/office/drawing/2014/main" id="{388F0980-C8FC-C8BC-AF2B-475F9F9EC11A}"/>
              </a:ext>
            </a:extLst>
          </p:cNvPr>
          <p:cNvPicPr>
            <a:picLocks noChangeAspect="1"/>
          </p:cNvPicPr>
          <p:nvPr/>
        </p:nvPicPr>
        <p:blipFill rotWithShape="1">
          <a:blip r:embed="rId5">
            <a:clrChange>
              <a:clrFrom>
                <a:srgbClr val="FFFFFF"/>
              </a:clrFrom>
              <a:clrTo>
                <a:srgbClr val="FFFFFF">
                  <a:alpha val="0"/>
                </a:srgbClr>
              </a:clrTo>
            </a:clrChange>
          </a:blip>
          <a:srcRect l="-13917" t="1" r="-14909" b="-16698"/>
          <a:stretch>
            <a:fillRect/>
          </a:stretch>
        </p:blipFill>
        <p:spPr>
          <a:xfrm>
            <a:off x="8439025" y="4300965"/>
            <a:ext cx="1705099" cy="1739507"/>
          </a:xfrm>
          <a:prstGeom prst="ellipse">
            <a:avLst/>
          </a:prstGeom>
        </p:spPr>
      </p:pic>
      <p:sp>
        <p:nvSpPr>
          <p:cNvPr id="16" name="Inhaltsplatzhalter 3">
            <a:extLst>
              <a:ext uri="{FF2B5EF4-FFF2-40B4-BE49-F238E27FC236}">
                <a16:creationId xmlns:a16="http://schemas.microsoft.com/office/drawing/2014/main" id="{E3D34641-3F08-16B3-2759-7734B37D0EEB}"/>
              </a:ext>
            </a:extLst>
          </p:cNvPr>
          <p:cNvSpPr txBox="1">
            <a:spLocks/>
          </p:cNvSpPr>
          <p:nvPr/>
        </p:nvSpPr>
        <p:spPr>
          <a:xfrm>
            <a:off x="4020326" y="1620810"/>
            <a:ext cx="3843736" cy="928661"/>
          </a:xfrm>
          <a:prstGeom prst="rect">
            <a:avLst/>
          </a:prstGeom>
          <a:solidFill>
            <a:srgbClr val="FDECD3"/>
          </a:solidFill>
          <a:ln w="0">
            <a:noFill/>
            <a:miter lim="800000"/>
          </a:ln>
        </p:spPr>
        <p:txBody>
          <a:bodyPr vert="horz" wrap="square" lIns="252000" tIns="216000" rIns="252000" bIns="216000" rtlCol="0">
            <a:spAutoFit/>
          </a:bodyPr>
          <a:lstStyle>
            <a:lvl1pPr marL="342000" indent="-342900" algn="l" rtl="0" eaLnBrk="1" fontAlgn="base" hangingPunct="1">
              <a:lnSpc>
                <a:spcPct val="100000"/>
              </a:lnSpc>
              <a:spcBef>
                <a:spcPts val="576"/>
              </a:spcBef>
              <a:spcAft>
                <a:spcPts val="600"/>
              </a:spcAft>
              <a:buClr>
                <a:srgbClr val="327A86"/>
              </a:buClr>
              <a:buFont typeface="Wingdings" charset="2"/>
              <a:buChar char="§"/>
              <a:defRPr sz="2000">
                <a:solidFill>
                  <a:schemeClr val="tx1"/>
                </a:solidFill>
                <a:latin typeface="Calibri"/>
                <a:ea typeface="+mn-ea"/>
                <a:cs typeface="Calibri"/>
              </a:defRPr>
            </a:lvl1pPr>
            <a:lvl2pPr marL="742950" indent="-285750" algn="l" rtl="0" eaLnBrk="1" fontAlgn="base" hangingPunct="1">
              <a:lnSpc>
                <a:spcPct val="100000"/>
              </a:lnSpc>
              <a:spcBef>
                <a:spcPct val="20000"/>
              </a:spcBef>
              <a:spcAft>
                <a:spcPts val="600"/>
              </a:spcAft>
              <a:buClr>
                <a:srgbClr val="737373"/>
              </a:buClr>
              <a:buFont typeface="Wingdings" charset="2"/>
              <a:buChar char="§"/>
              <a:defRPr sz="1800">
                <a:solidFill>
                  <a:schemeClr val="tx1"/>
                </a:solidFill>
                <a:latin typeface="Calibri"/>
                <a:ea typeface="+mn-ea"/>
                <a:cs typeface="Calibri"/>
              </a:defRPr>
            </a:lvl2pPr>
            <a:lvl3pPr marL="1143000" indent="-228600" algn="l" rtl="0" eaLnBrk="1" fontAlgn="base" hangingPunct="1">
              <a:lnSpc>
                <a:spcPct val="100000"/>
              </a:lnSpc>
              <a:spcBef>
                <a:spcPct val="20000"/>
              </a:spcBef>
              <a:spcAft>
                <a:spcPts val="600"/>
              </a:spcAft>
              <a:buClr>
                <a:srgbClr val="CBB98A"/>
              </a:buClr>
              <a:buFont typeface="Wingdings" charset="2"/>
              <a:buChar char="§"/>
              <a:defRPr>
                <a:solidFill>
                  <a:schemeClr val="tx1"/>
                </a:solidFill>
                <a:latin typeface="Calibri"/>
                <a:ea typeface="+mn-ea"/>
                <a:cs typeface="Calibri"/>
              </a:defRPr>
            </a:lvl3pPr>
            <a:lvl4pPr marL="1600200" indent="-228600" algn="l" rtl="0" eaLnBrk="1" fontAlgn="base" hangingPunct="1">
              <a:lnSpc>
                <a:spcPct val="100000"/>
              </a:lnSpc>
              <a:spcBef>
                <a:spcPct val="20000"/>
              </a:spcBef>
              <a:spcAft>
                <a:spcPts val="600"/>
              </a:spcAft>
              <a:buClr>
                <a:srgbClr val="CBB98A"/>
              </a:buClr>
              <a:buFont typeface="Wingdings" charset="2"/>
              <a:buChar char="§"/>
              <a:defRPr sz="1800">
                <a:solidFill>
                  <a:schemeClr val="tx1"/>
                </a:solidFill>
                <a:latin typeface="Calibri"/>
                <a:ea typeface="+mn-ea"/>
                <a:cs typeface="Calibri"/>
              </a:defRPr>
            </a:lvl4pPr>
            <a:lvl5pPr marL="2057400" indent="-228600" algn="l" rtl="0" eaLnBrk="1" fontAlgn="base" hangingPunct="1">
              <a:lnSpc>
                <a:spcPct val="100000"/>
              </a:lnSpc>
              <a:spcBef>
                <a:spcPct val="20000"/>
              </a:spcBef>
              <a:spcAft>
                <a:spcPts val="600"/>
              </a:spcAft>
              <a:buClr>
                <a:srgbClr val="CBB98A"/>
              </a:buClr>
              <a:buFont typeface="Wingdings" charset="2"/>
              <a:buChar char="§"/>
              <a:defRPr sz="1800">
                <a:solidFill>
                  <a:schemeClr val="tx1"/>
                </a:solidFill>
                <a:latin typeface="Calibri"/>
                <a:ea typeface="+mn-ea"/>
                <a:cs typeface="Calibri"/>
              </a:defRPr>
            </a:lvl5pPr>
            <a:lvl6pPr marL="2514600" indent="-228600" algn="l" rtl="0" eaLnBrk="1" fontAlgn="base" hangingPunct="1">
              <a:spcBef>
                <a:spcPct val="20000"/>
              </a:spcBef>
              <a:spcAft>
                <a:spcPct val="0"/>
              </a:spcAft>
              <a:buBlip>
                <a:blip r:embed="rId6"/>
              </a:buBlip>
              <a:defRPr sz="1200">
                <a:solidFill>
                  <a:schemeClr val="tx1"/>
                </a:solidFill>
                <a:latin typeface="+mn-lt"/>
                <a:ea typeface="+mn-ea"/>
              </a:defRPr>
            </a:lvl6pPr>
            <a:lvl7pPr marL="2971800" indent="-228600" algn="l" rtl="0" eaLnBrk="1" fontAlgn="base" hangingPunct="1">
              <a:spcBef>
                <a:spcPct val="20000"/>
              </a:spcBef>
              <a:spcAft>
                <a:spcPct val="0"/>
              </a:spcAft>
              <a:buBlip>
                <a:blip r:embed="rId7"/>
              </a:buBlip>
              <a:defRPr sz="1200">
                <a:solidFill>
                  <a:schemeClr val="tx1"/>
                </a:solidFill>
                <a:latin typeface="+mn-lt"/>
                <a:ea typeface="+mn-ea"/>
              </a:defRPr>
            </a:lvl7pPr>
            <a:lvl8pPr marL="3429000" indent="-228600" algn="l" rtl="0" eaLnBrk="1" fontAlgn="base" hangingPunct="1">
              <a:spcBef>
                <a:spcPct val="20000"/>
              </a:spcBef>
              <a:spcAft>
                <a:spcPct val="0"/>
              </a:spcAft>
              <a:buBlip>
                <a:blip r:embed="rId7"/>
              </a:buBlip>
              <a:defRPr sz="1200">
                <a:solidFill>
                  <a:schemeClr val="tx1"/>
                </a:solidFill>
                <a:latin typeface="+mn-lt"/>
                <a:ea typeface="+mn-ea"/>
              </a:defRPr>
            </a:lvl8pPr>
            <a:lvl9pPr marL="3886200" indent="-228600" algn="l" rtl="0" eaLnBrk="1" fontAlgn="base" hangingPunct="1">
              <a:spcBef>
                <a:spcPct val="20000"/>
              </a:spcBef>
              <a:spcAft>
                <a:spcPct val="0"/>
              </a:spcAft>
              <a:buBlip>
                <a:blip r:embed="rId7"/>
              </a:buBlip>
              <a:defRPr sz="1200">
                <a:solidFill>
                  <a:schemeClr val="tx1"/>
                </a:solidFill>
                <a:latin typeface="+mn-lt"/>
                <a:ea typeface="+mn-ea"/>
              </a:defRPr>
            </a:lvl9pPr>
          </a:lstStyle>
          <a:p>
            <a:pPr marL="0" indent="0" algn="ctr">
              <a:spcBef>
                <a:spcPts val="0"/>
              </a:spcBef>
              <a:buNone/>
            </a:pPr>
            <a:r>
              <a:rPr lang="de-DE" sz="1600" dirty="0">
                <a:latin typeface="Grundschrift" panose="03010100010101010101" pitchFamily="66" charset="0"/>
              </a:rPr>
              <a:t>Wie rechnest du 221 + 146? </a:t>
            </a:r>
            <a:br>
              <a:rPr lang="de-DE" sz="1600" dirty="0">
                <a:latin typeface="Grundschrift" panose="03010100010101010101" pitchFamily="66" charset="0"/>
              </a:rPr>
            </a:br>
            <a:r>
              <a:rPr lang="de-DE" sz="1600" dirty="0">
                <a:latin typeface="Grundschrift" panose="03010100010101010101" pitchFamily="66" charset="0"/>
              </a:rPr>
              <a:t>Erkläre am Rechenstrich.</a:t>
            </a:r>
          </a:p>
        </p:txBody>
      </p:sp>
    </p:spTree>
    <p:extLst>
      <p:ext uri="{BB962C8B-B14F-4D97-AF65-F5344CB8AC3E}">
        <p14:creationId xmlns:p14="http://schemas.microsoft.com/office/powerpoint/2010/main" val="124639013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261EE-5F6D-AAAC-F3D9-0F5D145F5EAB}"/>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218AAFC6-014A-57BD-B528-3B250C9F3295}"/>
              </a:ext>
            </a:extLst>
          </p:cNvPr>
          <p:cNvSpPr>
            <a:spLocks noGrp="1"/>
          </p:cNvSpPr>
          <p:nvPr>
            <p:ph type="body" sz="quarter" idx="15"/>
          </p:nvPr>
        </p:nvSpPr>
        <p:spPr/>
        <p:txBody>
          <a:bodyPr/>
          <a:lstStyle/>
          <a:p>
            <a:r>
              <a:rPr lang="de-DE" dirty="0"/>
              <a:t>(PIKAS-Team, 2025, S. 3)</a:t>
            </a:r>
          </a:p>
        </p:txBody>
      </p:sp>
      <p:sp>
        <p:nvSpPr>
          <p:cNvPr id="5" name="Titel 4">
            <a:extLst>
              <a:ext uri="{FF2B5EF4-FFF2-40B4-BE49-F238E27FC236}">
                <a16:creationId xmlns:a16="http://schemas.microsoft.com/office/drawing/2014/main" id="{3FCC2194-3030-C2A6-1665-297B679F8A23}"/>
              </a:ext>
            </a:extLst>
          </p:cNvPr>
          <p:cNvSpPr>
            <a:spLocks noGrp="1"/>
          </p:cNvSpPr>
          <p:nvPr>
            <p:ph type="title"/>
          </p:nvPr>
        </p:nvSpPr>
        <p:spPr/>
        <p:txBody>
          <a:bodyPr>
            <a:normAutofit/>
          </a:bodyPr>
          <a:lstStyle/>
          <a:p>
            <a:r>
              <a:rPr lang="de-DE" dirty="0"/>
              <a:t>Grundlegende Gedanken zum sprachbildenden Mathematikunterricht</a:t>
            </a:r>
          </a:p>
        </p:txBody>
      </p:sp>
      <p:sp>
        <p:nvSpPr>
          <p:cNvPr id="10" name="TextBox 4">
            <a:extLst>
              <a:ext uri="{FF2B5EF4-FFF2-40B4-BE49-F238E27FC236}">
                <a16:creationId xmlns:a16="http://schemas.microsoft.com/office/drawing/2014/main" id="{63B4BB78-322D-6A3D-D06A-ABDEA524BA8B}"/>
              </a:ext>
            </a:extLst>
          </p:cNvPr>
          <p:cNvSpPr txBox="1"/>
          <p:nvPr/>
        </p:nvSpPr>
        <p:spPr>
          <a:xfrm>
            <a:off x="6557401" y="1671228"/>
            <a:ext cx="5452109" cy="2585323"/>
          </a:xfrm>
          <a:prstGeom prst="rect">
            <a:avLst/>
          </a:prstGeom>
          <a:noFill/>
        </p:spPr>
        <p:txBody>
          <a:bodyPr wrap="square">
            <a:spAutoFit/>
          </a:bodyPr>
          <a:lstStyle/>
          <a:p>
            <a:pPr marL="0" indent="0">
              <a:buNone/>
            </a:pPr>
            <a:endParaRPr sz="1800" b="0" dirty="0">
              <a:solidFill>
                <a:schemeClr val="tx1"/>
              </a:solidFill>
            </a:endParaRPr>
          </a:p>
          <a:p>
            <a:pPr marL="0" indent="0">
              <a:buNone/>
            </a:pPr>
            <a:r>
              <a:rPr lang="de-DE" sz="1800" b="0" dirty="0">
                <a:solidFill>
                  <a:schemeClr val="tx1"/>
                </a:solidFill>
              </a:rPr>
              <a:t>✔ </a:t>
            </a:r>
            <a:r>
              <a:rPr sz="1800" b="0" dirty="0">
                <a:solidFill>
                  <a:schemeClr val="tx1"/>
                </a:solidFill>
              </a:rPr>
              <a:t>Fach</a:t>
            </a:r>
            <a:r>
              <a:rPr lang="de-DE" sz="1800" b="0" dirty="0" err="1">
                <a:solidFill>
                  <a:schemeClr val="tx1"/>
                </a:solidFill>
              </a:rPr>
              <a:t>wörter</a:t>
            </a:r>
            <a:r>
              <a:rPr sz="1800" b="0" dirty="0">
                <a:solidFill>
                  <a:schemeClr val="tx1"/>
                </a:solidFill>
              </a:rPr>
              <a:t> </a:t>
            </a:r>
            <a:r>
              <a:rPr sz="1800" b="0" dirty="0" err="1">
                <a:solidFill>
                  <a:schemeClr val="tx1"/>
                </a:solidFill>
              </a:rPr>
              <a:t>werden</a:t>
            </a:r>
            <a:r>
              <a:rPr sz="1800" b="0" dirty="0">
                <a:solidFill>
                  <a:schemeClr val="tx1"/>
                </a:solidFill>
              </a:rPr>
              <a:t> </a:t>
            </a:r>
            <a:r>
              <a:rPr sz="1800" b="0" dirty="0" err="1">
                <a:solidFill>
                  <a:schemeClr val="tx1"/>
                </a:solidFill>
              </a:rPr>
              <a:t>verwendet</a:t>
            </a:r>
            <a:endParaRPr sz="1800" b="0" dirty="0">
              <a:solidFill>
                <a:schemeClr val="tx1"/>
              </a:solidFill>
            </a:endParaRPr>
          </a:p>
          <a:p>
            <a:pPr marL="0" indent="0">
              <a:buNone/>
            </a:pPr>
            <a:r>
              <a:rPr sz="1800" b="0" dirty="0">
                <a:solidFill>
                  <a:schemeClr val="tx1"/>
                </a:solidFill>
              </a:rPr>
              <a:t>✖ </a:t>
            </a:r>
            <a:r>
              <a:rPr lang="de-DE" sz="1800" b="0" dirty="0">
                <a:solidFill>
                  <a:schemeClr val="tx1"/>
                </a:solidFill>
              </a:rPr>
              <a:t>Die Fachwörter und auch der Rechenstrich  helfen nicht, einen passenden</a:t>
            </a:r>
            <a:r>
              <a:rPr sz="1800" b="0" dirty="0">
                <a:solidFill>
                  <a:schemeClr val="tx1"/>
                </a:solidFill>
              </a:rPr>
              <a:t> </a:t>
            </a:r>
            <a:r>
              <a:rPr sz="1800" b="0" dirty="0" err="1">
                <a:solidFill>
                  <a:schemeClr val="tx1"/>
                </a:solidFill>
              </a:rPr>
              <a:t>Rechenweg</a:t>
            </a:r>
            <a:r>
              <a:rPr sz="1800" b="0" dirty="0">
                <a:solidFill>
                  <a:schemeClr val="tx1"/>
                </a:solidFill>
              </a:rPr>
              <a:t> </a:t>
            </a:r>
            <a:r>
              <a:rPr lang="de-DE" sz="1800" b="0" dirty="0">
                <a:solidFill>
                  <a:schemeClr val="tx1"/>
                </a:solidFill>
              </a:rPr>
              <a:t>zu finden.</a:t>
            </a:r>
            <a:endParaRPr sz="1800" b="0" dirty="0">
              <a:solidFill>
                <a:schemeClr val="tx1"/>
              </a:solidFill>
            </a:endParaRPr>
          </a:p>
          <a:p>
            <a:pPr marL="0" indent="0">
              <a:buNone/>
            </a:pPr>
            <a:endParaRPr lang="de-DE" sz="1800" b="0" dirty="0">
              <a:solidFill>
                <a:schemeClr val="tx1"/>
              </a:solidFill>
              <a:sym typeface="Wingdings" pitchFamily="2" charset="2"/>
            </a:endParaRPr>
          </a:p>
          <a:p>
            <a:pPr>
              <a:buFont typeface="Wingdings" pitchFamily="2" charset="2"/>
              <a:buChar char="è"/>
            </a:pPr>
            <a:r>
              <a:rPr lang="de-DE" sz="1800" b="0" dirty="0">
                <a:solidFill>
                  <a:schemeClr val="tx1"/>
                </a:solidFill>
              </a:rPr>
              <a:t> Das Eintrainieren von Fachausdrücken allein fördert nicht das mathematische Verstehen der Kinder.</a:t>
            </a:r>
          </a:p>
        </p:txBody>
      </p:sp>
      <p:sp>
        <p:nvSpPr>
          <p:cNvPr id="12" name="Textfeld 11">
            <a:extLst>
              <a:ext uri="{FF2B5EF4-FFF2-40B4-BE49-F238E27FC236}">
                <a16:creationId xmlns:a16="http://schemas.microsoft.com/office/drawing/2014/main" id="{D0C5B77B-BEE3-A04E-288F-7ABB880149D2}"/>
              </a:ext>
            </a:extLst>
          </p:cNvPr>
          <p:cNvSpPr txBox="1"/>
          <p:nvPr/>
        </p:nvSpPr>
        <p:spPr>
          <a:xfrm>
            <a:off x="1254172" y="4965252"/>
            <a:ext cx="8930217" cy="960083"/>
          </a:xfrm>
          <a:prstGeom prst="rect">
            <a:avLst/>
          </a:prstGeom>
          <a:solidFill>
            <a:srgbClr val="CCDEE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a:bodyPr>
          <a:lstStyle/>
          <a:p>
            <a:pPr marL="0" indent="0">
              <a:buNone/>
            </a:pPr>
            <a:r>
              <a:rPr lang="de-DE" sz="1800" b="0" dirty="0">
                <a:solidFill>
                  <a:schemeClr val="tx1"/>
                </a:solidFill>
              </a:rPr>
              <a:t>Wie kann ein sprachbildender Mathematikunterricht so gestaltet werden, </a:t>
            </a:r>
          </a:p>
          <a:p>
            <a:pPr marL="0" indent="0">
              <a:buNone/>
            </a:pPr>
            <a:r>
              <a:rPr lang="de-DE" sz="1800" b="0" dirty="0">
                <a:solidFill>
                  <a:schemeClr val="tx1"/>
                </a:solidFill>
              </a:rPr>
              <a:t>dass alle Kinder sich in ihren (fach-)sprachlichen Kompetenzen weiterentwickeln und </a:t>
            </a:r>
          </a:p>
          <a:p>
            <a:pPr marL="0" indent="0">
              <a:buNone/>
            </a:pPr>
            <a:r>
              <a:rPr lang="de-DE" sz="1800" b="0" dirty="0">
                <a:solidFill>
                  <a:schemeClr val="tx1"/>
                </a:solidFill>
              </a:rPr>
              <a:t>dabei zugleich mathematisches Verstehen gefördert wird? </a:t>
            </a:r>
          </a:p>
        </p:txBody>
      </p:sp>
      <p:grpSp>
        <p:nvGrpSpPr>
          <p:cNvPr id="13" name="Gruppieren 12">
            <a:extLst>
              <a:ext uri="{FF2B5EF4-FFF2-40B4-BE49-F238E27FC236}">
                <a16:creationId xmlns:a16="http://schemas.microsoft.com/office/drawing/2014/main" id="{4CE9C064-699B-61A0-BE0E-B516E1BFBDD5}"/>
              </a:ext>
            </a:extLst>
          </p:cNvPr>
          <p:cNvGrpSpPr/>
          <p:nvPr/>
        </p:nvGrpSpPr>
        <p:grpSpPr>
          <a:xfrm>
            <a:off x="1356487" y="2747501"/>
            <a:ext cx="1970940" cy="1998884"/>
            <a:chOff x="1295021" y="3286211"/>
            <a:chExt cx="2609976" cy="2692155"/>
          </a:xfrm>
        </p:grpSpPr>
        <p:sp>
          <p:nvSpPr>
            <p:cNvPr id="17" name="Textfeld 16">
              <a:extLst>
                <a:ext uri="{FF2B5EF4-FFF2-40B4-BE49-F238E27FC236}">
                  <a16:creationId xmlns:a16="http://schemas.microsoft.com/office/drawing/2014/main" id="{C0D3477B-EF3F-6154-7A84-7B96050C986B}"/>
                </a:ext>
              </a:extLst>
            </p:cNvPr>
            <p:cNvSpPr txBox="1"/>
            <p:nvPr/>
          </p:nvSpPr>
          <p:spPr>
            <a:xfrm>
              <a:off x="1295021" y="3286211"/>
              <a:ext cx="2443397" cy="4047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85000" lnSpcReduction="20000"/>
            </a:bodyPr>
            <a:lstStyle/>
            <a:p>
              <a:pPr marL="0" marR="0" indent="0" algn="ctr" defTabSz="914400" rtl="0" fontAlgn="auto" latinLnBrk="0" hangingPunct="0">
                <a:lnSpc>
                  <a:spcPct val="100000"/>
                </a:lnSpc>
                <a:spcBef>
                  <a:spcPts val="0"/>
                </a:spcBef>
                <a:spcAft>
                  <a:spcPts val="0"/>
                </a:spcAft>
                <a:buClrTx/>
                <a:buSzPct val="100000"/>
                <a:buNone/>
                <a:tabLst/>
              </a:pPr>
              <a:r>
                <a:rPr kumimoji="0" lang="de-DE" sz="1900" b="1" i="0" u="none" strike="noStrike" cap="none" spc="0" normalizeH="0" baseline="0" dirty="0">
                  <a:ln>
                    <a:noFill/>
                  </a:ln>
                  <a:solidFill>
                    <a:schemeClr val="tx1"/>
                  </a:solidFill>
                  <a:effectLst/>
                  <a:uFillTx/>
                  <a:latin typeface="+mj-lt"/>
                  <a:ea typeface="+mj-ea"/>
                  <a:cs typeface="+mj-cs"/>
                  <a:sym typeface="Calibri"/>
                </a:rPr>
                <a:t>221 + 146 = </a:t>
              </a:r>
            </a:p>
          </p:txBody>
        </p:sp>
        <p:sp>
          <p:nvSpPr>
            <p:cNvPr id="18" name="Textfeld 17">
              <a:extLst>
                <a:ext uri="{FF2B5EF4-FFF2-40B4-BE49-F238E27FC236}">
                  <a16:creationId xmlns:a16="http://schemas.microsoft.com/office/drawing/2014/main" id="{D3AD31A2-30BA-9103-35A1-1952DF8612C6}"/>
                </a:ext>
              </a:extLst>
            </p:cNvPr>
            <p:cNvSpPr txBox="1"/>
            <p:nvPr/>
          </p:nvSpPr>
          <p:spPr>
            <a:xfrm>
              <a:off x="1461600" y="5573630"/>
              <a:ext cx="2443397" cy="4047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92500" lnSpcReduction="20000"/>
            </a:bodyPr>
            <a:lstStyle/>
            <a:p>
              <a:pPr marL="0" marR="0" indent="0" algn="ctr" defTabSz="914400" rtl="0" fontAlgn="auto" latinLnBrk="0" hangingPunct="0">
                <a:lnSpc>
                  <a:spcPct val="100000"/>
                </a:lnSpc>
                <a:spcBef>
                  <a:spcPts val="0"/>
                </a:spcBef>
                <a:spcAft>
                  <a:spcPts val="0"/>
                </a:spcAft>
                <a:buClrTx/>
                <a:buSzPct val="100000"/>
                <a:buNone/>
                <a:tabLst/>
              </a:pPr>
              <a:r>
                <a:rPr kumimoji="0" lang="de-DE" sz="1800" b="0" i="1" u="none" strike="noStrike" cap="none" spc="0" normalizeH="0" baseline="0" dirty="0">
                  <a:ln>
                    <a:noFill/>
                  </a:ln>
                  <a:solidFill>
                    <a:schemeClr val="tx1"/>
                  </a:solidFill>
                  <a:effectLst/>
                  <a:uFillTx/>
                  <a:latin typeface="+mj-lt"/>
                  <a:ea typeface="+mj-ea"/>
                  <a:cs typeface="+mj-cs"/>
                  <a:sym typeface="Calibri"/>
                </a:rPr>
                <a:t>Samira</a:t>
              </a:r>
            </a:p>
          </p:txBody>
        </p:sp>
      </p:grpSp>
      <p:pic>
        <p:nvPicPr>
          <p:cNvPr id="4" name="Grafik 3">
            <a:extLst>
              <a:ext uri="{FF2B5EF4-FFF2-40B4-BE49-F238E27FC236}">
                <a16:creationId xmlns:a16="http://schemas.microsoft.com/office/drawing/2014/main" id="{392A249D-E756-6343-6D9A-11A2596903BD}"/>
              </a:ext>
            </a:extLst>
          </p:cNvPr>
          <p:cNvPicPr>
            <a:picLocks noChangeAspect="1"/>
          </p:cNvPicPr>
          <p:nvPr/>
        </p:nvPicPr>
        <p:blipFill rotWithShape="1">
          <a:blip r:embed="rId3">
            <a:clrChange>
              <a:clrFrom>
                <a:srgbClr val="FFFFFF"/>
              </a:clrFrom>
              <a:clrTo>
                <a:srgbClr val="FFFFFF">
                  <a:alpha val="0"/>
                </a:srgbClr>
              </a:clrTo>
            </a:clrChange>
          </a:blip>
          <a:srcRect l="-13917" t="1" r="-14909" b="-16698"/>
          <a:stretch>
            <a:fillRect/>
          </a:stretch>
        </p:blipFill>
        <p:spPr>
          <a:xfrm>
            <a:off x="4333574" y="2794043"/>
            <a:ext cx="1705099" cy="1739507"/>
          </a:xfrm>
          <a:prstGeom prst="ellipse">
            <a:avLst/>
          </a:prstGeom>
        </p:spPr>
      </p:pic>
      <p:pic>
        <p:nvPicPr>
          <p:cNvPr id="8" name="Grafik 7">
            <a:extLst>
              <a:ext uri="{FF2B5EF4-FFF2-40B4-BE49-F238E27FC236}">
                <a16:creationId xmlns:a16="http://schemas.microsoft.com/office/drawing/2014/main" id="{116056BC-9BCA-816D-ED9D-D7D445FC55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67" y="3097697"/>
            <a:ext cx="3682019" cy="1284636"/>
          </a:xfrm>
          <a:prstGeom prst="rect">
            <a:avLst/>
          </a:prstGeom>
          <a:effectLst>
            <a:outerShdw blurRad="63500" sx="102000" sy="102000" algn="ctr" rotWithShape="0">
              <a:prstClr val="black">
                <a:alpha val="40000"/>
              </a:prstClr>
            </a:outerShdw>
          </a:effectLst>
        </p:spPr>
      </p:pic>
      <p:sp>
        <p:nvSpPr>
          <p:cNvPr id="9" name="Abgerundete rechteckige Legende 35">
            <a:extLst>
              <a:ext uri="{FF2B5EF4-FFF2-40B4-BE49-F238E27FC236}">
                <a16:creationId xmlns:a16="http://schemas.microsoft.com/office/drawing/2014/main" id="{F440ABB3-7FEF-1C6C-4605-A679C0C28464}"/>
              </a:ext>
            </a:extLst>
          </p:cNvPr>
          <p:cNvSpPr/>
          <p:nvPr/>
        </p:nvSpPr>
        <p:spPr>
          <a:xfrm>
            <a:off x="4303086" y="1158342"/>
            <a:ext cx="2113572" cy="1149003"/>
          </a:xfrm>
          <a:prstGeom prst="wedgeRoundRectCallout">
            <a:avLst>
              <a:gd name="adj1" fmla="val -5360"/>
              <a:gd name="adj2" fmla="val 82466"/>
              <a:gd name="adj3" fmla="val 16667"/>
            </a:avLst>
          </a:prstGeom>
          <a:solidFill>
            <a:schemeClr val="bg1"/>
          </a:solidFill>
          <a:ln w="28575">
            <a:solidFill>
              <a:srgbClr val="327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defTabSz="457200">
              <a:buNone/>
            </a:pPr>
            <a:r>
              <a:rPr lang="de-DE" sz="1200" b="0" dirty="0">
                <a:solidFill>
                  <a:srgbClr val="000000"/>
                </a:solidFill>
              </a:rPr>
              <a:t>Ich weiß nicht. </a:t>
            </a:r>
          </a:p>
          <a:p>
            <a:pPr marL="0" indent="0" defTabSz="457200">
              <a:buNone/>
            </a:pPr>
            <a:r>
              <a:rPr lang="de-DE" sz="1200" b="0" dirty="0">
                <a:solidFill>
                  <a:srgbClr val="000000"/>
                </a:solidFill>
              </a:rPr>
              <a:t>Die </a:t>
            </a:r>
            <a:r>
              <a:rPr lang="de-DE" sz="1200" dirty="0">
                <a:solidFill>
                  <a:srgbClr val="000000"/>
                </a:solidFill>
              </a:rPr>
              <a:t>Startzahl</a:t>
            </a:r>
            <a:r>
              <a:rPr lang="de-DE" sz="1200" b="0" dirty="0">
                <a:solidFill>
                  <a:srgbClr val="000000"/>
                </a:solidFill>
              </a:rPr>
              <a:t> ist 221. </a:t>
            </a:r>
          </a:p>
          <a:p>
            <a:pPr marL="0" indent="0" defTabSz="457200">
              <a:buNone/>
            </a:pPr>
            <a:r>
              <a:rPr lang="de-DE" sz="1200" b="0" dirty="0">
                <a:solidFill>
                  <a:srgbClr val="000000"/>
                </a:solidFill>
              </a:rPr>
              <a:t>Und dann einfach so plus. Hier der </a:t>
            </a:r>
            <a:r>
              <a:rPr lang="de-DE" sz="1200" dirty="0">
                <a:solidFill>
                  <a:srgbClr val="000000"/>
                </a:solidFill>
              </a:rPr>
              <a:t>Sprung</a:t>
            </a:r>
            <a:r>
              <a:rPr lang="de-DE" sz="1200" b="0" dirty="0">
                <a:solidFill>
                  <a:srgbClr val="000000"/>
                </a:solidFill>
              </a:rPr>
              <a:t> und da das </a:t>
            </a:r>
            <a:r>
              <a:rPr lang="de-DE" sz="1200" dirty="0">
                <a:solidFill>
                  <a:srgbClr val="000000"/>
                </a:solidFill>
              </a:rPr>
              <a:t>Endergebnis</a:t>
            </a:r>
            <a:r>
              <a:rPr lang="de-DE" sz="1200" b="0" dirty="0">
                <a:solidFill>
                  <a:srgbClr val="000000"/>
                </a:solidFill>
              </a:rPr>
              <a:t>.</a:t>
            </a:r>
          </a:p>
        </p:txBody>
      </p:sp>
    </p:spTree>
    <p:extLst>
      <p:ext uri="{BB962C8B-B14F-4D97-AF65-F5344CB8AC3E}">
        <p14:creationId xmlns:p14="http://schemas.microsoft.com/office/powerpoint/2010/main" val="1427632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F262-8EB4-B295-36D8-C3D809F3436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6D2F7A-7E37-F12A-4C6E-06C9BFA69DF5}"/>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20906DCB-B6D4-504B-6C9B-0AF78D6B3000}"/>
              </a:ext>
            </a:extLst>
          </p:cNvPr>
          <p:cNvSpPr>
            <a:spLocks noGrp="1"/>
          </p:cNvSpPr>
          <p:nvPr>
            <p:ph type="body" sz="quarter" idx="13"/>
          </p:nvPr>
        </p:nvSpPr>
        <p:spPr/>
        <p:txBody>
          <a:bodyPr/>
          <a:lstStyle/>
          <a:p>
            <a:r>
              <a:rPr lang="de-DE" dirty="0"/>
              <a:t>HINWEISE ZU DEM DENKMOMENT AUF FOLIE 11</a:t>
            </a:r>
          </a:p>
        </p:txBody>
      </p:sp>
      <p:sp>
        <p:nvSpPr>
          <p:cNvPr id="4" name="Inhaltsplatzhalter 3">
            <a:extLst>
              <a:ext uri="{FF2B5EF4-FFF2-40B4-BE49-F238E27FC236}">
                <a16:creationId xmlns:a16="http://schemas.microsoft.com/office/drawing/2014/main" id="{1F1744EE-2C38-09B5-D107-C0D2C4E877A4}"/>
              </a:ext>
            </a:extLst>
          </p:cNvPr>
          <p:cNvSpPr>
            <a:spLocks noGrp="1"/>
          </p:cNvSpPr>
          <p:nvPr>
            <p:ph idx="1"/>
          </p:nvPr>
        </p:nvSpPr>
        <p:spPr/>
        <p:txBody>
          <a:bodyPr/>
          <a:lstStyle/>
          <a:p>
            <a:pPr>
              <a:lnSpc>
                <a:spcPct val="100000"/>
              </a:lnSpc>
              <a:spcBef>
                <a:spcPts val="0"/>
              </a:spcBef>
            </a:pPr>
            <a:r>
              <a:rPr lang="de-DE" sz="1200" b="1" dirty="0"/>
              <a:t>Ziel des Denkmoments:</a:t>
            </a:r>
          </a:p>
          <a:p>
            <a:pPr>
              <a:lnSpc>
                <a:spcPct val="100000"/>
              </a:lnSpc>
              <a:spcBef>
                <a:spcPts val="0"/>
              </a:spcBef>
            </a:pPr>
            <a:r>
              <a:rPr lang="de-DE" dirty="0"/>
              <a:t>Der Denkmoment aktiviert erste Vorstellungen darüber, wie sprachbildender Mathematikunterricht gestaltet werden kann, sodass Kinder ihre fachsprachlichen Kompetenzen weiterentwickeln und zugleich mathematisches Verstehen gefördert wird. Gleichzeitig bereitet er die anschließende Modellphase inhaltlich vor.</a:t>
            </a:r>
          </a:p>
          <a:p>
            <a:pPr>
              <a:lnSpc>
                <a:spcPct val="100000"/>
              </a:lnSpc>
              <a:spcBef>
                <a:spcPts val="0"/>
              </a:spcBef>
            </a:pPr>
            <a:endParaRPr lang="de-DE" sz="1200" b="1" dirty="0"/>
          </a:p>
          <a:p>
            <a:pPr>
              <a:lnSpc>
                <a:spcPct val="100000"/>
              </a:lnSpc>
              <a:spcBef>
                <a:spcPts val="0"/>
              </a:spcBef>
            </a:pPr>
            <a:r>
              <a:rPr lang="de-DE" sz="1200" b="1" dirty="0"/>
              <a:t>Vorgeschlagener Ablauf:</a:t>
            </a:r>
          </a:p>
          <a:p>
            <a:pPr lvl="0">
              <a:lnSpc>
                <a:spcPct val="100000"/>
              </a:lnSpc>
              <a:spcBef>
                <a:spcPts val="0"/>
              </a:spcBef>
            </a:pPr>
            <a:r>
              <a:rPr lang="de-DE" sz="1200" b="1" dirty="0"/>
              <a:t>Murmelrunde (ca. 2–3 Minuten):</a:t>
            </a:r>
            <a:r>
              <a:rPr lang="de-DE" sz="1200" dirty="0"/>
              <a:t> Die Leitfrage wird zunächst zu zweit oder in Kleingruppen diskutiert.</a:t>
            </a:r>
          </a:p>
          <a:p>
            <a:pPr lvl="0">
              <a:lnSpc>
                <a:spcPct val="100000"/>
              </a:lnSpc>
              <a:spcBef>
                <a:spcPts val="0"/>
              </a:spcBef>
            </a:pPr>
            <a:r>
              <a:rPr lang="de-DE" sz="1200" b="1" dirty="0"/>
              <a:t>Plenum (ca. 3–5 Minuten):</a:t>
            </a:r>
            <a:r>
              <a:rPr lang="de-DE" sz="1200" dirty="0"/>
              <a:t> Zentrale Gedanken werden gemeinsam gesammelt und kurz gebündelt.</a:t>
            </a:r>
          </a:p>
          <a:p>
            <a:pPr lvl="0">
              <a:lnSpc>
                <a:spcPct val="100000"/>
              </a:lnSpc>
              <a:spcBef>
                <a:spcPts val="0"/>
              </a:spcBef>
            </a:pPr>
            <a:r>
              <a:rPr lang="de-DE" sz="1200" b="1" dirty="0"/>
              <a:t>Optional:</a:t>
            </a:r>
            <a:r>
              <a:rPr lang="de-DE" sz="1200" dirty="0"/>
              <a:t> Die Antworten können auf Moderationskarten festgehalten und thematisch geclustert werden. Im weiteren Verlauf der Veranstaltung lassen sich die Cluster den vier Modulen der Reihe </a:t>
            </a:r>
            <a:r>
              <a:rPr lang="de-DE" sz="1200" b="1" dirty="0"/>
              <a:t>„Mathematik sprachbildend unterrichten“</a:t>
            </a:r>
            <a:r>
              <a:rPr lang="de-DE" sz="1200" dirty="0"/>
              <a:t> zuordnen. Dadurch wird der rote Faden der Veranstaltungsreihe sichtbar.</a:t>
            </a:r>
          </a:p>
          <a:p>
            <a:pPr>
              <a:lnSpc>
                <a:spcPct val="100000"/>
              </a:lnSpc>
              <a:spcBef>
                <a:spcPts val="0"/>
              </a:spcBef>
            </a:pPr>
            <a:endParaRPr lang="de-DE" sz="1200" dirty="0"/>
          </a:p>
          <a:p>
            <a:pPr>
              <a:lnSpc>
                <a:spcPct val="100000"/>
              </a:lnSpc>
              <a:spcBef>
                <a:spcPts val="0"/>
              </a:spcBef>
            </a:pPr>
            <a:r>
              <a:rPr lang="de-DE" sz="1200" b="1" dirty="0"/>
              <a:t>Hinweise zur Moderation:</a:t>
            </a:r>
          </a:p>
          <a:p>
            <a:pPr lvl="0">
              <a:lnSpc>
                <a:spcPct val="100000"/>
              </a:lnSpc>
              <a:spcBef>
                <a:spcPts val="0"/>
              </a:spcBef>
            </a:pPr>
            <a:r>
              <a:rPr lang="de-DE" sz="1200" dirty="0"/>
              <a:t>Der Denkmoment soll bewusst offen gestaltet werden. Unterschiedliche Perspektiven und Erfahrungen sind ausdrücklich erwünscht.</a:t>
            </a:r>
          </a:p>
          <a:p>
            <a:pPr lvl="0">
              <a:lnSpc>
                <a:spcPct val="100000"/>
              </a:lnSpc>
              <a:spcBef>
                <a:spcPts val="0"/>
              </a:spcBef>
            </a:pPr>
            <a:r>
              <a:rPr lang="de-DE" sz="1200" dirty="0"/>
              <a:t>Fachlich vollständige Antworten werden an dieser Stelle nicht erwartet. Die gesammelten Ideen werden im weiteren Verlauf der Veranstaltung wieder aufgegriffen und vertieft.</a:t>
            </a:r>
          </a:p>
          <a:p>
            <a:pPr lvl="0" defTabSz="914400" eaLnBrk="0" fontAlgn="base" hangingPunct="0">
              <a:lnSpc>
                <a:spcPct val="100000"/>
              </a:lnSpc>
              <a:spcBef>
                <a:spcPct val="0"/>
              </a:spcBef>
              <a:spcAft>
                <a:spcPct val="0"/>
              </a:spcAft>
            </a:pPr>
            <a:endParaRPr lang="de-DE" altLang="de-DE" sz="1200" dirty="0">
              <a:solidFill>
                <a:srgbClr val="000000"/>
              </a:solidFill>
            </a:endParaRPr>
          </a:p>
          <a:p>
            <a:pPr lvl="0" defTabSz="914400" eaLnBrk="0" fontAlgn="base" hangingPunct="0">
              <a:lnSpc>
                <a:spcPct val="100000"/>
              </a:lnSpc>
              <a:spcBef>
                <a:spcPct val="0"/>
              </a:spcBef>
              <a:spcAft>
                <a:spcPct val="0"/>
              </a:spcAft>
            </a:pPr>
            <a:r>
              <a:rPr lang="de-DE" altLang="de-DE" sz="1200" b="1" dirty="0">
                <a:solidFill>
                  <a:srgbClr val="000000"/>
                </a:solidFill>
              </a:rPr>
              <a:t>Mögliche Antworten:</a:t>
            </a:r>
          </a:p>
          <a:p>
            <a:pPr marL="285750" lvl="0" indent="-285750">
              <a:lnSpc>
                <a:spcPct val="100000"/>
              </a:lnSpc>
              <a:spcBef>
                <a:spcPts val="0"/>
              </a:spcBef>
              <a:buFont typeface="Arial" panose="020B0604020202020204" pitchFamily="34" charset="0"/>
              <a:buChar char="•"/>
            </a:pPr>
            <a:r>
              <a:rPr lang="de-DE" sz="1200" dirty="0"/>
              <a:t>mathematische Gespräche</a:t>
            </a:r>
          </a:p>
          <a:p>
            <a:pPr marL="285750" lvl="0" indent="-285750">
              <a:lnSpc>
                <a:spcPct val="100000"/>
              </a:lnSpc>
              <a:spcBef>
                <a:spcPts val="0"/>
              </a:spcBef>
              <a:buFont typeface="Arial" panose="020B0604020202020204" pitchFamily="34" charset="0"/>
              <a:buChar char="•"/>
            </a:pPr>
            <a:r>
              <a:rPr lang="de-DE" sz="1200" dirty="0"/>
              <a:t>Zeit zum Beschreiben und Begründen</a:t>
            </a:r>
          </a:p>
          <a:p>
            <a:pPr marL="285750" lvl="0" indent="-285750">
              <a:lnSpc>
                <a:spcPct val="100000"/>
              </a:lnSpc>
              <a:spcBef>
                <a:spcPts val="0"/>
              </a:spcBef>
              <a:buFont typeface="Arial" panose="020B0604020202020204" pitchFamily="34" charset="0"/>
              <a:buChar char="•"/>
            </a:pPr>
            <a:r>
              <a:rPr lang="de-DE" sz="1200" dirty="0"/>
              <a:t>Austausch zwischen Kindern</a:t>
            </a:r>
          </a:p>
          <a:p>
            <a:pPr marL="285750" lvl="0" indent="-285750">
              <a:lnSpc>
                <a:spcPct val="100000"/>
              </a:lnSpc>
              <a:spcBef>
                <a:spcPts val="0"/>
              </a:spcBef>
              <a:buFont typeface="Arial" panose="020B0604020202020204" pitchFamily="34" charset="0"/>
              <a:buChar char="•"/>
            </a:pPr>
            <a:r>
              <a:rPr lang="de-DE" sz="1200" dirty="0"/>
              <a:t>Sprachspeicher</a:t>
            </a:r>
          </a:p>
          <a:p>
            <a:pPr marL="285750" lvl="0" indent="-285750">
              <a:lnSpc>
                <a:spcPct val="100000"/>
              </a:lnSpc>
              <a:spcBef>
                <a:spcPts val="0"/>
              </a:spcBef>
              <a:buFont typeface="Arial" panose="020B0604020202020204" pitchFamily="34" charset="0"/>
              <a:buChar char="•"/>
            </a:pPr>
            <a:r>
              <a:rPr lang="de-DE" sz="1200" dirty="0"/>
              <a:t>Satzstarter und Sprachhilfen</a:t>
            </a:r>
          </a:p>
          <a:p>
            <a:pPr marL="285750" lvl="0" indent="-285750">
              <a:lnSpc>
                <a:spcPct val="100000"/>
              </a:lnSpc>
              <a:spcBef>
                <a:spcPts val="0"/>
              </a:spcBef>
              <a:buFont typeface="Arial" panose="020B0604020202020204" pitchFamily="34" charset="0"/>
              <a:buChar char="•"/>
            </a:pPr>
            <a:r>
              <a:rPr lang="de-DE" sz="1200" dirty="0"/>
              <a:t>sprachförderliche Aufgaben</a:t>
            </a:r>
          </a:p>
          <a:p>
            <a:pPr marL="285750" lvl="0" indent="-285750">
              <a:lnSpc>
                <a:spcPct val="100000"/>
              </a:lnSpc>
              <a:spcBef>
                <a:spcPts val="0"/>
              </a:spcBef>
              <a:buFont typeface="Arial" panose="020B0604020202020204" pitchFamily="34" charset="0"/>
              <a:buChar char="•"/>
            </a:pPr>
            <a:r>
              <a:rPr lang="de-DE" sz="1200" dirty="0"/>
              <a:t>Lehrkraftsprache bewusst einsetzen</a:t>
            </a:r>
          </a:p>
          <a:p>
            <a:pPr marL="285750" lvl="0" indent="-285750">
              <a:lnSpc>
                <a:spcPct val="100000"/>
              </a:lnSpc>
              <a:spcBef>
                <a:spcPts val="0"/>
              </a:spcBef>
              <a:buFont typeface="Arial" panose="020B0604020202020204" pitchFamily="34" charset="0"/>
              <a:buChar char="•"/>
            </a:pPr>
            <a:r>
              <a:rPr lang="de-DE" sz="1200" dirty="0"/>
              <a:t>Fachsprache schrittweise aufbauen</a:t>
            </a:r>
          </a:p>
          <a:p>
            <a:pPr lvl="0"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solidFill>
                <a:srgbClr val="000000"/>
              </a:solidFill>
            </a:endParaRPr>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p>
          <a:p>
            <a:pPr defTabSz="914400" eaLnBrk="0" fontAlgn="base" hangingPunct="0">
              <a:lnSpc>
                <a:spcPct val="100000"/>
              </a:lnSpc>
              <a:spcBef>
                <a:spcPct val="0"/>
              </a:spcBef>
              <a:spcAft>
                <a:spcPct val="0"/>
              </a:spcAft>
            </a:pPr>
            <a:endParaRPr lang="de-DE" altLang="de-DE" sz="1200" dirty="0"/>
          </a:p>
          <a:p>
            <a:pPr lvl="0" defTabSz="914400" eaLnBrk="0" fontAlgn="base" hangingPunct="0">
              <a:lnSpc>
                <a:spcPct val="100000"/>
              </a:lnSpc>
              <a:spcBef>
                <a:spcPct val="0"/>
              </a:spcBef>
              <a:spcAft>
                <a:spcPct val="0"/>
              </a:spcAft>
            </a:pPr>
            <a:endParaRPr lang="de-DE" altLang="de-DE" sz="1200" dirty="0"/>
          </a:p>
        </p:txBody>
      </p:sp>
    </p:spTree>
    <p:extLst>
      <p:ext uri="{BB962C8B-B14F-4D97-AF65-F5344CB8AC3E}">
        <p14:creationId xmlns:p14="http://schemas.microsoft.com/office/powerpoint/2010/main" val="171795682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EFBED-314A-CADF-69CF-2D5DE2B69145}"/>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53A7324-5267-E3BA-3ED5-62DD4123E4E2}"/>
              </a:ext>
            </a:extLst>
          </p:cNvPr>
          <p:cNvSpPr>
            <a:spLocks noGrp="1"/>
          </p:cNvSpPr>
          <p:nvPr>
            <p:ph type="body" sz="quarter" idx="15"/>
          </p:nvPr>
        </p:nvSpPr>
        <p:spPr/>
        <p:txBody>
          <a:bodyPr/>
          <a:lstStyle/>
          <a:p>
            <a:r>
              <a:rPr lang="de-DE" dirty="0"/>
              <a:t>(PIKAS-Team, 2025, S. 3)</a:t>
            </a:r>
          </a:p>
        </p:txBody>
      </p:sp>
      <p:sp>
        <p:nvSpPr>
          <p:cNvPr id="5" name="Titel 4">
            <a:extLst>
              <a:ext uri="{FF2B5EF4-FFF2-40B4-BE49-F238E27FC236}">
                <a16:creationId xmlns:a16="http://schemas.microsoft.com/office/drawing/2014/main" id="{62752A7F-E4C3-D7CA-B0F1-5E9605A1A6EA}"/>
              </a:ext>
            </a:extLst>
          </p:cNvPr>
          <p:cNvSpPr>
            <a:spLocks noGrp="1"/>
          </p:cNvSpPr>
          <p:nvPr>
            <p:ph type="title"/>
          </p:nvPr>
        </p:nvSpPr>
        <p:spPr/>
        <p:txBody>
          <a:bodyPr>
            <a:normAutofit/>
          </a:bodyPr>
          <a:lstStyle/>
          <a:p>
            <a:r>
              <a:rPr lang="de-DE" dirty="0"/>
              <a:t>Grundlegende Gedanken zum sprachbildenden Mathematikunterricht</a:t>
            </a:r>
          </a:p>
        </p:txBody>
      </p:sp>
      <p:grpSp>
        <p:nvGrpSpPr>
          <p:cNvPr id="13" name="Gruppieren 12">
            <a:extLst>
              <a:ext uri="{FF2B5EF4-FFF2-40B4-BE49-F238E27FC236}">
                <a16:creationId xmlns:a16="http://schemas.microsoft.com/office/drawing/2014/main" id="{3773D521-6F82-4872-9EFE-4F96DAEC3E54}"/>
              </a:ext>
            </a:extLst>
          </p:cNvPr>
          <p:cNvGrpSpPr/>
          <p:nvPr/>
        </p:nvGrpSpPr>
        <p:grpSpPr>
          <a:xfrm>
            <a:off x="1356487" y="2747501"/>
            <a:ext cx="1970940" cy="1998884"/>
            <a:chOff x="1295021" y="3286211"/>
            <a:chExt cx="2609976" cy="2692155"/>
          </a:xfrm>
        </p:grpSpPr>
        <p:sp>
          <p:nvSpPr>
            <p:cNvPr id="17" name="Textfeld 16">
              <a:extLst>
                <a:ext uri="{FF2B5EF4-FFF2-40B4-BE49-F238E27FC236}">
                  <a16:creationId xmlns:a16="http://schemas.microsoft.com/office/drawing/2014/main" id="{3421FA26-9791-FAF1-6F9E-6A9EB76FFC61}"/>
                </a:ext>
              </a:extLst>
            </p:cNvPr>
            <p:cNvSpPr txBox="1"/>
            <p:nvPr/>
          </p:nvSpPr>
          <p:spPr>
            <a:xfrm>
              <a:off x="1295021" y="3286211"/>
              <a:ext cx="2443397" cy="4047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85000" lnSpcReduction="20000"/>
            </a:bodyPr>
            <a:lstStyle/>
            <a:p>
              <a:pPr marL="0" marR="0" indent="0" algn="ctr" defTabSz="914400" rtl="0" fontAlgn="auto" latinLnBrk="0" hangingPunct="0">
                <a:lnSpc>
                  <a:spcPct val="100000"/>
                </a:lnSpc>
                <a:spcBef>
                  <a:spcPts val="0"/>
                </a:spcBef>
                <a:spcAft>
                  <a:spcPts val="0"/>
                </a:spcAft>
                <a:buClrTx/>
                <a:buSzPct val="100000"/>
                <a:buNone/>
                <a:tabLst/>
              </a:pPr>
              <a:r>
                <a:rPr kumimoji="0" lang="de-DE" sz="1900" b="1" i="0" u="none" strike="noStrike" cap="none" spc="0" normalizeH="0" baseline="0" dirty="0">
                  <a:ln>
                    <a:noFill/>
                  </a:ln>
                  <a:solidFill>
                    <a:schemeClr val="tx1"/>
                  </a:solidFill>
                  <a:effectLst/>
                  <a:uFillTx/>
                  <a:latin typeface="+mj-lt"/>
                  <a:ea typeface="+mj-ea"/>
                  <a:cs typeface="+mj-cs"/>
                  <a:sym typeface="Calibri"/>
                </a:rPr>
                <a:t>221 + 146 = </a:t>
              </a:r>
            </a:p>
          </p:txBody>
        </p:sp>
        <p:sp>
          <p:nvSpPr>
            <p:cNvPr id="18" name="Textfeld 17">
              <a:extLst>
                <a:ext uri="{FF2B5EF4-FFF2-40B4-BE49-F238E27FC236}">
                  <a16:creationId xmlns:a16="http://schemas.microsoft.com/office/drawing/2014/main" id="{BFF4E1B9-0A7C-5DAF-91AA-6BCDC9E2FE72}"/>
                </a:ext>
              </a:extLst>
            </p:cNvPr>
            <p:cNvSpPr txBox="1"/>
            <p:nvPr/>
          </p:nvSpPr>
          <p:spPr>
            <a:xfrm>
              <a:off x="1461600" y="5573630"/>
              <a:ext cx="2443397" cy="4047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92500" lnSpcReduction="20000"/>
            </a:bodyPr>
            <a:lstStyle/>
            <a:p>
              <a:pPr marL="0" marR="0" indent="0" algn="ctr" defTabSz="914400" rtl="0" fontAlgn="auto" latinLnBrk="0" hangingPunct="0">
                <a:lnSpc>
                  <a:spcPct val="100000"/>
                </a:lnSpc>
                <a:spcBef>
                  <a:spcPts val="0"/>
                </a:spcBef>
                <a:spcAft>
                  <a:spcPts val="0"/>
                </a:spcAft>
                <a:buClrTx/>
                <a:buSzPct val="100000"/>
                <a:buNone/>
                <a:tabLst/>
              </a:pPr>
              <a:r>
                <a:rPr kumimoji="0" lang="de-DE" sz="1800" b="0" i="1" u="none" strike="noStrike" cap="none" spc="0" normalizeH="0" baseline="0" dirty="0">
                  <a:ln>
                    <a:noFill/>
                  </a:ln>
                  <a:solidFill>
                    <a:schemeClr val="tx1"/>
                  </a:solidFill>
                  <a:effectLst/>
                  <a:uFillTx/>
                  <a:latin typeface="+mj-lt"/>
                  <a:ea typeface="+mj-ea"/>
                  <a:cs typeface="+mj-cs"/>
                  <a:sym typeface="Calibri"/>
                </a:rPr>
                <a:t>Samira</a:t>
              </a:r>
            </a:p>
          </p:txBody>
        </p:sp>
      </p:grpSp>
      <p:pic>
        <p:nvPicPr>
          <p:cNvPr id="4" name="Grafik 3">
            <a:extLst>
              <a:ext uri="{FF2B5EF4-FFF2-40B4-BE49-F238E27FC236}">
                <a16:creationId xmlns:a16="http://schemas.microsoft.com/office/drawing/2014/main" id="{0EBE0C39-C5C9-C8F4-5709-6476D69CF53A}"/>
              </a:ext>
            </a:extLst>
          </p:cNvPr>
          <p:cNvPicPr>
            <a:picLocks noChangeAspect="1"/>
          </p:cNvPicPr>
          <p:nvPr/>
        </p:nvPicPr>
        <p:blipFill rotWithShape="1">
          <a:blip r:embed="rId3">
            <a:clrChange>
              <a:clrFrom>
                <a:srgbClr val="FFFFFF"/>
              </a:clrFrom>
              <a:clrTo>
                <a:srgbClr val="FFFFFF">
                  <a:alpha val="0"/>
                </a:srgbClr>
              </a:clrTo>
            </a:clrChange>
          </a:blip>
          <a:srcRect l="-13917" t="1" r="-14909" b="-16698"/>
          <a:stretch>
            <a:fillRect/>
          </a:stretch>
        </p:blipFill>
        <p:spPr>
          <a:xfrm>
            <a:off x="4333574" y="2794043"/>
            <a:ext cx="1705099" cy="1739507"/>
          </a:xfrm>
          <a:prstGeom prst="ellipse">
            <a:avLst/>
          </a:prstGeom>
        </p:spPr>
      </p:pic>
      <p:pic>
        <p:nvPicPr>
          <p:cNvPr id="8" name="Grafik 7">
            <a:extLst>
              <a:ext uri="{FF2B5EF4-FFF2-40B4-BE49-F238E27FC236}">
                <a16:creationId xmlns:a16="http://schemas.microsoft.com/office/drawing/2014/main" id="{5D6950E7-FB0F-1C8D-D713-4100262356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67" y="3097697"/>
            <a:ext cx="3682019" cy="1284636"/>
          </a:xfrm>
          <a:prstGeom prst="rect">
            <a:avLst/>
          </a:prstGeom>
          <a:effectLst>
            <a:outerShdw blurRad="63500" sx="102000" sy="102000" algn="ctr" rotWithShape="0">
              <a:prstClr val="black">
                <a:alpha val="40000"/>
              </a:prstClr>
            </a:outerShdw>
          </a:effectLst>
        </p:spPr>
      </p:pic>
      <p:sp>
        <p:nvSpPr>
          <p:cNvPr id="9" name="Abgerundete rechteckige Legende 35">
            <a:extLst>
              <a:ext uri="{FF2B5EF4-FFF2-40B4-BE49-F238E27FC236}">
                <a16:creationId xmlns:a16="http://schemas.microsoft.com/office/drawing/2014/main" id="{7EF8763A-FCC3-5B3F-24C8-CE054D805A02}"/>
              </a:ext>
            </a:extLst>
          </p:cNvPr>
          <p:cNvSpPr/>
          <p:nvPr/>
        </p:nvSpPr>
        <p:spPr>
          <a:xfrm>
            <a:off x="4303086" y="1158342"/>
            <a:ext cx="2113572" cy="1149003"/>
          </a:xfrm>
          <a:prstGeom prst="wedgeRoundRectCallout">
            <a:avLst>
              <a:gd name="adj1" fmla="val -5360"/>
              <a:gd name="adj2" fmla="val 82466"/>
              <a:gd name="adj3" fmla="val 16667"/>
            </a:avLst>
          </a:prstGeom>
          <a:solidFill>
            <a:schemeClr val="bg1"/>
          </a:solidFill>
          <a:ln w="28575">
            <a:solidFill>
              <a:srgbClr val="327C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defTabSz="457200">
              <a:buNone/>
            </a:pPr>
            <a:r>
              <a:rPr lang="de-DE" sz="1200" b="0" dirty="0">
                <a:solidFill>
                  <a:srgbClr val="000000"/>
                </a:solidFill>
              </a:rPr>
              <a:t>Ich weiß nicht. </a:t>
            </a:r>
          </a:p>
          <a:p>
            <a:pPr marL="0" indent="0" defTabSz="457200">
              <a:buNone/>
            </a:pPr>
            <a:r>
              <a:rPr lang="de-DE" sz="1200" b="0" dirty="0">
                <a:solidFill>
                  <a:srgbClr val="000000"/>
                </a:solidFill>
              </a:rPr>
              <a:t>Die </a:t>
            </a:r>
            <a:r>
              <a:rPr lang="de-DE" sz="1200" dirty="0">
                <a:solidFill>
                  <a:srgbClr val="000000"/>
                </a:solidFill>
              </a:rPr>
              <a:t>Startzahl</a:t>
            </a:r>
            <a:r>
              <a:rPr lang="de-DE" sz="1200" b="0" dirty="0">
                <a:solidFill>
                  <a:srgbClr val="000000"/>
                </a:solidFill>
              </a:rPr>
              <a:t> ist 221. </a:t>
            </a:r>
          </a:p>
          <a:p>
            <a:pPr marL="0" indent="0" defTabSz="457200">
              <a:buNone/>
            </a:pPr>
            <a:r>
              <a:rPr lang="de-DE" sz="1200" b="0" dirty="0">
                <a:solidFill>
                  <a:srgbClr val="000000"/>
                </a:solidFill>
              </a:rPr>
              <a:t>Und dann einfach so plus. Hier der </a:t>
            </a:r>
            <a:r>
              <a:rPr lang="de-DE" sz="1200" dirty="0">
                <a:solidFill>
                  <a:srgbClr val="000000"/>
                </a:solidFill>
              </a:rPr>
              <a:t>Sprung</a:t>
            </a:r>
            <a:r>
              <a:rPr lang="de-DE" sz="1200" b="0" dirty="0">
                <a:solidFill>
                  <a:srgbClr val="000000"/>
                </a:solidFill>
              </a:rPr>
              <a:t> und da das </a:t>
            </a:r>
            <a:r>
              <a:rPr lang="de-DE" sz="1200" dirty="0">
                <a:solidFill>
                  <a:srgbClr val="000000"/>
                </a:solidFill>
              </a:rPr>
              <a:t>Endergebnis</a:t>
            </a:r>
            <a:r>
              <a:rPr lang="de-DE" sz="1200" b="0" dirty="0">
                <a:solidFill>
                  <a:srgbClr val="000000"/>
                </a:solidFill>
              </a:rPr>
              <a:t>.</a:t>
            </a:r>
          </a:p>
        </p:txBody>
      </p:sp>
      <p:sp>
        <p:nvSpPr>
          <p:cNvPr id="3" name="Inhaltsplatzhalter 3">
            <a:extLst>
              <a:ext uri="{FF2B5EF4-FFF2-40B4-BE49-F238E27FC236}">
                <a16:creationId xmlns:a16="http://schemas.microsoft.com/office/drawing/2014/main" id="{DE6E4A5E-FC24-4D5A-D0EE-70777A85658E}"/>
              </a:ext>
            </a:extLst>
          </p:cNvPr>
          <p:cNvSpPr txBox="1">
            <a:spLocks/>
          </p:cNvSpPr>
          <p:nvPr/>
        </p:nvSpPr>
        <p:spPr bwMode="auto">
          <a:xfrm>
            <a:off x="6782063" y="3476268"/>
            <a:ext cx="4983800" cy="2383693"/>
          </a:xfrm>
          <a:prstGeom prst="rect">
            <a:avLst/>
          </a:prstGeom>
          <a:solidFill>
            <a:srgbClr val="CCDEE1"/>
          </a:solidFill>
          <a:ln w="0">
            <a:noFill/>
            <a:miter lim="800000"/>
          </a:ln>
        </p:spPr>
        <p:txBody>
          <a:bodyPr vert="horz" wrap="square" lIns="180000" tIns="144000" rIns="180000" bIns="144000" rtlCol="0">
            <a:spAutoFit/>
          </a:bodyPr>
          <a:lstStyle>
            <a:lvl1pPr marL="0" indent="-216000" algn="l" rtl="0" eaLnBrk="1" fontAlgn="base" hangingPunct="1">
              <a:lnSpc>
                <a:spcPct val="100000"/>
              </a:lnSpc>
              <a:spcBef>
                <a:spcPts val="576"/>
              </a:spcBef>
              <a:spcAft>
                <a:spcPts val="600"/>
              </a:spcAft>
              <a:buClr>
                <a:schemeClr val="tx2"/>
              </a:buClr>
              <a:buSzPct val="85000"/>
              <a:buFont typeface="Wingdings" panose="05000000000000000000" pitchFamily="2" charset="2"/>
              <a:buChar char="§"/>
              <a:defRPr sz="1800">
                <a:solidFill>
                  <a:schemeClr val="tx1"/>
                </a:solidFill>
                <a:latin typeface="Calibri"/>
                <a:ea typeface="+mn-ea"/>
                <a:cs typeface="Calibri"/>
              </a:defRPr>
            </a:lvl1pPr>
            <a:lvl2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2pPr>
            <a:lvl3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3pPr>
            <a:lvl4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4pPr>
            <a:lvl5pPr marL="432000" indent="-216000" algn="l" rtl="0" eaLnBrk="1" fontAlgn="base" hangingPunct="1">
              <a:lnSpc>
                <a:spcPct val="100000"/>
              </a:lnSpc>
              <a:spcBef>
                <a:spcPct val="20000"/>
              </a:spcBef>
              <a:spcAft>
                <a:spcPts val="600"/>
              </a:spcAft>
              <a:buClr>
                <a:schemeClr val="tx2"/>
              </a:buClr>
              <a:buSzPct val="85000"/>
              <a:buFont typeface="Wingdings" panose="05000000000000000000" pitchFamily="2" charset="2"/>
              <a:buChar char="§"/>
              <a:defRPr sz="1600">
                <a:solidFill>
                  <a:schemeClr val="tx1"/>
                </a:solidFill>
                <a:latin typeface="Calibri"/>
                <a:ea typeface="+mn-ea"/>
                <a:cs typeface="Calibri"/>
              </a:defRPr>
            </a:lvl5pPr>
            <a:lvl6pPr marL="2514600" indent="-228600" algn="l" rtl="0" eaLnBrk="1" fontAlgn="base" hangingPunct="1">
              <a:spcBef>
                <a:spcPct val="20000"/>
              </a:spcBef>
              <a:spcAft>
                <a:spcPct val="0"/>
              </a:spcAft>
              <a:buBlip>
                <a:blip r:embed="rId5"/>
              </a:buBlip>
              <a:defRPr sz="1200">
                <a:solidFill>
                  <a:schemeClr val="tx1"/>
                </a:solidFill>
                <a:latin typeface="+mn-lt"/>
                <a:ea typeface="+mn-ea"/>
              </a:defRPr>
            </a:lvl6pPr>
            <a:lvl7pPr marL="2971800" indent="-228600" algn="l" rtl="0" eaLnBrk="1" fontAlgn="base" hangingPunct="1">
              <a:spcBef>
                <a:spcPct val="20000"/>
              </a:spcBef>
              <a:spcAft>
                <a:spcPct val="0"/>
              </a:spcAft>
              <a:buBlip>
                <a:blip r:embed="rId6"/>
              </a:buBlip>
              <a:defRPr sz="1200">
                <a:solidFill>
                  <a:schemeClr val="tx1"/>
                </a:solidFill>
                <a:latin typeface="+mn-lt"/>
                <a:ea typeface="+mn-ea"/>
              </a:defRPr>
            </a:lvl7pPr>
            <a:lvl8pPr marL="3429000" indent="-228600" algn="l" rtl="0" eaLnBrk="1" fontAlgn="base" hangingPunct="1">
              <a:spcBef>
                <a:spcPct val="20000"/>
              </a:spcBef>
              <a:spcAft>
                <a:spcPct val="0"/>
              </a:spcAft>
              <a:buBlip>
                <a:blip r:embed="rId6"/>
              </a:buBlip>
              <a:defRPr sz="1200">
                <a:solidFill>
                  <a:schemeClr val="tx1"/>
                </a:solidFill>
                <a:latin typeface="+mn-lt"/>
                <a:ea typeface="+mn-ea"/>
              </a:defRPr>
            </a:lvl8pPr>
            <a:lvl9pPr marL="3886200" indent="-228600" algn="l" rtl="0" eaLnBrk="1" fontAlgn="base" hangingPunct="1">
              <a:spcBef>
                <a:spcPct val="20000"/>
              </a:spcBef>
              <a:spcAft>
                <a:spcPct val="0"/>
              </a:spcAft>
              <a:buBlip>
                <a:blip r:embed="rId6"/>
              </a:buBlip>
              <a:defRPr sz="1200">
                <a:solidFill>
                  <a:schemeClr val="tx1"/>
                </a:solidFill>
                <a:latin typeface="+mn-lt"/>
                <a:ea typeface="+mn-ea"/>
              </a:defRPr>
            </a:lvl9pPr>
          </a:lstStyle>
          <a:p>
            <a:pPr indent="0">
              <a:buNone/>
            </a:pPr>
            <a:r>
              <a:rPr lang="de-DE" dirty="0">
                <a:solidFill>
                  <a:srgbClr val="327D87"/>
                </a:solidFill>
                <a:latin typeface="Arial" panose="020B0604020202020204" pitchFamily="34" charset="0"/>
                <a:cs typeface="Arial" panose="020B0604020202020204" pitchFamily="34" charset="0"/>
              </a:rPr>
              <a:t>DENKMOMENT</a:t>
            </a:r>
            <a:endParaRPr lang="de-DE" b="0" dirty="0"/>
          </a:p>
          <a:p>
            <a:pPr indent="0">
              <a:buNone/>
            </a:pPr>
            <a:r>
              <a:rPr lang="de-DE" b="0" dirty="0">
                <a:latin typeface="Arial" panose="020B0604020202020204" pitchFamily="34" charset="0"/>
                <a:cs typeface="Arial" panose="020B0604020202020204" pitchFamily="34" charset="0"/>
              </a:rPr>
              <a:t>Wie kann ein sprachbildender Mathematikunterricht so gestaltet werden, dass alle Kinder sich in ihren (fach-)sprachlichen Kompetenzen weiterentwickeln und dabei zugleich mathematisches Verstehen gefördert wird? </a:t>
            </a:r>
          </a:p>
        </p:txBody>
      </p:sp>
    </p:spTree>
    <p:extLst>
      <p:ext uri="{BB962C8B-B14F-4D97-AF65-F5344CB8AC3E}">
        <p14:creationId xmlns:p14="http://schemas.microsoft.com/office/powerpoint/2010/main" val="2281895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E6C48-D45D-E6FD-FF60-7CCA2C6B8B9C}"/>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EDC1C399-0350-EA96-D44E-4C08FDE2E75D}"/>
              </a:ext>
            </a:extLst>
          </p:cNvPr>
          <p:cNvSpPr>
            <a:spLocks noGrp="1"/>
          </p:cNvSpPr>
          <p:nvPr>
            <p:ph type="body" sz="quarter" idx="14"/>
          </p:nvPr>
        </p:nvSpPr>
        <p:spPr/>
        <p:txBody>
          <a:bodyPr/>
          <a:lstStyle/>
          <a:p>
            <a:r>
              <a:rPr lang="de-DE" dirty="0"/>
              <a:t>SCHWERPUNKTTHEMEN DES SPRACHBILDENDEN MATHEMATIKUNTERRICHTS</a:t>
            </a:r>
          </a:p>
        </p:txBody>
      </p:sp>
      <p:sp>
        <p:nvSpPr>
          <p:cNvPr id="5" name="Titel 4">
            <a:extLst>
              <a:ext uri="{FF2B5EF4-FFF2-40B4-BE49-F238E27FC236}">
                <a16:creationId xmlns:a16="http://schemas.microsoft.com/office/drawing/2014/main" id="{657CA95A-AA78-DB87-AF06-616233E3DC69}"/>
              </a:ext>
            </a:extLst>
          </p:cNvPr>
          <p:cNvSpPr>
            <a:spLocks noGrp="1"/>
          </p:cNvSpPr>
          <p:nvPr>
            <p:ph type="title"/>
          </p:nvPr>
        </p:nvSpPr>
        <p:spPr/>
        <p:txBody>
          <a:bodyPr>
            <a:normAutofit/>
          </a:bodyPr>
          <a:lstStyle/>
          <a:p>
            <a:r>
              <a:rPr lang="de-DE" dirty="0"/>
              <a:t>Grundlegende Gedanken zum sprachbildenden Mathematikunterricht</a:t>
            </a:r>
          </a:p>
        </p:txBody>
      </p:sp>
      <p:sp>
        <p:nvSpPr>
          <p:cNvPr id="26" name="Textfeld 25">
            <a:extLst>
              <a:ext uri="{FF2B5EF4-FFF2-40B4-BE49-F238E27FC236}">
                <a16:creationId xmlns:a16="http://schemas.microsoft.com/office/drawing/2014/main" id="{AAF7B7D0-B6B2-3F27-6C6F-1512DA561FBC}"/>
              </a:ext>
            </a:extLst>
          </p:cNvPr>
          <p:cNvSpPr txBox="1">
            <a:spLocks noChangeAspect="1"/>
          </p:cNvSpPr>
          <p:nvPr/>
        </p:nvSpPr>
        <p:spPr>
          <a:xfrm rot="5400000" flipH="1">
            <a:off x="5985046" y="3631390"/>
            <a:ext cx="1548000" cy="1440000"/>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lvl="0" indent="0" eaLnBrk="0" fontAlgn="base" hangingPunct="1">
              <a:spcBef>
                <a:spcPct val="0"/>
              </a:spcBef>
              <a:spcAft>
                <a:spcPct val="0"/>
              </a:spcAft>
              <a:buSzTx/>
              <a:buNone/>
              <a:defRPr/>
            </a:pPr>
            <a:r>
              <a:rPr lang="de-DE" sz="1800" b="0" kern="1200" dirty="0">
                <a:solidFill>
                  <a:prstClr val="black"/>
                </a:solidFill>
                <a:latin typeface="Calibri"/>
                <a:ea typeface="ＭＳ Ｐゴシック" charset="-128"/>
              </a:rPr>
              <a:t>Beschreiben </a:t>
            </a:r>
          </a:p>
          <a:p>
            <a:pPr marL="0" lvl="0" indent="0" eaLnBrk="0" fontAlgn="base" hangingPunct="1">
              <a:spcBef>
                <a:spcPct val="0"/>
              </a:spcBef>
              <a:spcAft>
                <a:spcPct val="0"/>
              </a:spcAft>
              <a:buSzTx/>
              <a:buNone/>
              <a:defRPr/>
            </a:pPr>
            <a:r>
              <a:rPr lang="de-DE" sz="1800" b="0" kern="1200" dirty="0">
                <a:solidFill>
                  <a:prstClr val="black"/>
                </a:solidFill>
                <a:latin typeface="Calibri"/>
                <a:ea typeface="ＭＳ Ｐゴシック" charset="-128"/>
              </a:rPr>
              <a:t>und </a:t>
            </a:r>
          </a:p>
          <a:p>
            <a:pPr marL="0" lvl="0" indent="0" eaLnBrk="0" fontAlgn="base" hangingPunct="1">
              <a:spcBef>
                <a:spcPct val="0"/>
              </a:spcBef>
              <a:spcAft>
                <a:spcPct val="0"/>
              </a:spcAft>
              <a:buSzTx/>
              <a:buNone/>
              <a:defRPr/>
            </a:pPr>
            <a:r>
              <a:rPr lang="de-DE" sz="1800" b="0" kern="1200" dirty="0">
                <a:solidFill>
                  <a:prstClr val="black"/>
                </a:solidFill>
                <a:latin typeface="Calibri"/>
                <a:ea typeface="ＭＳ Ｐゴシック" charset="-128"/>
              </a:rPr>
              <a:t>Begründen</a:t>
            </a:r>
          </a:p>
        </p:txBody>
      </p:sp>
      <p:sp>
        <p:nvSpPr>
          <p:cNvPr id="27" name="Textfeld 26">
            <a:extLst>
              <a:ext uri="{FF2B5EF4-FFF2-40B4-BE49-F238E27FC236}">
                <a16:creationId xmlns:a16="http://schemas.microsoft.com/office/drawing/2014/main" id="{33AA93D5-8AE3-7E27-E33C-CD141AECE36F}"/>
              </a:ext>
            </a:extLst>
          </p:cNvPr>
          <p:cNvSpPr txBox="1">
            <a:spLocks noChangeAspect="1"/>
          </p:cNvSpPr>
          <p:nvPr/>
        </p:nvSpPr>
        <p:spPr>
          <a:xfrm rot="5400000" flipH="1">
            <a:off x="3624880" y="2374303"/>
            <a:ext cx="1548000" cy="1440000"/>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
        <p:nvSpPr>
          <p:cNvPr id="28" name="Textfeld 27">
            <a:extLst>
              <a:ext uri="{FF2B5EF4-FFF2-40B4-BE49-F238E27FC236}">
                <a16:creationId xmlns:a16="http://schemas.microsoft.com/office/drawing/2014/main" id="{8C9459A9-062F-9226-1556-688CDE239D29}"/>
              </a:ext>
            </a:extLst>
          </p:cNvPr>
          <p:cNvSpPr txBox="1">
            <a:spLocks noChangeAspect="1"/>
          </p:cNvSpPr>
          <p:nvPr/>
        </p:nvSpPr>
        <p:spPr>
          <a:xfrm rot="5400000" flipH="1">
            <a:off x="4411602" y="3631390"/>
            <a:ext cx="1548000" cy="1440000"/>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a:ea typeface="ＭＳ Ｐゴシック" charset="-128"/>
              </a:rPr>
              <a:t>Lehrkraft-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err="1">
                <a:ln>
                  <a:noFill/>
                </a:ln>
                <a:solidFill>
                  <a:prstClr val="black"/>
                </a:solidFill>
                <a:effectLst/>
                <a:uLnTx/>
                <a:uFillTx/>
                <a:latin typeface="Calibri"/>
                <a:ea typeface="ＭＳ Ｐゴシック" charset="-128"/>
              </a:rPr>
              <a:t>sprache</a:t>
            </a:r>
            <a:endParaRPr kumimoji="0" lang="de-DE" sz="1800" b="0" i="0" u="none" strike="noStrike" kern="1200" cap="none" spc="0" normalizeH="0" baseline="0" noProof="0" dirty="0">
              <a:ln>
                <a:noFill/>
              </a:ln>
              <a:solidFill>
                <a:prstClr val="black"/>
              </a:solidFill>
              <a:effectLst/>
              <a:uLnTx/>
              <a:uFillTx/>
              <a:latin typeface="Calibri"/>
              <a:ea typeface="ＭＳ Ｐゴシック" charset="-128"/>
            </a:endParaRPr>
          </a:p>
        </p:txBody>
      </p:sp>
      <p:sp>
        <p:nvSpPr>
          <p:cNvPr id="29" name="Textfeld 28">
            <a:extLst>
              <a:ext uri="{FF2B5EF4-FFF2-40B4-BE49-F238E27FC236}">
                <a16:creationId xmlns:a16="http://schemas.microsoft.com/office/drawing/2014/main" id="{D2D251FF-3B71-4715-4A5C-7A6E8F265A50}"/>
              </a:ext>
            </a:extLst>
          </p:cNvPr>
          <p:cNvSpPr txBox="1">
            <a:spLocks noChangeAspect="1"/>
          </p:cNvSpPr>
          <p:nvPr/>
        </p:nvSpPr>
        <p:spPr>
          <a:xfrm rot="5400000" flipH="1">
            <a:off x="6751025" y="2341053"/>
            <a:ext cx="1548000" cy="1440000"/>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a:ea typeface="ＭＳ Ｐゴシック" charset="-128"/>
              </a:rPr>
              <a:t>Sprach-</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a:ea typeface="ＭＳ Ｐゴシック" charset="-128"/>
              </a:rPr>
              <a:t>förderung</a:t>
            </a:r>
          </a:p>
        </p:txBody>
      </p:sp>
      <p:sp>
        <p:nvSpPr>
          <p:cNvPr id="30" name="Textfeld 29">
            <a:extLst>
              <a:ext uri="{FF2B5EF4-FFF2-40B4-BE49-F238E27FC236}">
                <a16:creationId xmlns:a16="http://schemas.microsoft.com/office/drawing/2014/main" id="{CFBF88F0-3357-B52D-30FF-D3AEEF620E08}"/>
              </a:ext>
            </a:extLst>
          </p:cNvPr>
          <p:cNvSpPr txBox="1"/>
          <p:nvPr/>
        </p:nvSpPr>
        <p:spPr>
          <a:xfrm rot="5400000" flipH="1">
            <a:off x="5208738" y="2328596"/>
            <a:ext cx="1548000" cy="1440000"/>
          </a:xfrm>
          <a:prstGeom prst="hexagon">
            <a:avLst/>
          </a:prstGeom>
          <a:solidFill>
            <a:srgbClr val="E0EBED"/>
          </a:solidFill>
          <a:ln w="50800">
            <a:solidFill>
              <a:srgbClr val="728F99"/>
            </a:solidFill>
          </a:ln>
        </p:spPr>
        <p:txBody>
          <a:bodyPr vert="vert270" wrap="none" lIns="0" tIns="0" rIns="0" bIns="36000" anchor="ctr" anchorCtr="0">
            <a:noAutofit/>
          </a:bodyPr>
          <a:lstStyle>
            <a:defPPr>
              <a:defRPr lang="de-DE"/>
            </a:defPPr>
            <a:lvl1pPr algn="ctr">
              <a:defRPr sz="1600" b="1">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Calibri"/>
                <a:ea typeface="ＭＳ Ｐゴシック" charset="-128"/>
              </a:rPr>
              <a:t>Sprachbildung</a:t>
            </a:r>
          </a:p>
        </p:txBody>
      </p:sp>
      <p:pic>
        <p:nvPicPr>
          <p:cNvPr id="4" name="Grafik 3">
            <a:extLst>
              <a:ext uri="{FF2B5EF4-FFF2-40B4-BE49-F238E27FC236}">
                <a16:creationId xmlns:a16="http://schemas.microsoft.com/office/drawing/2014/main" id="{76B4A1B2-F9AA-23BC-4623-4AEAD8089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61" y="1785952"/>
            <a:ext cx="2667300" cy="1500356"/>
          </a:xfrm>
          <a:prstGeom prst="rect">
            <a:avLst/>
          </a:prstGeom>
          <a:effectLst>
            <a:outerShdw blurRad="63500" sx="102000" sy="102000" algn="ctr" rotWithShape="0">
              <a:prstClr val="black">
                <a:alpha val="40000"/>
              </a:prstClr>
            </a:outerShdw>
          </a:effectLst>
        </p:spPr>
      </p:pic>
      <p:pic>
        <p:nvPicPr>
          <p:cNvPr id="6" name="Grafik 5">
            <a:extLst>
              <a:ext uri="{FF2B5EF4-FFF2-40B4-BE49-F238E27FC236}">
                <a16:creationId xmlns:a16="http://schemas.microsoft.com/office/drawing/2014/main" id="{74EF7B90-A331-ADCF-735F-B632A01D28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823" y="3965011"/>
            <a:ext cx="2668800" cy="1501200"/>
          </a:xfrm>
          <a:prstGeom prst="rect">
            <a:avLst/>
          </a:prstGeom>
          <a:effectLst>
            <a:outerShdw blurRad="63500" sx="102000" sy="102000" algn="ctr" rotWithShape="0">
              <a:prstClr val="black">
                <a:alpha val="40000"/>
              </a:prstClr>
            </a:outerShdw>
          </a:effectLst>
        </p:spPr>
      </p:pic>
      <p:pic>
        <p:nvPicPr>
          <p:cNvPr id="7" name="Grafik 6">
            <a:extLst>
              <a:ext uri="{FF2B5EF4-FFF2-40B4-BE49-F238E27FC236}">
                <a16:creationId xmlns:a16="http://schemas.microsoft.com/office/drawing/2014/main" id="{C4B51907-884C-03AF-3F3E-C7F3D1855B27}"/>
              </a:ext>
            </a:extLst>
          </p:cNvPr>
          <p:cNvPicPr>
            <a:picLocks noChangeAspect="1"/>
          </p:cNvPicPr>
          <p:nvPr/>
        </p:nvPicPr>
        <p:blipFill>
          <a:blip r:embed="rId5"/>
          <a:stretch>
            <a:fillRect/>
          </a:stretch>
        </p:blipFill>
        <p:spPr>
          <a:xfrm>
            <a:off x="8245025" y="3965011"/>
            <a:ext cx="2675406" cy="1501200"/>
          </a:xfrm>
          <a:prstGeom prst="rect">
            <a:avLst/>
          </a:prstGeom>
          <a:effectLst>
            <a:outerShdw blurRad="63500" sx="102000" sy="102000" algn="ctr" rotWithShape="0">
              <a:prstClr val="black">
                <a:alpha val="40000"/>
              </a:prstClr>
            </a:outerShdw>
          </a:effectLst>
        </p:spPr>
      </p:pic>
      <p:pic>
        <p:nvPicPr>
          <p:cNvPr id="8" name="Grafik 7">
            <a:extLst>
              <a:ext uri="{FF2B5EF4-FFF2-40B4-BE49-F238E27FC236}">
                <a16:creationId xmlns:a16="http://schemas.microsoft.com/office/drawing/2014/main" id="{EA60E874-FD69-B9DB-224E-365CD735A19C}"/>
              </a:ext>
            </a:extLst>
          </p:cNvPr>
          <p:cNvPicPr>
            <a:picLocks noChangeAspect="1"/>
          </p:cNvPicPr>
          <p:nvPr/>
        </p:nvPicPr>
        <p:blipFill>
          <a:blip r:embed="rId6"/>
          <a:stretch>
            <a:fillRect/>
          </a:stretch>
        </p:blipFill>
        <p:spPr>
          <a:xfrm>
            <a:off x="8546415" y="1785952"/>
            <a:ext cx="2668800" cy="1501200"/>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980682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E25E9-6CDD-3D66-D317-86E433B7AAE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57D61FB-BBD9-525F-A9F4-6AD89EFD1D3B}"/>
              </a:ext>
            </a:extLst>
          </p:cNvPr>
          <p:cNvSpPr>
            <a:spLocks noGrp="1"/>
          </p:cNvSpPr>
          <p:nvPr>
            <p:ph type="title"/>
          </p:nvPr>
        </p:nvSpPr>
        <p:spPr>
          <a:xfrm>
            <a:off x="1461897" y="278848"/>
            <a:ext cx="9346012" cy="603704"/>
          </a:xfrm>
          <a:prstGeom prst="rect">
            <a:avLst/>
          </a:prstGeom>
        </p:spPr>
        <p:txBody>
          <a:bodyPr/>
          <a:lstStyle/>
          <a:p>
            <a:r>
              <a:rPr lang="de-DE" noProof="1"/>
              <a:t>Gliederung</a:t>
            </a:r>
          </a:p>
        </p:txBody>
      </p:sp>
      <p:sp>
        <p:nvSpPr>
          <p:cNvPr id="7" name="Textplatzhalter 6">
            <a:extLst>
              <a:ext uri="{FF2B5EF4-FFF2-40B4-BE49-F238E27FC236}">
                <a16:creationId xmlns:a16="http://schemas.microsoft.com/office/drawing/2014/main" id="{8315F802-F90A-280C-BE7F-3934DBC491EB}"/>
              </a:ext>
            </a:extLst>
          </p:cNvPr>
          <p:cNvSpPr>
            <a:spLocks noGrp="1"/>
          </p:cNvSpPr>
          <p:nvPr>
            <p:ph idx="1"/>
          </p:nvPr>
        </p:nvSpPr>
        <p:spPr/>
        <p:txBody>
          <a:bodyPr>
            <a:normAutofit/>
          </a:bodyPr>
          <a:lstStyle/>
          <a:p>
            <a:r>
              <a:rPr lang="de-DE" dirty="0"/>
              <a:t>Grundlegende Gedanken zum sprachbildenden Mathematikunterricht </a:t>
            </a:r>
          </a:p>
          <a:p>
            <a:r>
              <a:rPr lang="de-DE" dirty="0"/>
              <a:t>Exemplarische fachbezogene Arbeit erleben und reflektieren</a:t>
            </a:r>
          </a:p>
          <a:p>
            <a:r>
              <a:rPr lang="de-DE" dirty="0"/>
              <a:t>Materialien zur fachbezogenen Arbeit auf PIKAS</a:t>
            </a:r>
          </a:p>
          <a:p>
            <a:r>
              <a:rPr lang="de-DE" dirty="0"/>
              <a:t>Transfer in die eigene Schule gestalten</a:t>
            </a:r>
          </a:p>
          <a:p>
            <a:r>
              <a:rPr lang="de-DE" dirty="0"/>
              <a:t>Abschlussreflexion</a:t>
            </a:r>
          </a:p>
        </p:txBody>
      </p:sp>
      <p:sp>
        <p:nvSpPr>
          <p:cNvPr id="6" name="Datumsplatzhalter 18">
            <a:extLst>
              <a:ext uri="{FF2B5EF4-FFF2-40B4-BE49-F238E27FC236}">
                <a16:creationId xmlns:a16="http://schemas.microsoft.com/office/drawing/2014/main" id="{C4D95BD3-31A8-FBA0-5DAD-1209DCAFD27D}"/>
              </a:ext>
            </a:extLst>
          </p:cNvPr>
          <p:cNvSpPr>
            <a:spLocks noGrp="1"/>
          </p:cNvSpPr>
          <p:nvPr>
            <p:ph type="dt" sz="half" idx="10"/>
          </p:nvPr>
        </p:nvSpPr>
        <p:spPr>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noProof="1"/>
          </a:p>
        </p:txBody>
      </p:sp>
      <p:sp>
        <p:nvSpPr>
          <p:cNvPr id="5" name="Textfeld 4">
            <a:extLst>
              <a:ext uri="{FF2B5EF4-FFF2-40B4-BE49-F238E27FC236}">
                <a16:creationId xmlns:a16="http://schemas.microsoft.com/office/drawing/2014/main" id="{61D927D6-D088-5BC4-7DD1-75AD9D1FDE04}"/>
              </a:ext>
            </a:extLst>
          </p:cNvPr>
          <p:cNvSpPr txBox="1"/>
          <p:nvPr/>
        </p:nvSpPr>
        <p:spPr>
          <a:xfrm>
            <a:off x="-128011" y="1918970"/>
            <a:ext cx="12525828" cy="369332"/>
          </a:xfrm>
          <a:prstGeom prst="rect">
            <a:avLst/>
          </a:prstGeom>
          <a:solidFill>
            <a:srgbClr val="327D87">
              <a:alpha val="24717"/>
            </a:srgbClr>
          </a:solidFill>
        </p:spPr>
        <p:txBody>
          <a:bodyPr wrap="square" rtlCol="0">
            <a:spAutoFit/>
          </a:bodyPr>
          <a:lstStyle/>
          <a:p>
            <a:endParaRPr lang="de-DE" noProof="1"/>
          </a:p>
        </p:txBody>
      </p:sp>
      <p:sp>
        <p:nvSpPr>
          <p:cNvPr id="3" name="Foliennummernplatzhalter 4">
            <a:extLst>
              <a:ext uri="{FF2B5EF4-FFF2-40B4-BE49-F238E27FC236}">
                <a16:creationId xmlns:a16="http://schemas.microsoft.com/office/drawing/2014/main" id="{8894A367-96CC-BF95-2878-41B5DD802523}"/>
              </a:ext>
            </a:extLst>
          </p:cNvPr>
          <p:cNvSpPr txBox="1">
            <a:spLocks/>
          </p:cNvSpPr>
          <p:nvPr/>
        </p:nvSpPr>
        <p:spPr>
          <a:xfrm>
            <a:off x="11092071" y="6352796"/>
            <a:ext cx="441628"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13</a:t>
            </a:fld>
            <a:endParaRPr lang="de-DE" sz="1200" noProof="1">
              <a:solidFill>
                <a:schemeClr val="bg2">
                  <a:lumMod val="50000"/>
                </a:schemeClr>
              </a:solidFill>
            </a:endParaRPr>
          </a:p>
        </p:txBody>
      </p:sp>
    </p:spTree>
    <p:extLst>
      <p:ext uri="{BB962C8B-B14F-4D97-AF65-F5344CB8AC3E}">
        <p14:creationId xmlns:p14="http://schemas.microsoft.com/office/powerpoint/2010/main" val="17095071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17DA2-49D8-981A-3BFF-A88A6775F7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7D7DF06-2773-3AE5-DA7C-D97583C43427}"/>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8F2D1BB2-21BD-37D8-B0B7-3C3AD5E76BD2}"/>
              </a:ext>
            </a:extLst>
          </p:cNvPr>
          <p:cNvSpPr>
            <a:spLocks noGrp="1"/>
          </p:cNvSpPr>
          <p:nvPr>
            <p:ph type="body" sz="quarter" idx="13"/>
          </p:nvPr>
        </p:nvSpPr>
        <p:spPr/>
        <p:txBody>
          <a:bodyPr/>
          <a:lstStyle/>
          <a:p>
            <a:r>
              <a:rPr lang="de-DE" dirty="0"/>
              <a:t>HINWEISE ZU DEN FOLIEN 15–32</a:t>
            </a:r>
          </a:p>
        </p:txBody>
      </p:sp>
      <p:sp>
        <p:nvSpPr>
          <p:cNvPr id="4" name="Inhaltsplatzhalter 3">
            <a:extLst>
              <a:ext uri="{FF2B5EF4-FFF2-40B4-BE49-F238E27FC236}">
                <a16:creationId xmlns:a16="http://schemas.microsoft.com/office/drawing/2014/main" id="{6F028B88-DE7F-E9E3-3991-0DDE01973965}"/>
              </a:ext>
            </a:extLst>
          </p:cNvPr>
          <p:cNvSpPr>
            <a:spLocks noGrp="1"/>
          </p:cNvSpPr>
          <p:nvPr>
            <p:ph idx="1"/>
          </p:nvPr>
        </p:nvSpPr>
        <p:spPr/>
        <p:txBody>
          <a:bodyPr/>
          <a:lstStyle/>
          <a:p>
            <a:pPr lvl="0" defTabSz="914400" eaLnBrk="0" fontAlgn="base" hangingPunct="0">
              <a:lnSpc>
                <a:spcPct val="100000"/>
              </a:lnSpc>
              <a:spcBef>
                <a:spcPct val="0"/>
              </a:spcBef>
              <a:spcAft>
                <a:spcPct val="0"/>
              </a:spcAft>
            </a:pPr>
            <a:r>
              <a:rPr lang="de-DE" altLang="de-DE" sz="1400" b="1" dirty="0">
                <a:solidFill>
                  <a:srgbClr val="000000"/>
                </a:solidFill>
              </a:rPr>
              <a:t>Ziel des Abschnitts:</a:t>
            </a:r>
          </a:p>
          <a:p>
            <a:pPr lvl="0" defTabSz="914400" eaLnBrk="0" fontAlgn="base" hangingPunct="0">
              <a:lnSpc>
                <a:spcPct val="100000"/>
              </a:lnSpc>
              <a:spcBef>
                <a:spcPct val="0"/>
              </a:spcBef>
              <a:spcAft>
                <a:spcPct val="0"/>
              </a:spcAft>
            </a:pPr>
            <a:r>
              <a:rPr lang="de-DE" sz="1400" dirty="0"/>
              <a:t>Die Teilnehmenden erleben exemplarisch, wie eine fachbezogene Arbeit zum Thema „Funktionen von Sprache“ gestaltet werden kann. Dabei übernehmen die Fachberatenden die Rolle der fiktiven Fachkonferenzleitung. Die Fachkonferenzleitungen versetzen sich in die Rolle fiktiver Lehrkräfte und nehmen an der fachbezogenen Arbeit aus deren Perspektive teil.</a:t>
            </a:r>
          </a:p>
          <a:p>
            <a:pPr lvl="0" defTabSz="914400" eaLnBrk="0" fontAlgn="base" hangingPunct="0">
              <a:lnSpc>
                <a:spcPct val="100000"/>
              </a:lnSpc>
              <a:spcBef>
                <a:spcPct val="0"/>
              </a:spcBef>
              <a:spcAft>
                <a:spcPct val="0"/>
              </a:spcAft>
            </a:pPr>
            <a:r>
              <a:rPr lang="de-DE" altLang="de-DE" sz="1400" dirty="0">
                <a:solidFill>
                  <a:srgbClr val="000000"/>
                </a:solidFill>
              </a:rPr>
              <a:t>Im Anschluss wird die Modellphase verlassen und die fachbezogene Arbeit auf der Metaebene reflektiert.</a:t>
            </a:r>
            <a:endParaRPr lang="de-DE" altLang="de-DE" sz="1400" dirty="0"/>
          </a:p>
          <a:p>
            <a:pPr lvl="0" defTabSz="914400" eaLnBrk="0" fontAlgn="base" hangingPunct="0">
              <a:lnSpc>
                <a:spcPct val="100000"/>
              </a:lnSpc>
              <a:spcBef>
                <a:spcPct val="0"/>
              </a:spcBef>
              <a:spcAft>
                <a:spcPct val="0"/>
              </a:spcAft>
            </a:pPr>
            <a:endParaRPr lang="de-DE" altLang="de-DE" sz="1400" dirty="0">
              <a:solidFill>
                <a:srgbClr val="000000"/>
              </a:solidFill>
            </a:endParaRPr>
          </a:p>
          <a:p>
            <a:pPr defTabSz="914400" eaLnBrk="0" fontAlgn="base" hangingPunct="0">
              <a:lnSpc>
                <a:spcPct val="100000"/>
              </a:lnSpc>
              <a:spcBef>
                <a:spcPct val="0"/>
              </a:spcBef>
              <a:spcAft>
                <a:spcPct val="0"/>
              </a:spcAft>
            </a:pPr>
            <a:r>
              <a:rPr lang="de-DE" altLang="de-DE" sz="1400" b="1" dirty="0">
                <a:solidFill>
                  <a:srgbClr val="000000"/>
                </a:solidFill>
              </a:rPr>
              <a:t>Inhalt des Abschnitts:</a:t>
            </a:r>
          </a:p>
          <a:p>
            <a:pPr>
              <a:lnSpc>
                <a:spcPct val="100000"/>
              </a:lnSpc>
            </a:pPr>
            <a:r>
              <a:rPr lang="de-DE" sz="1400" dirty="0"/>
              <a:t>Zu Beginn wird der Perspektivwechsel eingeleitet. Die Teilnehmenden schlüpfen in die Perspektive eines Kollegiums und erleben exemplarisch eine fachbezogene Arbeit zum Modul </a:t>
            </a:r>
            <a:r>
              <a:rPr lang="de-DE" sz="1400" b="1" dirty="0"/>
              <a:t>„Funktionen von Sprache“</a:t>
            </a:r>
            <a:r>
              <a:rPr lang="de-DE" sz="1400" dirty="0"/>
              <a:t> </a:t>
            </a:r>
            <a:r>
              <a:rPr lang="de-DE" sz="1400" b="1" dirty="0"/>
              <a:t>(Folie 16)</a:t>
            </a:r>
            <a:r>
              <a:rPr lang="de-DE" sz="1400" dirty="0"/>
              <a:t>.</a:t>
            </a:r>
          </a:p>
          <a:p>
            <a:pPr>
              <a:lnSpc>
                <a:spcPct val="100000"/>
              </a:lnSpc>
            </a:pPr>
            <a:r>
              <a:rPr lang="de-DE" sz="1400" dirty="0"/>
              <a:t>Im Mittelpunkt des Abschnitts steht die exemplarische fachbezogene Arbeit. Die Teilnehmenden erleben, wie die verschiedenen Materialien im Verlauf einer fachbezogenen Arbeit miteinander verzahnt eingesetzt werden und welche Funktion sie für deren Gestaltung und Durchführung erfüllen </a:t>
            </a:r>
            <a:r>
              <a:rPr lang="de-DE" sz="1400" b="1" dirty="0"/>
              <a:t>(Folien 16–31)</a:t>
            </a:r>
            <a:r>
              <a:rPr lang="de-DE" sz="1400" dirty="0"/>
              <a:t>.</a:t>
            </a:r>
          </a:p>
          <a:p>
            <a:pPr>
              <a:lnSpc>
                <a:spcPct val="100000"/>
              </a:lnSpc>
            </a:pPr>
            <a:r>
              <a:rPr lang="de-DE" sz="1400" dirty="0"/>
              <a:t>Im Anschluss wird die Modellphase verlassen und die fachbezogene Arbeit auf der Metaebene reflektiert. Dabei steht die Frage im Mittelpunkt, wie die Gestaltung und die eingesetzten Materialien für die eigene fachbezogene Arbeit genutzt und angepasst werden können </a:t>
            </a:r>
            <a:r>
              <a:rPr lang="de-DE" sz="1400" b="1" dirty="0"/>
              <a:t>(Folie 32)</a:t>
            </a:r>
            <a:r>
              <a:rPr lang="de-DE" sz="1400" dirty="0"/>
              <a:t>.</a:t>
            </a:r>
          </a:p>
          <a:p>
            <a:pPr lvl="0" defTabSz="914400" eaLnBrk="0" fontAlgn="base" hangingPunct="0">
              <a:lnSpc>
                <a:spcPct val="100000"/>
              </a:lnSpc>
              <a:spcBef>
                <a:spcPct val="0"/>
              </a:spcBef>
              <a:spcAft>
                <a:spcPct val="0"/>
              </a:spcAft>
            </a:pPr>
            <a:endParaRPr lang="de-DE" altLang="de-DE" sz="1400" dirty="0"/>
          </a:p>
          <a:p>
            <a:pPr lvl="0" defTabSz="914400" eaLnBrk="0" fontAlgn="base" hangingPunct="0">
              <a:lnSpc>
                <a:spcPct val="100000"/>
              </a:lnSpc>
              <a:spcBef>
                <a:spcPct val="0"/>
              </a:spcBef>
              <a:spcAft>
                <a:spcPct val="0"/>
              </a:spcAft>
            </a:pPr>
            <a:endParaRPr lang="de-DE" altLang="de-DE" sz="1400" dirty="0">
              <a:solidFill>
                <a:srgbClr val="000000"/>
              </a:solidFill>
            </a:endParaRPr>
          </a:p>
          <a:p>
            <a:pPr lvl="0" defTabSz="914400" eaLnBrk="0" fontAlgn="base" hangingPunct="0">
              <a:lnSpc>
                <a:spcPct val="100000"/>
              </a:lnSpc>
              <a:spcBef>
                <a:spcPct val="0"/>
              </a:spcBef>
              <a:spcAft>
                <a:spcPct val="0"/>
              </a:spcAft>
            </a:pPr>
            <a:endParaRPr lang="de-DE" altLang="de-DE" sz="1400" dirty="0">
              <a:solidFill>
                <a:srgbClr val="000000"/>
              </a:solidFill>
            </a:endParaRPr>
          </a:p>
          <a:p>
            <a:pPr lvl="0" defTabSz="914400" eaLnBrk="0" fontAlgn="base" hangingPunct="0">
              <a:lnSpc>
                <a:spcPct val="100000"/>
              </a:lnSpc>
              <a:spcBef>
                <a:spcPct val="0"/>
              </a:spcBef>
              <a:spcAft>
                <a:spcPct val="0"/>
              </a:spcAft>
            </a:pPr>
            <a:endParaRPr lang="de-DE" altLang="de-DE" sz="1400" dirty="0">
              <a:solidFill>
                <a:srgbClr val="000000"/>
              </a:solidFill>
            </a:endParaRPr>
          </a:p>
          <a:p>
            <a:pPr lvl="0" defTabSz="914400" eaLnBrk="0" fontAlgn="base" hangingPunct="0">
              <a:lnSpc>
                <a:spcPct val="100000"/>
              </a:lnSpc>
              <a:spcBef>
                <a:spcPct val="0"/>
              </a:spcBef>
              <a:spcAft>
                <a:spcPct val="0"/>
              </a:spcAft>
            </a:pPr>
            <a:endParaRPr lang="de-DE" altLang="de-DE" sz="1400" dirty="0"/>
          </a:p>
          <a:p>
            <a:pPr defTabSz="914400" eaLnBrk="0" fontAlgn="base" hangingPunct="0">
              <a:lnSpc>
                <a:spcPct val="100000"/>
              </a:lnSpc>
              <a:spcBef>
                <a:spcPct val="0"/>
              </a:spcBef>
              <a:spcAft>
                <a:spcPct val="0"/>
              </a:spcAft>
            </a:pPr>
            <a:endParaRPr lang="de-DE" altLang="de-DE" sz="1400" dirty="0">
              <a:solidFill>
                <a:srgbClr val="000000"/>
              </a:solidFill>
            </a:endParaRPr>
          </a:p>
          <a:p>
            <a:pPr defTabSz="914400" eaLnBrk="0" fontAlgn="base" hangingPunct="0">
              <a:lnSpc>
                <a:spcPct val="100000"/>
              </a:lnSpc>
              <a:spcBef>
                <a:spcPct val="0"/>
              </a:spcBef>
              <a:spcAft>
                <a:spcPct val="0"/>
              </a:spcAft>
            </a:pPr>
            <a:endParaRPr lang="de-DE" altLang="de-DE" sz="1400" dirty="0"/>
          </a:p>
          <a:p>
            <a:pPr defTabSz="914400" eaLnBrk="0" fontAlgn="base" hangingPunct="0">
              <a:lnSpc>
                <a:spcPct val="100000"/>
              </a:lnSpc>
              <a:spcBef>
                <a:spcPct val="0"/>
              </a:spcBef>
              <a:spcAft>
                <a:spcPct val="0"/>
              </a:spcAft>
            </a:pPr>
            <a:endParaRPr lang="de-DE" altLang="de-DE" sz="1400" dirty="0">
              <a:solidFill>
                <a:srgbClr val="000000"/>
              </a:solidFill>
            </a:endParaRPr>
          </a:p>
          <a:p>
            <a:pPr defTabSz="914400" eaLnBrk="0" fontAlgn="base" hangingPunct="0">
              <a:lnSpc>
                <a:spcPct val="100000"/>
              </a:lnSpc>
              <a:spcBef>
                <a:spcPct val="0"/>
              </a:spcBef>
              <a:spcAft>
                <a:spcPct val="0"/>
              </a:spcAft>
            </a:pPr>
            <a:endParaRPr lang="de-DE" altLang="de-DE" sz="1400" dirty="0"/>
          </a:p>
          <a:p>
            <a:pPr defTabSz="914400" eaLnBrk="0" fontAlgn="base" hangingPunct="0">
              <a:lnSpc>
                <a:spcPct val="100000"/>
              </a:lnSpc>
              <a:spcBef>
                <a:spcPct val="0"/>
              </a:spcBef>
              <a:spcAft>
                <a:spcPct val="0"/>
              </a:spcAft>
            </a:pPr>
            <a:endParaRPr lang="de-DE" altLang="de-DE" sz="1400" dirty="0"/>
          </a:p>
          <a:p>
            <a:pPr defTabSz="914400" eaLnBrk="0" fontAlgn="base" hangingPunct="0">
              <a:lnSpc>
                <a:spcPct val="100000"/>
              </a:lnSpc>
              <a:spcBef>
                <a:spcPct val="0"/>
              </a:spcBef>
              <a:spcAft>
                <a:spcPct val="0"/>
              </a:spcAft>
            </a:pPr>
            <a:endParaRPr lang="de-DE" altLang="de-DE" sz="1400" dirty="0"/>
          </a:p>
          <a:p>
            <a:pPr lvl="0" defTabSz="914400" eaLnBrk="0" fontAlgn="base" hangingPunct="0">
              <a:lnSpc>
                <a:spcPct val="100000"/>
              </a:lnSpc>
              <a:spcBef>
                <a:spcPct val="0"/>
              </a:spcBef>
              <a:spcAft>
                <a:spcPct val="0"/>
              </a:spcAft>
            </a:pPr>
            <a:endParaRPr lang="de-DE" altLang="de-DE" sz="1400" dirty="0"/>
          </a:p>
        </p:txBody>
      </p:sp>
      <p:sp>
        <p:nvSpPr>
          <p:cNvPr id="7" name="Inhaltsplatzhalter 3">
            <a:extLst>
              <a:ext uri="{FF2B5EF4-FFF2-40B4-BE49-F238E27FC236}">
                <a16:creationId xmlns:a16="http://schemas.microsoft.com/office/drawing/2014/main" id="{A015BB14-76B0-A4CE-5713-C60D8F055A57}"/>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Tree>
    <p:extLst>
      <p:ext uri="{BB962C8B-B14F-4D97-AF65-F5344CB8AC3E}">
        <p14:creationId xmlns:p14="http://schemas.microsoft.com/office/powerpoint/2010/main" val="310430714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B97E6-1F9E-AC6E-7A64-619905C4311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336FDC-3E63-C1FC-11DF-86600CDD7375}"/>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584656FF-0C29-E9A8-135E-609435DD63AB}"/>
              </a:ext>
            </a:extLst>
          </p:cNvPr>
          <p:cNvSpPr>
            <a:spLocks noGrp="1"/>
          </p:cNvSpPr>
          <p:nvPr>
            <p:ph type="body" sz="quarter" idx="13"/>
          </p:nvPr>
        </p:nvSpPr>
        <p:spPr/>
        <p:txBody>
          <a:bodyPr/>
          <a:lstStyle/>
          <a:p>
            <a:r>
              <a:rPr lang="de-DE" dirty="0"/>
              <a:t>HINWEISE ZUR FOLIE 16</a:t>
            </a:r>
          </a:p>
        </p:txBody>
      </p:sp>
      <p:sp>
        <p:nvSpPr>
          <p:cNvPr id="4" name="Inhaltsplatzhalter 3">
            <a:extLst>
              <a:ext uri="{FF2B5EF4-FFF2-40B4-BE49-F238E27FC236}">
                <a16:creationId xmlns:a16="http://schemas.microsoft.com/office/drawing/2014/main" id="{0176C4FA-E3CD-FD8B-80C3-6DBD357CC79E}"/>
              </a:ext>
            </a:extLst>
          </p:cNvPr>
          <p:cNvSpPr>
            <a:spLocks noGrp="1"/>
          </p:cNvSpPr>
          <p:nvPr>
            <p:ph idx="1"/>
          </p:nvPr>
        </p:nvSpPr>
        <p:spPr/>
        <p:txBody>
          <a:bodyPr/>
          <a:lstStyle/>
          <a:p>
            <a:pPr>
              <a:lnSpc>
                <a:spcPct val="100000"/>
              </a:lnSpc>
            </a:pPr>
            <a:r>
              <a:rPr lang="de-DE" sz="1400" b="1" dirty="0"/>
              <a:t>Ziel der Aktivität</a:t>
            </a:r>
          </a:p>
          <a:p>
            <a:pPr>
              <a:lnSpc>
                <a:spcPct val="100000"/>
              </a:lnSpc>
            </a:pPr>
            <a:r>
              <a:rPr lang="de-DE" sz="1400" dirty="0"/>
              <a:t>Der Perspektivwechsel leitet die Modellphase ein. Die Teilnehmenden schlüpfen in die Perspektive eines Kollegiums und erleben die anschließende fachbezogene Arbeit aus der Sicht von Lehrkräften.</a:t>
            </a:r>
          </a:p>
          <a:p>
            <a:pPr>
              <a:lnSpc>
                <a:spcPct val="100000"/>
              </a:lnSpc>
            </a:pPr>
            <a:br>
              <a:rPr lang="de-DE" sz="1400" dirty="0"/>
            </a:br>
            <a:endParaRPr lang="de-DE" sz="1400" dirty="0"/>
          </a:p>
          <a:p>
            <a:pPr>
              <a:lnSpc>
                <a:spcPct val="100000"/>
              </a:lnSpc>
            </a:pPr>
            <a:r>
              <a:rPr lang="de-DE" sz="1400" b="1" dirty="0"/>
              <a:t>Vorgeschlagener Ablauf</a:t>
            </a:r>
          </a:p>
          <a:p>
            <a:pPr lvl="0">
              <a:lnSpc>
                <a:spcPct val="100000"/>
              </a:lnSpc>
            </a:pPr>
            <a:r>
              <a:rPr lang="de-DE" sz="1400" dirty="0"/>
              <a:t>Der Perspektivwechsel wird transparent gemacht und die Rollen werden erläutert.</a:t>
            </a:r>
          </a:p>
          <a:p>
            <a:pPr lvl="0">
              <a:lnSpc>
                <a:spcPct val="100000"/>
              </a:lnSpc>
            </a:pPr>
            <a:r>
              <a:rPr lang="de-DE" sz="1400" dirty="0"/>
              <a:t>Die Fachberatenden übernehmen die Rolle der Fachkonferenzleitung, die Teilnehmenden die Perspektive eines Kollegiums.</a:t>
            </a:r>
          </a:p>
          <a:p>
            <a:pPr lvl="0">
              <a:lnSpc>
                <a:spcPct val="100000"/>
              </a:lnSpc>
            </a:pPr>
            <a:r>
              <a:rPr lang="de-DE" sz="1400" dirty="0"/>
              <a:t>Anschließend beginnt die exemplarische fachbezogene Arbeit.</a:t>
            </a:r>
          </a:p>
          <a:p>
            <a:pPr>
              <a:lnSpc>
                <a:spcPct val="100000"/>
              </a:lnSpc>
            </a:pPr>
            <a:br>
              <a:rPr lang="de-DE" sz="1400" dirty="0"/>
            </a:br>
            <a:endParaRPr lang="de-DE" sz="1400" dirty="0"/>
          </a:p>
          <a:p>
            <a:pPr>
              <a:lnSpc>
                <a:spcPct val="100000"/>
              </a:lnSpc>
            </a:pPr>
            <a:r>
              <a:rPr lang="de-DE" sz="1400" b="1" dirty="0"/>
              <a:t>Hinweise zur Moderation</a:t>
            </a:r>
          </a:p>
          <a:p>
            <a:pPr lvl="0">
              <a:lnSpc>
                <a:spcPct val="100000"/>
              </a:lnSpc>
            </a:pPr>
            <a:r>
              <a:rPr lang="de-DE" sz="1400" dirty="0"/>
              <a:t>Der Perspektivwechsel sollte zu Beginn klar benannt werden.</a:t>
            </a:r>
          </a:p>
          <a:p>
            <a:pPr lvl="0">
              <a:lnSpc>
                <a:spcPct val="100000"/>
              </a:lnSpc>
            </a:pPr>
            <a:r>
              <a:rPr lang="de-DE" sz="1400" dirty="0"/>
              <a:t>Erläuterungen auf der Metaebene erfolgen erst nach Abschluss der Modellphase.</a:t>
            </a:r>
          </a:p>
          <a:p>
            <a:pPr lvl="0" defTabSz="914400" eaLnBrk="0" fontAlgn="base" hangingPunct="0">
              <a:lnSpc>
                <a:spcPct val="100000"/>
              </a:lnSpc>
              <a:spcBef>
                <a:spcPct val="0"/>
              </a:spcBef>
              <a:spcAft>
                <a:spcPct val="0"/>
              </a:spcAft>
            </a:pPr>
            <a:endParaRPr lang="de-DE" altLang="de-DE" sz="1400" dirty="0"/>
          </a:p>
        </p:txBody>
      </p:sp>
      <p:sp>
        <p:nvSpPr>
          <p:cNvPr id="7" name="Inhaltsplatzhalter 3">
            <a:extLst>
              <a:ext uri="{FF2B5EF4-FFF2-40B4-BE49-F238E27FC236}">
                <a16:creationId xmlns:a16="http://schemas.microsoft.com/office/drawing/2014/main" id="{FDECB302-3A1A-F99D-3218-098BA1188B7D}"/>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Tree>
    <p:extLst>
      <p:ext uri="{BB962C8B-B14F-4D97-AF65-F5344CB8AC3E}">
        <p14:creationId xmlns:p14="http://schemas.microsoft.com/office/powerpoint/2010/main" val="347435986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AC65F-89FC-B7E0-0729-1B9F2810C8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439C66-76FB-E657-1152-DF6D44D23270}"/>
              </a:ext>
            </a:extLst>
          </p:cNvPr>
          <p:cNvSpPr>
            <a:spLocks noGrp="1"/>
          </p:cNvSpPr>
          <p:nvPr>
            <p:ph type="title"/>
          </p:nvPr>
        </p:nvSpPr>
        <p:spPr/>
        <p:txBody>
          <a:bodyPr>
            <a:normAutofit/>
          </a:bodyPr>
          <a:lstStyle/>
          <a:p>
            <a:r>
              <a:rPr lang="de-DE" dirty="0"/>
              <a:t>Exemplarische fachbezogene Arbeit erleben und reflektieren</a:t>
            </a:r>
          </a:p>
        </p:txBody>
      </p:sp>
      <p:sp>
        <p:nvSpPr>
          <p:cNvPr id="5" name="Textplatzhalter 4">
            <a:extLst>
              <a:ext uri="{FF2B5EF4-FFF2-40B4-BE49-F238E27FC236}">
                <a16:creationId xmlns:a16="http://schemas.microsoft.com/office/drawing/2014/main" id="{ADBB27D6-3D47-03E7-5D54-43D820FB2B51}"/>
              </a:ext>
            </a:extLst>
          </p:cNvPr>
          <p:cNvSpPr>
            <a:spLocks noGrp="1"/>
          </p:cNvSpPr>
          <p:nvPr>
            <p:ph type="body" sz="quarter" idx="16"/>
          </p:nvPr>
        </p:nvSpPr>
        <p:spPr/>
        <p:txBody>
          <a:bodyPr/>
          <a:lstStyle/>
          <a:p>
            <a:endParaRPr lang="de-DE"/>
          </a:p>
        </p:txBody>
      </p:sp>
      <p:sp>
        <p:nvSpPr>
          <p:cNvPr id="6" name="Rectangle 2">
            <a:extLst>
              <a:ext uri="{FF2B5EF4-FFF2-40B4-BE49-F238E27FC236}">
                <a16:creationId xmlns:a16="http://schemas.microsoft.com/office/drawing/2014/main" id="{F1AE5591-E036-9315-2B56-DE17A217B5DB}"/>
              </a:ext>
            </a:extLst>
          </p:cNvPr>
          <p:cNvSpPr>
            <a:spLocks noGrp="1" noChangeArrowheads="1"/>
          </p:cNvSpPr>
          <p:nvPr>
            <p:ph type="body" sz="quarter" idx="15"/>
          </p:nvPr>
        </p:nvSpPr>
        <p:spPr bwMode="auto">
          <a:xfrm>
            <a:off x="2261259" y="1947480"/>
            <a:ext cx="940426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lvl="0" hangingPunct="0">
              <a:lnSpc>
                <a:spcPct val="100000"/>
              </a:lnSpc>
              <a:buSzTx/>
            </a:pPr>
            <a:r>
              <a:rPr lang="de-DE" altLang="de-DE" sz="1800" b="1" dirty="0">
                <a:solidFill>
                  <a:srgbClr val="000000"/>
                </a:solidFill>
              </a:rPr>
              <a:t>Perspektivwechsel</a:t>
            </a:r>
          </a:p>
          <a:p>
            <a:pPr>
              <a:lnSpc>
                <a:spcPct val="100000"/>
              </a:lnSpc>
            </a:pPr>
            <a:r>
              <a:rPr lang="de-DE" sz="1800" dirty="0"/>
              <a:t>Stellen Sie sich vor, Sie nehmen an einer fachbezogenen Arbeit in Ihrem Kollegium teil.</a:t>
            </a:r>
          </a:p>
          <a:p>
            <a:pPr>
              <a:lnSpc>
                <a:spcPct val="100000"/>
              </a:lnSpc>
            </a:pPr>
            <a:r>
              <a:rPr lang="de-DE" sz="1800" dirty="0"/>
              <a:t>Gemeinsam bearbeiten Sie das Thema „Funktionen von Sprache“, das zuvor mit der Schulleitung abgestimmt wurde.</a:t>
            </a:r>
          </a:p>
        </p:txBody>
      </p:sp>
      <p:sp>
        <p:nvSpPr>
          <p:cNvPr id="7" name="Rectangle 2">
            <a:extLst>
              <a:ext uri="{FF2B5EF4-FFF2-40B4-BE49-F238E27FC236}">
                <a16:creationId xmlns:a16="http://schemas.microsoft.com/office/drawing/2014/main" id="{EC5F43FF-3D0C-4FB4-8142-0D8767F5DA6F}"/>
              </a:ext>
            </a:extLst>
          </p:cNvPr>
          <p:cNvSpPr txBox="1">
            <a:spLocks noChangeArrowheads="1"/>
          </p:cNvSpPr>
          <p:nvPr/>
        </p:nvSpPr>
        <p:spPr bwMode="auto">
          <a:xfrm>
            <a:off x="5364665" y="3868784"/>
            <a:ext cx="6300862"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0" marR="0" indent="0" algn="l" defTabSz="914400" rtl="0" eaLnBrk="0" fontAlgn="base" latinLnBrk="0">
              <a:lnSpc>
                <a:spcPct val="150000"/>
              </a:lnSpc>
              <a:spcBef>
                <a:spcPct val="0"/>
              </a:spcBef>
              <a:spcAft>
                <a:spcPct val="0"/>
              </a:spcAft>
              <a:buClrTx/>
              <a:buSzPct val="100000"/>
              <a:buFont typeface="Arial" panose="020B0604020202020204" pitchFamily="34" charset="0"/>
              <a:buNone/>
              <a:tabLst/>
              <a:defRPr sz="160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4572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2pPr>
            <a:lvl3pPr marL="9144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3pPr>
            <a:lvl4pPr marL="13716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4pPr>
            <a:lvl5pPr marL="18288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5pPr>
            <a:lvl6pPr marL="25400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6pPr>
            <a:lvl7pPr marL="29972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7pPr>
            <a:lvl8pPr marL="34544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8pPr>
            <a:lvl9pPr marL="39116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9pPr>
          </a:lstStyle>
          <a:p>
            <a:pPr lvl="0">
              <a:lnSpc>
                <a:spcPct val="100000"/>
              </a:lnSpc>
              <a:buSzTx/>
            </a:pPr>
            <a:r>
              <a:rPr lang="de-DE" altLang="de-DE" sz="1800" b="1" dirty="0">
                <a:solidFill>
                  <a:srgbClr val="000000"/>
                </a:solidFill>
              </a:rPr>
              <a:t>Während der Modellphase</a:t>
            </a:r>
          </a:p>
          <a:p>
            <a:pPr>
              <a:lnSpc>
                <a:spcPct val="100000"/>
              </a:lnSpc>
            </a:pPr>
            <a:r>
              <a:rPr lang="de-DE" sz="1800" dirty="0"/>
              <a:t>Betrachten Sie die folgenden Inhalte aus der Perspektive von Lehrkräften:</a:t>
            </a:r>
          </a:p>
          <a:p>
            <a:pPr marL="285750" indent="-285750">
              <a:lnSpc>
                <a:spcPct val="100000"/>
              </a:lnSpc>
              <a:buFont typeface="Arial" panose="020B0604020202020204" pitchFamily="34" charset="0"/>
              <a:buChar char="•"/>
            </a:pPr>
            <a:r>
              <a:rPr lang="de-DE" sz="1800" dirty="0"/>
              <a:t>Was hilft, die Inhalte des Moduls zu verstehen?</a:t>
            </a:r>
          </a:p>
          <a:p>
            <a:pPr marL="285750" indent="-285750">
              <a:lnSpc>
                <a:spcPct val="100000"/>
              </a:lnSpc>
              <a:buFont typeface="Arial" panose="020B0604020202020204" pitchFamily="34" charset="0"/>
              <a:buChar char="•"/>
            </a:pPr>
            <a:r>
              <a:rPr lang="de-DE" sz="1800" dirty="0"/>
              <a:t>Welche Elemente fördern den Austausch im Kollegium?</a:t>
            </a:r>
          </a:p>
          <a:p>
            <a:pPr marL="285750" indent="-285750">
              <a:lnSpc>
                <a:spcPct val="100000"/>
              </a:lnSpc>
              <a:buFont typeface="Arial" panose="020B0604020202020204" pitchFamily="34" charset="0"/>
              <a:buChar char="•"/>
            </a:pPr>
            <a:r>
              <a:rPr lang="de-DE" sz="1800" dirty="0"/>
              <a:t>Welche Anpassungen wären für Ihr Kollegium hilfreich?</a:t>
            </a:r>
          </a:p>
        </p:txBody>
      </p:sp>
      <p:pic>
        <p:nvPicPr>
          <p:cNvPr id="14" name="Grafik 13" descr="Pfeil Kreis mit einfarbiger Füllung">
            <a:extLst>
              <a:ext uri="{FF2B5EF4-FFF2-40B4-BE49-F238E27FC236}">
                <a16:creationId xmlns:a16="http://schemas.microsoft.com/office/drawing/2014/main" id="{AB5B9601-7D58-A42E-439D-4674332139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7598" y="1784699"/>
            <a:ext cx="803259" cy="803259"/>
          </a:xfrm>
          <a:prstGeom prst="rect">
            <a:avLst/>
          </a:prstGeom>
        </p:spPr>
      </p:pic>
      <p:pic>
        <p:nvPicPr>
          <p:cNvPr id="10" name="Grafik 9" descr="Lehrer mit Bart fröhlich.png">
            <a:extLst>
              <a:ext uri="{FF2B5EF4-FFF2-40B4-BE49-F238E27FC236}">
                <a16:creationId xmlns:a16="http://schemas.microsoft.com/office/drawing/2014/main" id="{1298B8AF-D455-ACB9-353C-B4BFA6AC00AD}"/>
              </a:ext>
            </a:extLst>
          </p:cNvPr>
          <p:cNvPicPr>
            <a:picLocks noChangeAspect="1"/>
          </p:cNvPicPr>
          <p:nvPr/>
        </p:nvPicPr>
        <p:blipFill>
          <a:blip r:embed="rId4"/>
          <a:stretch>
            <a:fillRect/>
          </a:stretch>
        </p:blipFill>
        <p:spPr>
          <a:xfrm>
            <a:off x="1099398" y="3267856"/>
            <a:ext cx="717057" cy="1811982"/>
          </a:xfrm>
          <a:prstGeom prst="rect">
            <a:avLst/>
          </a:prstGeom>
        </p:spPr>
      </p:pic>
      <p:pic>
        <p:nvPicPr>
          <p:cNvPr id="19" name="Grafik 18">
            <a:extLst>
              <a:ext uri="{FF2B5EF4-FFF2-40B4-BE49-F238E27FC236}">
                <a16:creationId xmlns:a16="http://schemas.microsoft.com/office/drawing/2014/main" id="{05F1818D-80C0-01C9-C102-412FD7FD5D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5700" y="3808148"/>
            <a:ext cx="755904" cy="1819772"/>
          </a:xfrm>
          <a:prstGeom prst="rect">
            <a:avLst/>
          </a:prstGeom>
        </p:spPr>
      </p:pic>
      <p:pic>
        <p:nvPicPr>
          <p:cNvPr id="11" name="Grafik 10" descr="LK2_nachdenklich.png">
            <a:extLst>
              <a:ext uri="{FF2B5EF4-FFF2-40B4-BE49-F238E27FC236}">
                <a16:creationId xmlns:a16="http://schemas.microsoft.com/office/drawing/2014/main" id="{D62C6BD3-1004-1446-AE19-36603FA70479}"/>
              </a:ext>
            </a:extLst>
          </p:cNvPr>
          <p:cNvPicPr>
            <a:picLocks noChangeAspect="1"/>
          </p:cNvPicPr>
          <p:nvPr/>
        </p:nvPicPr>
        <p:blipFill>
          <a:blip r:embed="rId6">
            <a:clrChange>
              <a:clrFrom>
                <a:srgbClr val="FFFFFF"/>
              </a:clrFrom>
              <a:clrTo>
                <a:srgbClr val="FFFFFF">
                  <a:alpha val="0"/>
                </a:srgbClr>
              </a:clrTo>
            </a:clrChange>
          </a:blip>
          <a:stretch>
            <a:fillRect/>
          </a:stretch>
        </p:blipFill>
        <p:spPr>
          <a:xfrm flipH="1">
            <a:off x="1741291" y="3322447"/>
            <a:ext cx="771303" cy="1702800"/>
          </a:xfrm>
          <a:prstGeom prst="rect">
            <a:avLst/>
          </a:prstGeom>
        </p:spPr>
      </p:pic>
      <p:pic>
        <p:nvPicPr>
          <p:cNvPr id="27" name="Grafik 26">
            <a:extLst>
              <a:ext uri="{FF2B5EF4-FFF2-40B4-BE49-F238E27FC236}">
                <a16:creationId xmlns:a16="http://schemas.microsoft.com/office/drawing/2014/main" id="{267C5C67-D74E-4238-9F2A-052AFD2E12E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99869" y="3865155"/>
            <a:ext cx="753086" cy="1821600"/>
          </a:xfrm>
          <a:prstGeom prst="rect">
            <a:avLst/>
          </a:prstGeom>
        </p:spPr>
      </p:pic>
      <p:pic>
        <p:nvPicPr>
          <p:cNvPr id="8" name="Grafik 7">
            <a:extLst>
              <a:ext uri="{FF2B5EF4-FFF2-40B4-BE49-F238E27FC236}">
                <a16:creationId xmlns:a16="http://schemas.microsoft.com/office/drawing/2014/main" id="{E09E570B-257E-5189-5BD9-FE11DDF4D439}"/>
              </a:ext>
            </a:extLst>
          </p:cNvPr>
          <p:cNvPicPr>
            <a:picLocks noChangeAspect="1"/>
          </p:cNvPicPr>
          <p:nvPr/>
        </p:nvPicPr>
        <p:blipFill>
          <a:blip r:embed="rId8"/>
          <a:srcRect l="-524" t="-2137" r="524" b="16770"/>
          <a:stretch>
            <a:fillRect/>
          </a:stretch>
        </p:blipFill>
        <p:spPr>
          <a:xfrm>
            <a:off x="616414" y="4411537"/>
            <a:ext cx="2227002" cy="982800"/>
          </a:xfrm>
          <a:prstGeom prst="rect">
            <a:avLst/>
          </a:prstGeom>
        </p:spPr>
      </p:pic>
      <p:pic>
        <p:nvPicPr>
          <p:cNvPr id="9" name="Grafik 8">
            <a:extLst>
              <a:ext uri="{FF2B5EF4-FFF2-40B4-BE49-F238E27FC236}">
                <a16:creationId xmlns:a16="http://schemas.microsoft.com/office/drawing/2014/main" id="{D2BFA02B-FDD5-185A-B25C-F4C934F3D6AB}"/>
              </a:ext>
            </a:extLst>
          </p:cNvPr>
          <p:cNvPicPr>
            <a:picLocks noChangeAspect="1"/>
          </p:cNvPicPr>
          <p:nvPr/>
        </p:nvPicPr>
        <p:blipFill>
          <a:blip r:embed="rId8"/>
          <a:srcRect l="-524" t="-2137" r="524" b="16770"/>
          <a:stretch>
            <a:fillRect/>
          </a:stretch>
        </p:blipFill>
        <p:spPr>
          <a:xfrm>
            <a:off x="2844147" y="4911902"/>
            <a:ext cx="2227002" cy="982800"/>
          </a:xfrm>
          <a:prstGeom prst="rect">
            <a:avLst/>
          </a:prstGeom>
        </p:spPr>
      </p:pic>
      <p:pic>
        <p:nvPicPr>
          <p:cNvPr id="21" name="Grafik 20">
            <a:extLst>
              <a:ext uri="{FF2B5EF4-FFF2-40B4-BE49-F238E27FC236}">
                <a16:creationId xmlns:a16="http://schemas.microsoft.com/office/drawing/2014/main" id="{8EC5031D-B851-1508-15C4-55061F45B4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3987189" y="4880411"/>
            <a:ext cx="521284" cy="368873"/>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pic>
        <p:nvPicPr>
          <p:cNvPr id="22" name="Grafik 21">
            <a:extLst>
              <a:ext uri="{FF2B5EF4-FFF2-40B4-BE49-F238E27FC236}">
                <a16:creationId xmlns:a16="http://schemas.microsoft.com/office/drawing/2014/main" id="{B287A54F-8CF4-9D39-DE05-DEEBFC9032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1761901" y="4377074"/>
            <a:ext cx="521284" cy="368873"/>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grpSp>
        <p:nvGrpSpPr>
          <p:cNvPr id="23" name="Gruppieren 22">
            <a:extLst>
              <a:ext uri="{FF2B5EF4-FFF2-40B4-BE49-F238E27FC236}">
                <a16:creationId xmlns:a16="http://schemas.microsoft.com/office/drawing/2014/main" id="{057A1BEB-4DD4-3E63-89B9-CC84BF6B20F4}"/>
              </a:ext>
            </a:extLst>
          </p:cNvPr>
          <p:cNvGrpSpPr>
            <a:grpSpLocks noChangeAspect="1"/>
          </p:cNvGrpSpPr>
          <p:nvPr/>
        </p:nvGrpSpPr>
        <p:grpSpPr>
          <a:xfrm rot="11883165">
            <a:off x="1130988" y="4197722"/>
            <a:ext cx="436820" cy="614788"/>
            <a:chOff x="6595919" y="1163683"/>
            <a:chExt cx="1816099" cy="2556000"/>
          </a:xfrm>
          <a:scene3d>
            <a:camera prst="orthographicFront">
              <a:rot lat="3600000" lon="0" rev="0"/>
            </a:camera>
            <a:lightRig rig="threePt" dir="t"/>
          </a:scene3d>
        </p:grpSpPr>
        <p:pic>
          <p:nvPicPr>
            <p:cNvPr id="24" name="Grafik 23" descr="Ein Bild, das Mond, Schwarz, Dunkelheit, Astronomisches Objekt enthält.&#10;&#10;KI-generierte Inhalte können fehlerhaft sein.">
              <a:extLst>
                <a:ext uri="{FF2B5EF4-FFF2-40B4-BE49-F238E27FC236}">
                  <a16:creationId xmlns:a16="http://schemas.microsoft.com/office/drawing/2014/main" id="{7263DFD7-F16F-06CB-63C9-18786F430754}"/>
                </a:ext>
              </a:extLst>
            </p:cNvPr>
            <p:cNvPicPr>
              <a:picLocks noChangeAspect="1"/>
            </p:cNvPicPr>
            <p:nvPr/>
          </p:nvPicPr>
          <p:blipFill>
            <a:blip r:embed="rId10"/>
            <a:stretch>
              <a:fillRect/>
            </a:stretch>
          </p:blipFill>
          <p:spPr>
            <a:xfrm>
              <a:off x="6595919" y="1163683"/>
              <a:ext cx="1816099" cy="2556000"/>
            </a:xfrm>
            <a:prstGeom prst="rect">
              <a:avLst/>
            </a:prstGeom>
            <a:effectLst>
              <a:outerShdw blurRad="50800" dist="38100" dir="2700000" algn="tl" rotWithShape="0">
                <a:prstClr val="black">
                  <a:alpha val="40000"/>
                </a:prstClr>
              </a:outerShdw>
            </a:effectLst>
          </p:spPr>
        </p:pic>
        <p:sp>
          <p:nvSpPr>
            <p:cNvPr id="25" name="Rechteck 24">
              <a:extLst>
                <a:ext uri="{FF2B5EF4-FFF2-40B4-BE49-F238E27FC236}">
                  <a16:creationId xmlns:a16="http://schemas.microsoft.com/office/drawing/2014/main" id="{4FD48D24-6420-D806-7C94-352E0D38B7BB}"/>
                </a:ext>
              </a:extLst>
            </p:cNvPr>
            <p:cNvSpPr/>
            <p:nvPr/>
          </p:nvSpPr>
          <p:spPr>
            <a:xfrm>
              <a:off x="6729224" y="1418399"/>
              <a:ext cx="1548000" cy="2052000"/>
            </a:xfrm>
            <a:prstGeom prst="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a:ln>
                  <a:noFill/>
                </a:ln>
                <a:solidFill>
                  <a:srgbClr val="000000"/>
                </a:solidFill>
                <a:effectLst/>
                <a:uFillTx/>
                <a:latin typeface="+mj-lt"/>
                <a:ea typeface="+mj-ea"/>
                <a:cs typeface="+mj-cs"/>
                <a:sym typeface="Calibri"/>
              </a:endParaRPr>
            </a:p>
          </p:txBody>
        </p:sp>
      </p:grpSp>
      <p:pic>
        <p:nvPicPr>
          <p:cNvPr id="3" name="Grafik 2" descr="Ein Bild, das Clipart, Darstellung, Cartoon, Animierter Cartoon enthält.&#10;&#10;KI-generierte Inhalte können fehlerhaft sein.">
            <a:extLst>
              <a:ext uri="{FF2B5EF4-FFF2-40B4-BE49-F238E27FC236}">
                <a16:creationId xmlns:a16="http://schemas.microsoft.com/office/drawing/2014/main" id="{1FC9BACD-63EE-BC2E-CD0F-8D7A2591738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3000" y="3965327"/>
            <a:ext cx="859495" cy="2003189"/>
          </a:xfrm>
          <a:prstGeom prst="rect">
            <a:avLst/>
          </a:prstGeom>
        </p:spPr>
      </p:pic>
      <p:sp>
        <p:nvSpPr>
          <p:cNvPr id="4" name="Textfeld 3">
            <a:extLst>
              <a:ext uri="{FF2B5EF4-FFF2-40B4-BE49-F238E27FC236}">
                <a16:creationId xmlns:a16="http://schemas.microsoft.com/office/drawing/2014/main" id="{95B9B0F3-FC22-3E43-3863-2E68A71E3A93}"/>
              </a:ext>
            </a:extLst>
          </p:cNvPr>
          <p:cNvSpPr txBox="1"/>
          <p:nvPr/>
        </p:nvSpPr>
        <p:spPr>
          <a:xfrm>
            <a:off x="-1113183" y="398890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Tree>
    <p:extLst>
      <p:ext uri="{BB962C8B-B14F-4D97-AF65-F5344CB8AC3E}">
        <p14:creationId xmlns:p14="http://schemas.microsoft.com/office/powerpoint/2010/main" val="31484119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0D8F32D2-5B96-0271-67C2-E7432E47C7F7}"/>
              </a:ext>
            </a:extLst>
          </p:cNvPr>
          <p:cNvSpPr>
            <a:spLocks noGrp="1"/>
          </p:cNvSpPr>
          <p:nvPr>
            <p:ph type="body" sz="quarter" idx="14"/>
          </p:nvPr>
        </p:nvSpPr>
        <p:spPr/>
        <p:txBody>
          <a:bodyPr/>
          <a:lstStyle/>
          <a:p>
            <a:r>
              <a:rPr lang="de-DE" dirty="0"/>
              <a:t>PLANUNG DER FACHBEZOGENEN ARBEIT</a:t>
            </a:r>
          </a:p>
        </p:txBody>
      </p:sp>
      <p:sp>
        <p:nvSpPr>
          <p:cNvPr id="5" name="Titel 4">
            <a:extLst>
              <a:ext uri="{FF2B5EF4-FFF2-40B4-BE49-F238E27FC236}">
                <a16:creationId xmlns:a16="http://schemas.microsoft.com/office/drawing/2014/main" id="{4D41053F-5185-5AAA-F350-EDE42AACDD67}"/>
              </a:ext>
            </a:extLst>
          </p:cNvPr>
          <p:cNvSpPr>
            <a:spLocks noGrp="1"/>
          </p:cNvSpPr>
          <p:nvPr>
            <p:ph type="title"/>
          </p:nvPr>
        </p:nvSpPr>
        <p:spPr/>
        <p:txBody>
          <a:bodyPr/>
          <a:lstStyle/>
          <a:p>
            <a:r>
              <a:rPr lang="de-DE" dirty="0"/>
              <a:t>Exemplarische fachbezogene Arbeit erleben und reflektieren</a:t>
            </a:r>
          </a:p>
        </p:txBody>
      </p:sp>
      <p:pic>
        <p:nvPicPr>
          <p:cNvPr id="6" name="Grafik 5" descr="Ein Bild, das Clipart, Darstellung, Cartoon, Animierter Cartoon enthält.&#10;&#10;KI-generierte Inhalte können fehlerhaft sein.">
            <a:extLst>
              <a:ext uri="{FF2B5EF4-FFF2-40B4-BE49-F238E27FC236}">
                <a16:creationId xmlns:a16="http://schemas.microsoft.com/office/drawing/2014/main" id="{DC43F6F5-879F-C180-F6E6-23422D181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343" y="2431112"/>
            <a:ext cx="1587857" cy="3700751"/>
          </a:xfrm>
          <a:prstGeom prst="rect">
            <a:avLst/>
          </a:prstGeom>
        </p:spPr>
      </p:pic>
      <p:sp>
        <p:nvSpPr>
          <p:cNvPr id="7" name="Abgerundete rechteckige Legende 6">
            <a:extLst>
              <a:ext uri="{FF2B5EF4-FFF2-40B4-BE49-F238E27FC236}">
                <a16:creationId xmlns:a16="http://schemas.microsoft.com/office/drawing/2014/main" id="{B0560DBB-69E1-37C0-6B44-E129C446FE9F}"/>
              </a:ext>
            </a:extLst>
          </p:cNvPr>
          <p:cNvSpPr/>
          <p:nvPr/>
        </p:nvSpPr>
        <p:spPr>
          <a:xfrm>
            <a:off x="990162" y="1821482"/>
            <a:ext cx="3444995" cy="942228"/>
          </a:xfrm>
          <a:prstGeom prst="wedgeRoundRectCallout">
            <a:avLst>
              <a:gd name="adj1" fmla="val 60530"/>
              <a:gd name="adj2" fmla="val 63755"/>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Ich verschaffe mir einen Überblick über die Materialien.</a:t>
            </a:r>
          </a:p>
        </p:txBody>
      </p:sp>
      <p:sp>
        <p:nvSpPr>
          <p:cNvPr id="2" name="Abgerundete rechteckige Legende 1">
            <a:extLst>
              <a:ext uri="{FF2B5EF4-FFF2-40B4-BE49-F238E27FC236}">
                <a16:creationId xmlns:a16="http://schemas.microsoft.com/office/drawing/2014/main" id="{8D0354FD-1BE1-40E8-079D-B8D35847F5A8}"/>
              </a:ext>
            </a:extLst>
          </p:cNvPr>
          <p:cNvSpPr/>
          <p:nvPr/>
        </p:nvSpPr>
        <p:spPr>
          <a:xfrm>
            <a:off x="6839386" y="1959998"/>
            <a:ext cx="3444995" cy="942228"/>
          </a:xfrm>
          <a:prstGeom prst="wedgeRoundRectCallout">
            <a:avLst>
              <a:gd name="adj1" fmla="val -64788"/>
              <a:gd name="adj2" fmla="val 39892"/>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de-DE" sz="1800" b="0" dirty="0">
                <a:solidFill>
                  <a:schemeClr val="tx1"/>
                </a:solidFill>
              </a:rPr>
              <a:t>Ich überlege, welche Materialien mein Kollegium benötigt. </a:t>
            </a:r>
          </a:p>
        </p:txBody>
      </p:sp>
      <p:sp>
        <p:nvSpPr>
          <p:cNvPr id="4" name="Textfeld 3">
            <a:extLst>
              <a:ext uri="{FF2B5EF4-FFF2-40B4-BE49-F238E27FC236}">
                <a16:creationId xmlns:a16="http://schemas.microsoft.com/office/drawing/2014/main" id="{3D4A6FAC-1EE3-DB1D-F4AC-267D42BE934C}"/>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1090264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3CBB0-2453-9CC6-09CE-67C49D30C8BB}"/>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F5AC6C0-0BFB-6016-B410-DADB4ED030D0}"/>
              </a:ext>
            </a:extLst>
          </p:cNvPr>
          <p:cNvSpPr>
            <a:spLocks noGrp="1"/>
          </p:cNvSpPr>
          <p:nvPr>
            <p:ph type="body" sz="quarter" idx="15"/>
          </p:nvPr>
        </p:nvSpPr>
        <p:spPr/>
        <p:txBody>
          <a:bodyPr/>
          <a:lstStyle/>
          <a:p>
            <a:r>
              <a:rPr lang="de-DE" dirty="0"/>
              <a:t>https://pikas.dzlm.de/node/2736</a:t>
            </a:r>
          </a:p>
        </p:txBody>
      </p:sp>
      <p:sp>
        <p:nvSpPr>
          <p:cNvPr id="3" name="Textplatzhalter 2">
            <a:extLst>
              <a:ext uri="{FF2B5EF4-FFF2-40B4-BE49-F238E27FC236}">
                <a16:creationId xmlns:a16="http://schemas.microsoft.com/office/drawing/2014/main" id="{A78B8A38-F7FE-90E2-5201-EB88FBE5F873}"/>
              </a:ext>
            </a:extLst>
          </p:cNvPr>
          <p:cNvSpPr>
            <a:spLocks noGrp="1"/>
          </p:cNvSpPr>
          <p:nvPr>
            <p:ph type="body" sz="quarter" idx="14"/>
          </p:nvPr>
        </p:nvSpPr>
        <p:spPr/>
        <p:txBody>
          <a:bodyPr/>
          <a:lstStyle/>
          <a:p>
            <a:r>
              <a:rPr lang="de-DE" dirty="0"/>
              <a:t>VERFÜGBARE MATERIALIEN AM BEISPIEL FUNKTIONEN VON SPRACHE</a:t>
            </a:r>
          </a:p>
        </p:txBody>
      </p:sp>
      <p:sp>
        <p:nvSpPr>
          <p:cNvPr id="16" name="Titel 1">
            <a:extLst>
              <a:ext uri="{FF2B5EF4-FFF2-40B4-BE49-F238E27FC236}">
                <a16:creationId xmlns:a16="http://schemas.microsoft.com/office/drawing/2014/main" id="{82A6A115-D169-D5F5-D58C-428A92C32D9A}"/>
              </a:ext>
            </a:extLst>
          </p:cNvPr>
          <p:cNvSpPr>
            <a:spLocks noGrp="1"/>
          </p:cNvSpPr>
          <p:nvPr>
            <p:ph type="title"/>
          </p:nvPr>
        </p:nvSpPr>
        <p:spPr>
          <a:xfrm>
            <a:off x="1461688" y="223110"/>
            <a:ext cx="10203839" cy="653602"/>
          </a:xfrm>
        </p:spPr>
        <p:txBody>
          <a:bodyPr>
            <a:normAutofit/>
          </a:bodyPr>
          <a:lstStyle/>
          <a:p>
            <a:r>
              <a:rPr lang="de-DE" dirty="0"/>
              <a:t>Exemplarische fachbezogene Arbeit erleben und reflektieren</a:t>
            </a:r>
          </a:p>
        </p:txBody>
      </p:sp>
      <p:pic>
        <p:nvPicPr>
          <p:cNvPr id="6" name="Grafik 5">
            <a:extLst>
              <a:ext uri="{FF2B5EF4-FFF2-40B4-BE49-F238E27FC236}">
                <a16:creationId xmlns:a16="http://schemas.microsoft.com/office/drawing/2014/main" id="{42EF5BD5-6A62-EBAC-D98F-324B7971D1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04" y="2257572"/>
            <a:ext cx="2786453" cy="1562836"/>
          </a:xfrm>
          <a:prstGeom prst="rect">
            <a:avLst/>
          </a:prstGeom>
          <a:ln>
            <a:solidFill>
              <a:schemeClr val="tx1"/>
            </a:solidFill>
          </a:ln>
          <a:effectLst>
            <a:outerShdw blurRad="63500" sx="102000" sy="102000" algn="ctr" rotWithShape="0">
              <a:prstClr val="black">
                <a:alpha val="40000"/>
              </a:prstClr>
            </a:outerShdw>
          </a:effectLst>
        </p:spPr>
      </p:pic>
      <p:pic>
        <p:nvPicPr>
          <p:cNvPr id="7" name="Grafik 6">
            <a:extLst>
              <a:ext uri="{FF2B5EF4-FFF2-40B4-BE49-F238E27FC236}">
                <a16:creationId xmlns:a16="http://schemas.microsoft.com/office/drawing/2014/main" id="{BB8DF461-8CAF-D935-A2EC-E6AF576F85F9}"/>
              </a:ext>
            </a:extLst>
          </p:cNvPr>
          <p:cNvPicPr>
            <a:picLocks noChangeAspect="1"/>
          </p:cNvPicPr>
          <p:nvPr/>
        </p:nvPicPr>
        <p:blipFill>
          <a:blip r:embed="rId4"/>
          <a:stretch>
            <a:fillRect/>
          </a:stretch>
        </p:blipFill>
        <p:spPr>
          <a:xfrm>
            <a:off x="8949533" y="2282931"/>
            <a:ext cx="2160000" cy="3120000"/>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8" name="Grafik 7">
            <a:extLst>
              <a:ext uri="{FF2B5EF4-FFF2-40B4-BE49-F238E27FC236}">
                <a16:creationId xmlns:a16="http://schemas.microsoft.com/office/drawing/2014/main" id="{89FF44E2-E2DE-50C9-798E-A7CC08B94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2580" y="2282931"/>
            <a:ext cx="2958224" cy="1947280"/>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10" name="Grafik 9">
            <a:extLst>
              <a:ext uri="{FF2B5EF4-FFF2-40B4-BE49-F238E27FC236}">
                <a16:creationId xmlns:a16="http://schemas.microsoft.com/office/drawing/2014/main" id="{C3B406F6-3FC5-A152-EED1-F40F294320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9829" y="3432855"/>
            <a:ext cx="3070688" cy="2172884"/>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12" name="Abgerundetes Rechteck 11">
            <a:extLst>
              <a:ext uri="{FF2B5EF4-FFF2-40B4-BE49-F238E27FC236}">
                <a16:creationId xmlns:a16="http://schemas.microsoft.com/office/drawing/2014/main" id="{39659BE0-47E5-D792-6EBA-F76DF88AD900}"/>
              </a:ext>
            </a:extLst>
          </p:cNvPr>
          <p:cNvSpPr/>
          <p:nvPr/>
        </p:nvSpPr>
        <p:spPr bwMode="auto">
          <a:xfrm>
            <a:off x="550782" y="1675772"/>
            <a:ext cx="3269887"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Video und Moderationshinweise</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0" name="Abgerundetes Rechteck 19">
            <a:extLst>
              <a:ext uri="{FF2B5EF4-FFF2-40B4-BE49-F238E27FC236}">
                <a16:creationId xmlns:a16="http://schemas.microsoft.com/office/drawing/2014/main" id="{E01E42FB-3974-746C-96E5-A9580B864E25}"/>
              </a:ext>
            </a:extLst>
          </p:cNvPr>
          <p:cNvSpPr/>
          <p:nvPr/>
        </p:nvSpPr>
        <p:spPr bwMode="auto">
          <a:xfrm>
            <a:off x="4798052" y="1675772"/>
            <a:ext cx="2807280"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Kartei und Planungsbogen</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1" name="Abgerundetes Rechteck 20">
            <a:extLst>
              <a:ext uri="{FF2B5EF4-FFF2-40B4-BE49-F238E27FC236}">
                <a16:creationId xmlns:a16="http://schemas.microsoft.com/office/drawing/2014/main" id="{5BFA482D-F0E1-3DF7-7EE8-DC859456BD08}"/>
              </a:ext>
            </a:extLst>
          </p:cNvPr>
          <p:cNvSpPr/>
          <p:nvPr/>
        </p:nvSpPr>
        <p:spPr bwMode="auto">
          <a:xfrm>
            <a:off x="9500237" y="1678295"/>
            <a:ext cx="1058592"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Handout</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9" name="Textfeld 8">
            <a:extLst>
              <a:ext uri="{FF2B5EF4-FFF2-40B4-BE49-F238E27FC236}">
                <a16:creationId xmlns:a16="http://schemas.microsoft.com/office/drawing/2014/main" id="{BD54C3A3-78BC-D849-7E0B-329C656AE00C}"/>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pic>
        <p:nvPicPr>
          <p:cNvPr id="4" name="Grafik 3">
            <a:extLst>
              <a:ext uri="{FF2B5EF4-FFF2-40B4-BE49-F238E27FC236}">
                <a16:creationId xmlns:a16="http://schemas.microsoft.com/office/drawing/2014/main" id="{79C2D5B7-F4FB-E7DC-E67B-07790238F6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104" y="4065988"/>
            <a:ext cx="2129058" cy="1519200"/>
          </a:xfrm>
          <a:prstGeom prst="rect">
            <a:avLst/>
          </a:prstGeom>
          <a:effectLst>
            <a:outerShdw blurRad="63500" sx="102000" sy="102000" algn="ctr" rotWithShape="0">
              <a:prstClr val="black">
                <a:alpha val="40000"/>
              </a:prstClr>
            </a:outerShdw>
          </a:effectLst>
        </p:spPr>
      </p:pic>
      <p:pic>
        <p:nvPicPr>
          <p:cNvPr id="5" name="Grafik 4">
            <a:extLst>
              <a:ext uri="{FF2B5EF4-FFF2-40B4-BE49-F238E27FC236}">
                <a16:creationId xmlns:a16="http://schemas.microsoft.com/office/drawing/2014/main" id="{5E8247B3-F636-64B9-122B-8139C870C2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3412" y="4416693"/>
            <a:ext cx="2135459" cy="1519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577426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5419F-E120-E207-1DEA-8328119961B8}"/>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9A6E7AB4-CB27-CC0A-A88D-7E3D8F6DFFEA}"/>
              </a:ext>
            </a:extLst>
          </p:cNvPr>
          <p:cNvSpPr>
            <a:spLocks noGrp="1"/>
          </p:cNvSpPr>
          <p:nvPr>
            <p:ph type="body" sz="quarter" idx="14"/>
          </p:nvPr>
        </p:nvSpPr>
        <p:spPr/>
        <p:txBody>
          <a:bodyPr/>
          <a:lstStyle/>
          <a:p>
            <a:r>
              <a:rPr lang="de-DE" dirty="0"/>
              <a:t>VERFÜGBARE MATERIALIEN AM BEISPIEL FUNKTIONEN VON SPRACHE</a:t>
            </a:r>
          </a:p>
        </p:txBody>
      </p:sp>
      <p:pic>
        <p:nvPicPr>
          <p:cNvPr id="9" name="Grafik 8">
            <a:extLst>
              <a:ext uri="{FF2B5EF4-FFF2-40B4-BE49-F238E27FC236}">
                <a16:creationId xmlns:a16="http://schemas.microsoft.com/office/drawing/2014/main" id="{40184286-DBD0-A2C8-2207-CFD727FC68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344" y="2306935"/>
            <a:ext cx="3430903" cy="2440800"/>
          </a:xfrm>
          <a:prstGeom prst="rect">
            <a:avLst/>
          </a:prstGeom>
          <a:effectLst>
            <a:outerShdw blurRad="63500" sx="102000" sy="102000" algn="ctr" rotWithShape="0">
              <a:prstClr val="black">
                <a:alpha val="40000"/>
              </a:prstClr>
            </a:outerShdw>
          </a:effectLst>
        </p:spPr>
      </p:pic>
      <p:sp>
        <p:nvSpPr>
          <p:cNvPr id="16" name="Titel 1">
            <a:extLst>
              <a:ext uri="{FF2B5EF4-FFF2-40B4-BE49-F238E27FC236}">
                <a16:creationId xmlns:a16="http://schemas.microsoft.com/office/drawing/2014/main" id="{C1E182CC-7B8F-3614-2B2C-282DAE78465C}"/>
              </a:ext>
            </a:extLst>
          </p:cNvPr>
          <p:cNvSpPr>
            <a:spLocks noGrp="1"/>
          </p:cNvSpPr>
          <p:nvPr>
            <p:ph type="title"/>
          </p:nvPr>
        </p:nvSpPr>
        <p:spPr>
          <a:xfrm>
            <a:off x="1461688" y="223110"/>
            <a:ext cx="10203839" cy="653602"/>
          </a:xfrm>
        </p:spPr>
        <p:txBody>
          <a:bodyPr>
            <a:normAutofit/>
          </a:bodyPr>
          <a:lstStyle/>
          <a:p>
            <a:r>
              <a:rPr lang="de-DE" dirty="0"/>
              <a:t>Exemplarische fachbezogene Arbeit erleben und reflektieren</a:t>
            </a:r>
          </a:p>
        </p:txBody>
      </p:sp>
      <p:pic>
        <p:nvPicPr>
          <p:cNvPr id="5" name="Grafik 4">
            <a:extLst>
              <a:ext uri="{FF2B5EF4-FFF2-40B4-BE49-F238E27FC236}">
                <a16:creationId xmlns:a16="http://schemas.microsoft.com/office/drawing/2014/main" id="{6094DA96-A3E6-425F-45B2-02E0B49BC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15" y="2330051"/>
            <a:ext cx="3912958" cy="2194659"/>
          </a:xfrm>
          <a:prstGeom prst="rect">
            <a:avLst/>
          </a:prstGeom>
          <a:effectLst>
            <a:outerShdw blurRad="63500" sx="102000" sy="102000" algn="ctr" rotWithShape="0">
              <a:prstClr val="black">
                <a:alpha val="40000"/>
              </a:prstClr>
            </a:outerShdw>
          </a:effectLst>
        </p:spPr>
      </p:pic>
      <p:sp>
        <p:nvSpPr>
          <p:cNvPr id="10" name="Abgerundetes Rechteck 9">
            <a:extLst>
              <a:ext uri="{FF2B5EF4-FFF2-40B4-BE49-F238E27FC236}">
                <a16:creationId xmlns:a16="http://schemas.microsoft.com/office/drawing/2014/main" id="{4EDA2156-1C55-ADAF-83C5-C51A7FB79270}"/>
              </a:ext>
            </a:extLst>
          </p:cNvPr>
          <p:cNvSpPr/>
          <p:nvPr/>
        </p:nvSpPr>
        <p:spPr bwMode="auto">
          <a:xfrm>
            <a:off x="550782" y="1675772"/>
            <a:ext cx="3269887"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Video und Moderationshinweise</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4" name="Textplatzhalter 1">
            <a:extLst>
              <a:ext uri="{FF2B5EF4-FFF2-40B4-BE49-F238E27FC236}">
                <a16:creationId xmlns:a16="http://schemas.microsoft.com/office/drawing/2014/main" id="{A626B9EB-F1A8-0049-2692-3B6C8A04C3E3}"/>
              </a:ext>
            </a:extLst>
          </p:cNvPr>
          <p:cNvSpPr>
            <a:spLocks noGrp="1"/>
          </p:cNvSpPr>
          <p:nvPr>
            <p:ph type="body" sz="quarter" idx="15"/>
          </p:nvPr>
        </p:nvSpPr>
        <p:spPr>
          <a:xfrm>
            <a:off x="526474" y="5999216"/>
            <a:ext cx="11139054" cy="267875"/>
          </a:xfrm>
        </p:spPr>
        <p:txBody>
          <a:bodyPr/>
          <a:lstStyle/>
          <a:p>
            <a:r>
              <a:rPr lang="de-DE" dirty="0"/>
              <a:t>https://pikas.dzlm.de/node/2736</a:t>
            </a:r>
          </a:p>
        </p:txBody>
      </p:sp>
      <p:sp>
        <p:nvSpPr>
          <p:cNvPr id="6" name="Textfeld 5">
            <a:extLst>
              <a:ext uri="{FF2B5EF4-FFF2-40B4-BE49-F238E27FC236}">
                <a16:creationId xmlns:a16="http://schemas.microsoft.com/office/drawing/2014/main" id="{5F81DAF0-A195-44E5-7931-43A1BD53FD4C}"/>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pic>
        <p:nvPicPr>
          <p:cNvPr id="7" name="Grafik 6">
            <a:extLst>
              <a:ext uri="{FF2B5EF4-FFF2-40B4-BE49-F238E27FC236}">
                <a16:creationId xmlns:a16="http://schemas.microsoft.com/office/drawing/2014/main" id="{9709BCF4-65AA-7A0F-7407-A69335DD90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4254" y="2306935"/>
            <a:ext cx="3420620" cy="24408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86710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CFD5D-DABD-7947-D609-B646A968E11D}"/>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75DAEDF-110A-B236-0BEB-40E696B427A7}"/>
              </a:ext>
            </a:extLst>
          </p:cNvPr>
          <p:cNvSpPr>
            <a:spLocks noGrp="1"/>
          </p:cNvSpPr>
          <p:nvPr>
            <p:ph type="body" sz="quarter" idx="14"/>
          </p:nvPr>
        </p:nvSpPr>
        <p:spPr/>
        <p:txBody>
          <a:bodyPr/>
          <a:lstStyle/>
          <a:p>
            <a:r>
              <a:rPr lang="de-DE" dirty="0"/>
              <a:t>GEMEINSAMER EINSTIEG MIT DEM VIDEO</a:t>
            </a:r>
          </a:p>
        </p:txBody>
      </p:sp>
      <p:sp>
        <p:nvSpPr>
          <p:cNvPr id="2" name="Titel 1">
            <a:extLst>
              <a:ext uri="{FF2B5EF4-FFF2-40B4-BE49-F238E27FC236}">
                <a16:creationId xmlns:a16="http://schemas.microsoft.com/office/drawing/2014/main" id="{49B469A3-ABBA-8D29-9192-A899E647D236}"/>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369D2B83-6C59-20D9-5F66-1A2E55D81511}"/>
              </a:ext>
            </a:extLst>
          </p:cNvPr>
          <p:cNvSpPr>
            <a:spLocks noGrp="1"/>
          </p:cNvSpPr>
          <p:nvPr>
            <p:ph type="dt" sz="half" idx="10"/>
          </p:nvPr>
        </p:nvSpPr>
        <p:spPr/>
        <p:txBody>
          <a:bodyPr/>
          <a:lstStyle/>
          <a:p>
            <a:pPr>
              <a:lnSpc>
                <a:spcPct val="150000"/>
              </a:lnSpc>
            </a:pPr>
            <a:endParaRPr lang="de-DE" dirty="0"/>
          </a:p>
        </p:txBody>
      </p:sp>
      <p:pic>
        <p:nvPicPr>
          <p:cNvPr id="4" name="Grafik 3" descr="Ein Bild, das Clipart, Darstellung, Cartoon, Animierter Cartoon enthält.&#10;&#10;KI-generierte Inhalte können fehlerhaft sein.">
            <a:extLst>
              <a:ext uri="{FF2B5EF4-FFF2-40B4-BE49-F238E27FC236}">
                <a16:creationId xmlns:a16="http://schemas.microsoft.com/office/drawing/2014/main" id="{9CF1C11F-A2EE-00D0-EFC2-5165573BE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504" y="3751200"/>
            <a:ext cx="1094509" cy="2550926"/>
          </a:xfrm>
          <a:prstGeom prst="rect">
            <a:avLst/>
          </a:prstGeom>
        </p:spPr>
      </p:pic>
      <p:pic>
        <p:nvPicPr>
          <p:cNvPr id="14" name="Grafik 13" descr="Ein Bild, das Text, Whiteboard enthält.&#10;&#10;KI-generierte Inhalte können fehlerhaft sein.">
            <a:extLst>
              <a:ext uri="{FF2B5EF4-FFF2-40B4-BE49-F238E27FC236}">
                <a16:creationId xmlns:a16="http://schemas.microsoft.com/office/drawing/2014/main" id="{1CC6C7B3-C933-5EA2-D1A4-915D714E1E56}"/>
              </a:ext>
            </a:extLst>
          </p:cNvPr>
          <p:cNvPicPr>
            <a:picLocks noChangeAspect="1"/>
          </p:cNvPicPr>
          <p:nvPr/>
        </p:nvPicPr>
        <p:blipFill>
          <a:blip r:embed="rId4"/>
          <a:stretch>
            <a:fillRect/>
          </a:stretch>
        </p:blipFill>
        <p:spPr>
          <a:xfrm>
            <a:off x="3454974" y="1957465"/>
            <a:ext cx="5281400" cy="2880000"/>
          </a:xfrm>
          <a:prstGeom prst="rect">
            <a:avLst/>
          </a:prstGeom>
        </p:spPr>
      </p:pic>
      <p:pic>
        <p:nvPicPr>
          <p:cNvPr id="6" name="Grafik 5">
            <a:extLst>
              <a:ext uri="{FF2B5EF4-FFF2-40B4-BE49-F238E27FC236}">
                <a16:creationId xmlns:a16="http://schemas.microsoft.com/office/drawing/2014/main" id="{ED48F3CE-63AF-BB86-4058-244F98713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7786" y="2069389"/>
            <a:ext cx="4736931" cy="2656800"/>
          </a:xfrm>
          <a:prstGeom prst="rect">
            <a:avLst/>
          </a:prstGeom>
          <a:effectLst/>
        </p:spPr>
      </p:pic>
      <p:sp>
        <p:nvSpPr>
          <p:cNvPr id="12" name="Abgerundete rechteckige Legende 11">
            <a:extLst>
              <a:ext uri="{FF2B5EF4-FFF2-40B4-BE49-F238E27FC236}">
                <a16:creationId xmlns:a16="http://schemas.microsoft.com/office/drawing/2014/main" id="{BB8DD217-FFEA-703F-4F33-D36E00640032}"/>
              </a:ext>
            </a:extLst>
          </p:cNvPr>
          <p:cNvSpPr/>
          <p:nvPr/>
        </p:nvSpPr>
        <p:spPr>
          <a:xfrm>
            <a:off x="1992228" y="2586038"/>
            <a:ext cx="2236161" cy="957458"/>
          </a:xfrm>
          <a:prstGeom prst="wedgeRoundRectCallout">
            <a:avLst>
              <a:gd name="adj1" fmla="val -43300"/>
              <a:gd name="adj2" fmla="val 100994"/>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Starten wir mit dem Video</a:t>
            </a:r>
            <a:r>
              <a:rPr lang="de-DE" sz="1800" b="0" dirty="0">
                <a:solidFill>
                  <a:schemeClr val="tx1"/>
                </a:solidFill>
                <a:sym typeface="Wingdings" pitchFamily="2" charset="2"/>
              </a:rPr>
              <a:t>!</a:t>
            </a:r>
            <a:endParaRPr lang="de-DE" sz="1800" b="0" dirty="0">
              <a:solidFill>
                <a:schemeClr val="tx1"/>
              </a:solidFill>
            </a:endParaRPr>
          </a:p>
        </p:txBody>
      </p:sp>
      <p:sp>
        <p:nvSpPr>
          <p:cNvPr id="8" name="Textplatzhalter 1">
            <a:extLst>
              <a:ext uri="{FF2B5EF4-FFF2-40B4-BE49-F238E27FC236}">
                <a16:creationId xmlns:a16="http://schemas.microsoft.com/office/drawing/2014/main" id="{28758385-60C2-7415-755A-B83FA48C203A}"/>
              </a:ext>
            </a:extLst>
          </p:cNvPr>
          <p:cNvSpPr>
            <a:spLocks noGrp="1"/>
          </p:cNvSpPr>
          <p:nvPr>
            <p:ph type="body" sz="quarter" idx="15"/>
          </p:nvPr>
        </p:nvSpPr>
        <p:spPr>
          <a:xfrm>
            <a:off x="526474" y="5999216"/>
            <a:ext cx="11139054" cy="267875"/>
          </a:xfrm>
        </p:spPr>
        <p:txBody>
          <a:bodyPr/>
          <a:lstStyle/>
          <a:p>
            <a:r>
              <a:rPr lang="de-DE" dirty="0"/>
              <a:t>https://pikas.dzlm.de/node/2754</a:t>
            </a:r>
          </a:p>
        </p:txBody>
      </p:sp>
      <p:sp>
        <p:nvSpPr>
          <p:cNvPr id="7" name="Textfeld 6">
            <a:extLst>
              <a:ext uri="{FF2B5EF4-FFF2-40B4-BE49-F238E27FC236}">
                <a16:creationId xmlns:a16="http://schemas.microsoft.com/office/drawing/2014/main" id="{70C1271C-4AB7-8E18-2C77-56342953983A}"/>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3925216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3B6B-7EBA-1B21-E55A-B50D6F9F45F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AF48E72-6C2C-05F0-C8D3-EF79F3B16B3E}"/>
              </a:ext>
            </a:extLst>
          </p:cNvPr>
          <p:cNvSpPr>
            <a:spLocks noGrp="1"/>
          </p:cNvSpPr>
          <p:nvPr>
            <p:ph type="body" sz="quarter" idx="14"/>
          </p:nvPr>
        </p:nvSpPr>
        <p:spPr/>
        <p:txBody>
          <a:bodyPr/>
          <a:lstStyle/>
          <a:p>
            <a:r>
              <a:rPr lang="de-DE" dirty="0"/>
              <a:t>GEMEINSAMER EINSTIEG MIT DEM VIDEO</a:t>
            </a:r>
          </a:p>
        </p:txBody>
      </p:sp>
      <p:sp>
        <p:nvSpPr>
          <p:cNvPr id="2" name="Titel 1">
            <a:extLst>
              <a:ext uri="{FF2B5EF4-FFF2-40B4-BE49-F238E27FC236}">
                <a16:creationId xmlns:a16="http://schemas.microsoft.com/office/drawing/2014/main" id="{D995D28E-232F-503D-4171-D233094C7752}"/>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73864830-9900-BEFD-1AAE-CF7672F78798}"/>
              </a:ext>
            </a:extLst>
          </p:cNvPr>
          <p:cNvSpPr>
            <a:spLocks noGrp="1"/>
          </p:cNvSpPr>
          <p:nvPr>
            <p:ph type="dt" sz="half" idx="10"/>
          </p:nvPr>
        </p:nvSpPr>
        <p:spPr/>
        <p:txBody>
          <a:bodyPr/>
          <a:lstStyle/>
          <a:p>
            <a:pPr>
              <a:lnSpc>
                <a:spcPct val="150000"/>
              </a:lnSpc>
            </a:pPr>
            <a:endParaRPr lang="de-DE" dirty="0"/>
          </a:p>
        </p:txBody>
      </p:sp>
      <p:pic>
        <p:nvPicPr>
          <p:cNvPr id="4" name="Grafik 3" descr="Ein Bild, das Clipart, Darstellung, Cartoon, Animierter Cartoon enthält.&#10;&#10;KI-generierte Inhalte können fehlerhaft sein.">
            <a:extLst>
              <a:ext uri="{FF2B5EF4-FFF2-40B4-BE49-F238E27FC236}">
                <a16:creationId xmlns:a16="http://schemas.microsoft.com/office/drawing/2014/main" id="{311AEE08-1FA6-F81B-E0F9-27F6EC8520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504" y="3751200"/>
            <a:ext cx="1094509" cy="2550926"/>
          </a:xfrm>
          <a:prstGeom prst="rect">
            <a:avLst/>
          </a:prstGeom>
        </p:spPr>
      </p:pic>
      <p:pic>
        <p:nvPicPr>
          <p:cNvPr id="14" name="Grafik 13" descr="Ein Bild, das Text, Whiteboard enthält.&#10;&#10;KI-generierte Inhalte können fehlerhaft sein.">
            <a:extLst>
              <a:ext uri="{FF2B5EF4-FFF2-40B4-BE49-F238E27FC236}">
                <a16:creationId xmlns:a16="http://schemas.microsoft.com/office/drawing/2014/main" id="{E8906CDD-3BFD-4D43-FE4A-3EA8B52C36A6}"/>
              </a:ext>
            </a:extLst>
          </p:cNvPr>
          <p:cNvPicPr>
            <a:picLocks noChangeAspect="1"/>
          </p:cNvPicPr>
          <p:nvPr/>
        </p:nvPicPr>
        <p:blipFill>
          <a:blip r:embed="rId6"/>
          <a:stretch>
            <a:fillRect/>
          </a:stretch>
        </p:blipFill>
        <p:spPr>
          <a:xfrm>
            <a:off x="2938139" y="1678204"/>
            <a:ext cx="7891835" cy="4303496"/>
          </a:xfrm>
          <a:prstGeom prst="rect">
            <a:avLst/>
          </a:prstGeom>
        </p:spPr>
      </p:pic>
      <p:pic>
        <p:nvPicPr>
          <p:cNvPr id="7" name="sprachbildung_funktionen_von_sprache_fk_kurzvideo">
            <a:hlinkClick r:id="" action="ppaction://media"/>
            <a:extLst>
              <a:ext uri="{FF2B5EF4-FFF2-40B4-BE49-F238E27FC236}">
                <a16:creationId xmlns:a16="http://schemas.microsoft.com/office/drawing/2014/main" id="{27476080-375B-A215-6A68-2C7F4006BF5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217239" y="1791398"/>
            <a:ext cx="7111727" cy="4000346"/>
          </a:xfrm>
          <a:prstGeom prst="rect">
            <a:avLst/>
          </a:prstGeom>
        </p:spPr>
      </p:pic>
      <p:sp>
        <p:nvSpPr>
          <p:cNvPr id="12" name="Abgerundete rechteckige Legende 11">
            <a:extLst>
              <a:ext uri="{FF2B5EF4-FFF2-40B4-BE49-F238E27FC236}">
                <a16:creationId xmlns:a16="http://schemas.microsoft.com/office/drawing/2014/main" id="{71775170-2947-4A4F-54F5-4D61C5DE19DD}"/>
              </a:ext>
            </a:extLst>
          </p:cNvPr>
          <p:cNvSpPr/>
          <p:nvPr/>
        </p:nvSpPr>
        <p:spPr>
          <a:xfrm>
            <a:off x="480070" y="2098152"/>
            <a:ext cx="2236161" cy="957458"/>
          </a:xfrm>
          <a:prstGeom prst="wedgeRoundRectCallout">
            <a:avLst>
              <a:gd name="adj1" fmla="val 2333"/>
              <a:gd name="adj2" fmla="val 99610"/>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Starten wir mit dem Video</a:t>
            </a:r>
            <a:r>
              <a:rPr lang="de-DE" sz="1800" b="0" dirty="0">
                <a:solidFill>
                  <a:schemeClr val="tx1"/>
                </a:solidFill>
                <a:sym typeface="Wingdings" pitchFamily="2" charset="2"/>
              </a:rPr>
              <a:t>!</a:t>
            </a:r>
            <a:endParaRPr lang="de-DE" sz="1800" b="0" dirty="0">
              <a:solidFill>
                <a:schemeClr val="tx1"/>
              </a:solidFill>
            </a:endParaRPr>
          </a:p>
        </p:txBody>
      </p:sp>
      <p:sp>
        <p:nvSpPr>
          <p:cNvPr id="8" name="Textplatzhalter 1">
            <a:extLst>
              <a:ext uri="{FF2B5EF4-FFF2-40B4-BE49-F238E27FC236}">
                <a16:creationId xmlns:a16="http://schemas.microsoft.com/office/drawing/2014/main" id="{C45ABEEB-748B-8C1E-6F3A-C51FE49B74B4}"/>
              </a:ext>
            </a:extLst>
          </p:cNvPr>
          <p:cNvSpPr>
            <a:spLocks noGrp="1"/>
          </p:cNvSpPr>
          <p:nvPr>
            <p:ph type="body" sz="quarter" idx="15"/>
          </p:nvPr>
        </p:nvSpPr>
        <p:spPr>
          <a:xfrm>
            <a:off x="526474" y="5999216"/>
            <a:ext cx="11139054" cy="267875"/>
          </a:xfrm>
        </p:spPr>
        <p:txBody>
          <a:bodyPr/>
          <a:lstStyle/>
          <a:p>
            <a:r>
              <a:rPr lang="de-DE" dirty="0"/>
              <a:t>https://pikas.dzlm.de/node/2754</a:t>
            </a:r>
          </a:p>
        </p:txBody>
      </p:sp>
      <p:sp>
        <p:nvSpPr>
          <p:cNvPr id="6" name="Textfeld 5">
            <a:extLst>
              <a:ext uri="{FF2B5EF4-FFF2-40B4-BE49-F238E27FC236}">
                <a16:creationId xmlns:a16="http://schemas.microsoft.com/office/drawing/2014/main" id="{6464F367-E3CD-61C1-F879-2AF1E921D4D9}"/>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1709408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2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60CC9-BD07-CF1B-7885-AF93AB0E37AE}"/>
            </a:ext>
          </a:extLst>
        </p:cNvPr>
        <p:cNvGrpSpPr/>
        <p:nvPr/>
      </p:nvGrpSpPr>
      <p:grpSpPr>
        <a:xfrm>
          <a:off x="0" y="0"/>
          <a:ext cx="0" cy="0"/>
          <a:chOff x="0" y="0"/>
          <a:chExt cx="0" cy="0"/>
        </a:xfrm>
      </p:grpSpPr>
      <p:sp>
        <p:nvSpPr>
          <p:cNvPr id="4" name="Textplatzhalter 3">
            <a:extLst>
              <a:ext uri="{FF2B5EF4-FFF2-40B4-BE49-F238E27FC236}">
                <a16:creationId xmlns:a16="http://schemas.microsoft.com/office/drawing/2014/main" id="{D2151B5F-7C61-898B-DE8B-2B8C1521AB51}"/>
              </a:ext>
            </a:extLst>
          </p:cNvPr>
          <p:cNvSpPr>
            <a:spLocks noGrp="1"/>
          </p:cNvSpPr>
          <p:nvPr>
            <p:ph type="body" sz="quarter" idx="14"/>
          </p:nvPr>
        </p:nvSpPr>
        <p:spPr/>
        <p:txBody>
          <a:bodyPr/>
          <a:lstStyle/>
          <a:p>
            <a:r>
              <a:rPr lang="de-DE" dirty="0"/>
              <a:t>PLANUNG DER AKTIVITÄT</a:t>
            </a:r>
          </a:p>
        </p:txBody>
      </p:sp>
      <p:sp>
        <p:nvSpPr>
          <p:cNvPr id="2" name="Titel 1">
            <a:extLst>
              <a:ext uri="{FF2B5EF4-FFF2-40B4-BE49-F238E27FC236}">
                <a16:creationId xmlns:a16="http://schemas.microsoft.com/office/drawing/2014/main" id="{4A6F1030-361F-9358-59E6-E4D69A3347A0}"/>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D23B1F10-94BA-E30B-C191-EB299E8D12C6}"/>
              </a:ext>
            </a:extLst>
          </p:cNvPr>
          <p:cNvSpPr>
            <a:spLocks noGrp="1"/>
          </p:cNvSpPr>
          <p:nvPr>
            <p:ph type="dt" sz="half" idx="10"/>
          </p:nvPr>
        </p:nvSpPr>
        <p:spPr/>
        <p:txBody>
          <a:bodyPr/>
          <a:lstStyle/>
          <a:p>
            <a:pPr>
              <a:lnSpc>
                <a:spcPct val="150000"/>
              </a:lnSpc>
            </a:pPr>
            <a:endParaRPr lang="de-DE" dirty="0"/>
          </a:p>
        </p:txBody>
      </p:sp>
      <p:pic>
        <p:nvPicPr>
          <p:cNvPr id="8" name="Grafik 7" descr="Ein Bild, das Clipart, Darstellung, Cartoon, Animierter Cartoon enthält.&#10;&#10;KI-generierte Inhalte können fehlerhaft sein.">
            <a:extLst>
              <a:ext uri="{FF2B5EF4-FFF2-40B4-BE49-F238E27FC236}">
                <a16:creationId xmlns:a16="http://schemas.microsoft.com/office/drawing/2014/main" id="{43010B4F-5F28-F431-4E63-2D6C9348F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796" y="3753958"/>
            <a:ext cx="1094509" cy="2550926"/>
          </a:xfrm>
          <a:prstGeom prst="rect">
            <a:avLst/>
          </a:prstGeom>
        </p:spPr>
      </p:pic>
      <p:sp>
        <p:nvSpPr>
          <p:cNvPr id="9" name="Abgerundete rechteckige Legende 8">
            <a:extLst>
              <a:ext uri="{FF2B5EF4-FFF2-40B4-BE49-F238E27FC236}">
                <a16:creationId xmlns:a16="http://schemas.microsoft.com/office/drawing/2014/main" id="{B3DDD5B9-0D60-5782-E56B-24E8A77FD452}"/>
              </a:ext>
            </a:extLst>
          </p:cNvPr>
          <p:cNvSpPr/>
          <p:nvPr/>
        </p:nvSpPr>
        <p:spPr>
          <a:xfrm>
            <a:off x="119317" y="2247900"/>
            <a:ext cx="2268283" cy="1228329"/>
          </a:xfrm>
          <a:prstGeom prst="wedgeRoundRectCallout">
            <a:avLst>
              <a:gd name="adj1" fmla="val 37622"/>
              <a:gd name="adj2" fmla="val 68891"/>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Lasst uns gemeinsam einen Sprachspeicher erstellen!</a:t>
            </a:r>
          </a:p>
        </p:txBody>
      </p:sp>
      <p:pic>
        <p:nvPicPr>
          <p:cNvPr id="3" name="Grafik 2" descr="Ein Bild, das Text, Whiteboard enthält.&#10;&#10;KI-generierte Inhalte können fehlerhaft sein.">
            <a:extLst>
              <a:ext uri="{FF2B5EF4-FFF2-40B4-BE49-F238E27FC236}">
                <a16:creationId xmlns:a16="http://schemas.microsoft.com/office/drawing/2014/main" id="{32880DE7-FD79-3161-D258-DACDB2A4F395}"/>
              </a:ext>
            </a:extLst>
          </p:cNvPr>
          <p:cNvPicPr>
            <a:picLocks noChangeAspect="1"/>
          </p:cNvPicPr>
          <p:nvPr/>
        </p:nvPicPr>
        <p:blipFill>
          <a:blip r:embed="rId4"/>
          <a:stretch>
            <a:fillRect/>
          </a:stretch>
        </p:blipFill>
        <p:spPr>
          <a:xfrm>
            <a:off x="5843600" y="2213062"/>
            <a:ext cx="5281400" cy="2880000"/>
          </a:xfrm>
          <a:prstGeom prst="rect">
            <a:avLst/>
          </a:prstGeom>
        </p:spPr>
      </p:pic>
      <p:pic>
        <p:nvPicPr>
          <p:cNvPr id="12" name="Grafik 11">
            <a:extLst>
              <a:ext uri="{FF2B5EF4-FFF2-40B4-BE49-F238E27FC236}">
                <a16:creationId xmlns:a16="http://schemas.microsoft.com/office/drawing/2014/main" id="{13E05700-4DB9-FF1A-C784-5D032206DD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2185" y="2324662"/>
            <a:ext cx="4484229" cy="2656800"/>
          </a:xfrm>
          <a:prstGeom prst="rect">
            <a:avLst/>
          </a:prstGeom>
          <a:ln>
            <a:noFill/>
          </a:ln>
          <a:effectLst/>
        </p:spPr>
      </p:pic>
      <p:sp>
        <p:nvSpPr>
          <p:cNvPr id="7" name="Wolkenförmige Legende 6">
            <a:extLst>
              <a:ext uri="{FF2B5EF4-FFF2-40B4-BE49-F238E27FC236}">
                <a16:creationId xmlns:a16="http://schemas.microsoft.com/office/drawing/2014/main" id="{AE1371B7-3D3B-E9DF-CE0F-9331C29D2164}"/>
              </a:ext>
            </a:extLst>
          </p:cNvPr>
          <p:cNvSpPr/>
          <p:nvPr/>
        </p:nvSpPr>
        <p:spPr>
          <a:xfrm>
            <a:off x="2681051" y="1472929"/>
            <a:ext cx="3051217" cy="2003300"/>
          </a:xfrm>
          <a:prstGeom prst="cloudCallout">
            <a:avLst>
              <a:gd name="adj1" fmla="val -38713"/>
              <a:gd name="adj2" fmla="val 62655"/>
            </a:avLst>
          </a:prstGeom>
          <a:solidFill>
            <a:srgbClr val="FFFFFF"/>
          </a:solidFill>
          <a:ln w="12700" cap="flat">
            <a:solidFill>
              <a:srgbClr val="327D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Pct val="100000"/>
              <a:buNone/>
              <a:tabLst/>
            </a:pPr>
            <a:endParaRPr kumimoji="0" lang="de-DE" sz="1800" b="0" i="0" u="none" strike="noStrike" cap="none" spc="0" normalizeH="0" baseline="0" dirty="0">
              <a:ln>
                <a:noFill/>
              </a:ln>
              <a:solidFill>
                <a:srgbClr val="000000"/>
              </a:solidFill>
              <a:effectLst/>
              <a:uFillTx/>
              <a:latin typeface="+mj-lt"/>
              <a:ea typeface="+mj-ea"/>
              <a:cs typeface="+mj-cs"/>
              <a:sym typeface="Calibri"/>
            </a:endParaRPr>
          </a:p>
        </p:txBody>
      </p:sp>
      <p:pic>
        <p:nvPicPr>
          <p:cNvPr id="6" name="Grafik 5">
            <a:extLst>
              <a:ext uri="{FF2B5EF4-FFF2-40B4-BE49-F238E27FC236}">
                <a16:creationId xmlns:a16="http://schemas.microsoft.com/office/drawing/2014/main" id="{974E07B8-14DC-297C-4EDE-B97AE76CAF51}"/>
              </a:ext>
            </a:extLst>
          </p:cNvPr>
          <p:cNvPicPr>
            <a:picLocks noChangeAspect="1"/>
          </p:cNvPicPr>
          <p:nvPr/>
        </p:nvPicPr>
        <p:blipFill>
          <a:blip r:embed="rId6"/>
          <a:stretch>
            <a:fillRect/>
          </a:stretch>
        </p:blipFill>
        <p:spPr>
          <a:xfrm>
            <a:off x="3265047" y="1853758"/>
            <a:ext cx="1737847" cy="1202591"/>
          </a:xfrm>
          <a:prstGeom prst="rect">
            <a:avLst/>
          </a:prstGeom>
          <a:ln>
            <a:solidFill>
              <a:schemeClr val="tx1"/>
            </a:solidFill>
          </a:ln>
          <a:effectLst>
            <a:outerShdw blurRad="63500" sx="102000" sy="102000" algn="ctr" rotWithShape="0">
              <a:prstClr val="black">
                <a:alpha val="40000"/>
              </a:prstClr>
            </a:outerShdw>
          </a:effectLst>
        </p:spPr>
      </p:pic>
      <p:sp>
        <p:nvSpPr>
          <p:cNvPr id="10" name="Textplatzhalter 1">
            <a:extLst>
              <a:ext uri="{FF2B5EF4-FFF2-40B4-BE49-F238E27FC236}">
                <a16:creationId xmlns:a16="http://schemas.microsoft.com/office/drawing/2014/main" id="{3F76D5AB-CD38-5153-5C7A-B136D749AA12}"/>
              </a:ext>
            </a:extLst>
          </p:cNvPr>
          <p:cNvSpPr>
            <a:spLocks noGrp="1"/>
          </p:cNvSpPr>
          <p:nvPr>
            <p:ph type="body" sz="quarter" idx="15"/>
          </p:nvPr>
        </p:nvSpPr>
        <p:spPr>
          <a:xfrm>
            <a:off x="526474" y="5999216"/>
            <a:ext cx="11139054" cy="267875"/>
          </a:xfrm>
        </p:spPr>
        <p:txBody>
          <a:bodyPr/>
          <a:lstStyle/>
          <a:p>
            <a:r>
              <a:rPr lang="de-DE" dirty="0"/>
              <a:t>https://pikas.dzlm.de/node/2754</a:t>
            </a:r>
          </a:p>
        </p:txBody>
      </p:sp>
      <p:sp>
        <p:nvSpPr>
          <p:cNvPr id="11" name="Textfeld 10">
            <a:extLst>
              <a:ext uri="{FF2B5EF4-FFF2-40B4-BE49-F238E27FC236}">
                <a16:creationId xmlns:a16="http://schemas.microsoft.com/office/drawing/2014/main" id="{1D9B24FC-A40F-5E1D-022A-138CABD0DAA9}"/>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3712984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5A9B7-34DD-0006-4CF6-D923DC222509}"/>
            </a:ext>
          </a:extLst>
        </p:cNvPr>
        <p:cNvGrpSpPr/>
        <p:nvPr/>
      </p:nvGrpSpPr>
      <p:grpSpPr>
        <a:xfrm>
          <a:off x="0" y="0"/>
          <a:ext cx="0" cy="0"/>
          <a:chOff x="0" y="0"/>
          <a:chExt cx="0" cy="0"/>
        </a:xfrm>
      </p:grpSpPr>
      <p:sp>
        <p:nvSpPr>
          <p:cNvPr id="4" name="Textplatzhalter 3">
            <a:extLst>
              <a:ext uri="{FF2B5EF4-FFF2-40B4-BE49-F238E27FC236}">
                <a16:creationId xmlns:a16="http://schemas.microsoft.com/office/drawing/2014/main" id="{4F269944-2C34-F558-5058-EF10BD5B8A70}"/>
              </a:ext>
            </a:extLst>
          </p:cNvPr>
          <p:cNvSpPr>
            <a:spLocks noGrp="1"/>
          </p:cNvSpPr>
          <p:nvPr>
            <p:ph type="body" sz="quarter" idx="14"/>
          </p:nvPr>
        </p:nvSpPr>
        <p:spPr/>
        <p:txBody>
          <a:bodyPr/>
          <a:lstStyle/>
          <a:p>
            <a:r>
              <a:rPr lang="de-DE" dirty="0"/>
              <a:t>PLANUNG DER AKTIVITÄT</a:t>
            </a:r>
          </a:p>
        </p:txBody>
      </p:sp>
      <p:sp>
        <p:nvSpPr>
          <p:cNvPr id="2" name="Titel 1">
            <a:extLst>
              <a:ext uri="{FF2B5EF4-FFF2-40B4-BE49-F238E27FC236}">
                <a16:creationId xmlns:a16="http://schemas.microsoft.com/office/drawing/2014/main" id="{6E4E1018-EFE0-7114-A77E-3782DF9A76C8}"/>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4FF09E5D-AA1A-6B7F-B2A8-1A06C8C26F44}"/>
              </a:ext>
            </a:extLst>
          </p:cNvPr>
          <p:cNvSpPr>
            <a:spLocks noGrp="1"/>
          </p:cNvSpPr>
          <p:nvPr>
            <p:ph type="dt" sz="half" idx="10"/>
          </p:nvPr>
        </p:nvSpPr>
        <p:spPr/>
        <p:txBody>
          <a:bodyPr/>
          <a:lstStyle/>
          <a:p>
            <a:pPr>
              <a:lnSpc>
                <a:spcPct val="150000"/>
              </a:lnSpc>
            </a:pPr>
            <a:endParaRPr lang="de-DE" dirty="0"/>
          </a:p>
        </p:txBody>
      </p:sp>
      <p:pic>
        <p:nvPicPr>
          <p:cNvPr id="3" name="Grafik 2" descr="Ein Bild, das Text, Whiteboard enthält.&#10;&#10;KI-generierte Inhalte können fehlerhaft sein.">
            <a:extLst>
              <a:ext uri="{FF2B5EF4-FFF2-40B4-BE49-F238E27FC236}">
                <a16:creationId xmlns:a16="http://schemas.microsoft.com/office/drawing/2014/main" id="{6E28C3BE-436D-EFD5-BF91-47F50F8387AC}"/>
              </a:ext>
            </a:extLst>
          </p:cNvPr>
          <p:cNvPicPr>
            <a:picLocks noChangeAspect="1"/>
          </p:cNvPicPr>
          <p:nvPr/>
        </p:nvPicPr>
        <p:blipFill>
          <a:blip r:embed="rId3"/>
          <a:stretch>
            <a:fillRect/>
          </a:stretch>
        </p:blipFill>
        <p:spPr>
          <a:xfrm>
            <a:off x="6298315" y="2370425"/>
            <a:ext cx="5281400" cy="2880000"/>
          </a:xfrm>
          <a:prstGeom prst="rect">
            <a:avLst/>
          </a:prstGeom>
        </p:spPr>
      </p:pic>
      <p:pic>
        <p:nvPicPr>
          <p:cNvPr id="12" name="Grafik 11">
            <a:extLst>
              <a:ext uri="{FF2B5EF4-FFF2-40B4-BE49-F238E27FC236}">
                <a16:creationId xmlns:a16="http://schemas.microsoft.com/office/drawing/2014/main" id="{E2513227-9F9A-C3A5-4C72-7452492A76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6900" y="2452000"/>
            <a:ext cx="4484229" cy="2656800"/>
          </a:xfrm>
          <a:prstGeom prst="rect">
            <a:avLst/>
          </a:prstGeom>
          <a:ln>
            <a:noFill/>
          </a:ln>
          <a:effectLst/>
        </p:spPr>
      </p:pic>
      <p:pic>
        <p:nvPicPr>
          <p:cNvPr id="10" name="Grafik 9">
            <a:extLst>
              <a:ext uri="{FF2B5EF4-FFF2-40B4-BE49-F238E27FC236}">
                <a16:creationId xmlns:a16="http://schemas.microsoft.com/office/drawing/2014/main" id="{53736089-8EBA-0A84-BF4B-7DBEA1CFCCEB}"/>
              </a:ext>
            </a:extLst>
          </p:cNvPr>
          <p:cNvPicPr>
            <a:picLocks noChangeAspect="1"/>
          </p:cNvPicPr>
          <p:nvPr/>
        </p:nvPicPr>
        <p:blipFill>
          <a:blip r:embed="rId5">
            <a:extLst>
              <a:ext uri="{28A0092B-C50C-407E-A947-70E740481C1C}">
                <a14:useLocalDpi xmlns:a14="http://schemas.microsoft.com/office/drawing/2010/main" val="0"/>
              </a:ext>
            </a:extLst>
          </a:blip>
          <a:srcRect b="-4949"/>
          <a:stretch>
            <a:fillRect/>
          </a:stretch>
        </p:blipFill>
        <p:spPr>
          <a:xfrm flipH="1">
            <a:off x="610754" y="2829014"/>
            <a:ext cx="1080000" cy="2491784"/>
          </a:xfrm>
          <a:prstGeom prst="rect">
            <a:avLst/>
          </a:prstGeom>
        </p:spPr>
      </p:pic>
      <p:pic>
        <p:nvPicPr>
          <p:cNvPr id="11" name="Grafik 10" descr="Ein Bild, das Clipart, Darstellung, Cartoon enthält.&#10;&#10;KI-generierte Inhalte können fehlerhaft sein.">
            <a:extLst>
              <a:ext uri="{FF2B5EF4-FFF2-40B4-BE49-F238E27FC236}">
                <a16:creationId xmlns:a16="http://schemas.microsoft.com/office/drawing/2014/main" id="{601B3555-785A-E0A8-FFC4-2C98FE2B3538}"/>
              </a:ext>
            </a:extLst>
          </p:cNvPr>
          <p:cNvPicPr>
            <a:picLocks noChangeAspect="1"/>
          </p:cNvPicPr>
          <p:nvPr/>
        </p:nvPicPr>
        <p:blipFill>
          <a:blip r:embed="rId6">
            <a:extLst>
              <a:ext uri="{28A0092B-C50C-407E-A947-70E740481C1C}">
                <a14:useLocalDpi xmlns:a14="http://schemas.microsoft.com/office/drawing/2010/main" val="0"/>
              </a:ext>
            </a:extLst>
          </a:blip>
          <a:srcRect t="-1" b="-5448"/>
          <a:stretch>
            <a:fillRect/>
          </a:stretch>
        </p:blipFill>
        <p:spPr>
          <a:xfrm>
            <a:off x="3313092" y="2798472"/>
            <a:ext cx="1080000" cy="2661893"/>
          </a:xfrm>
          <a:prstGeom prst="rect">
            <a:avLst/>
          </a:prstGeom>
        </p:spPr>
      </p:pic>
      <p:pic>
        <p:nvPicPr>
          <p:cNvPr id="13" name="Grafik 12">
            <a:extLst>
              <a:ext uri="{FF2B5EF4-FFF2-40B4-BE49-F238E27FC236}">
                <a16:creationId xmlns:a16="http://schemas.microsoft.com/office/drawing/2014/main" id="{7B9BCDF3-0F6B-309F-7EAA-155E2D1E79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5001" y="2832704"/>
            <a:ext cx="1106583" cy="2664000"/>
          </a:xfrm>
          <a:prstGeom prst="rect">
            <a:avLst/>
          </a:prstGeom>
        </p:spPr>
      </p:pic>
      <p:pic>
        <p:nvPicPr>
          <p:cNvPr id="6" name="Grafik 5">
            <a:extLst>
              <a:ext uri="{FF2B5EF4-FFF2-40B4-BE49-F238E27FC236}">
                <a16:creationId xmlns:a16="http://schemas.microsoft.com/office/drawing/2014/main" id="{E490C89B-8196-8232-E873-28A90D1DD431}"/>
              </a:ext>
            </a:extLst>
          </p:cNvPr>
          <p:cNvPicPr>
            <a:picLocks noChangeAspect="1"/>
          </p:cNvPicPr>
          <p:nvPr/>
        </p:nvPicPr>
        <p:blipFill>
          <a:blip r:embed="rId8"/>
          <a:srcRect l="-524" t="-2137" r="524" b="16770"/>
          <a:stretch>
            <a:fillRect/>
          </a:stretch>
        </p:blipFill>
        <p:spPr>
          <a:xfrm>
            <a:off x="538362" y="4239713"/>
            <a:ext cx="3939860" cy="1738703"/>
          </a:xfrm>
          <a:prstGeom prst="rect">
            <a:avLst/>
          </a:prstGeom>
        </p:spPr>
      </p:pic>
      <p:pic>
        <p:nvPicPr>
          <p:cNvPr id="15" name="Grafik 14">
            <a:extLst>
              <a:ext uri="{FF2B5EF4-FFF2-40B4-BE49-F238E27FC236}">
                <a16:creationId xmlns:a16="http://schemas.microsoft.com/office/drawing/2014/main" id="{FCF7F3F1-BDF8-AB62-9372-ABFF9880FDF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2052941" y="4165950"/>
            <a:ext cx="763118" cy="540000"/>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pic>
        <p:nvPicPr>
          <p:cNvPr id="16" name="Grafik 15">
            <a:extLst>
              <a:ext uri="{FF2B5EF4-FFF2-40B4-BE49-F238E27FC236}">
                <a16:creationId xmlns:a16="http://schemas.microsoft.com/office/drawing/2014/main" id="{02363BF3-FCAC-8FE1-52F7-DA3F6E138C6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9725" y="3422729"/>
            <a:ext cx="1207635" cy="2808000"/>
          </a:xfrm>
          <a:prstGeom prst="rect">
            <a:avLst/>
          </a:prstGeom>
        </p:spPr>
      </p:pic>
      <p:pic>
        <p:nvPicPr>
          <p:cNvPr id="17" name="Grafik 16">
            <a:extLst>
              <a:ext uri="{FF2B5EF4-FFF2-40B4-BE49-F238E27FC236}">
                <a16:creationId xmlns:a16="http://schemas.microsoft.com/office/drawing/2014/main" id="{2D18E42F-671A-10A5-369D-36E19C630D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3278" y="3391579"/>
            <a:ext cx="1054560" cy="2808000"/>
          </a:xfrm>
          <a:prstGeom prst="rect">
            <a:avLst/>
          </a:prstGeom>
        </p:spPr>
      </p:pic>
      <p:sp>
        <p:nvSpPr>
          <p:cNvPr id="18" name="Abgerundete rechteckige Legende 17">
            <a:extLst>
              <a:ext uri="{FF2B5EF4-FFF2-40B4-BE49-F238E27FC236}">
                <a16:creationId xmlns:a16="http://schemas.microsoft.com/office/drawing/2014/main" id="{0C08E590-B731-95EA-D092-C43DF88C4B2F}"/>
              </a:ext>
            </a:extLst>
          </p:cNvPr>
          <p:cNvSpPr/>
          <p:nvPr/>
        </p:nvSpPr>
        <p:spPr>
          <a:xfrm>
            <a:off x="1314322" y="1671782"/>
            <a:ext cx="3708746" cy="1076531"/>
          </a:xfrm>
          <a:prstGeom prst="wedgeRoundRectCallout">
            <a:avLst>
              <a:gd name="adj1" fmla="val -46923"/>
              <a:gd name="adj2" fmla="val 60448"/>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latin typeface="Arial" panose="020B0604020202020204" pitchFamily="34" charset="0"/>
                <a:cs typeface="Arial" panose="020B0604020202020204" pitchFamily="34" charset="0"/>
              </a:rPr>
              <a:t>Ich bin mir noch nicht sicher, wie ein Sprachspeicher zum Thema … aussehen kann.</a:t>
            </a:r>
          </a:p>
        </p:txBody>
      </p:sp>
      <p:sp>
        <p:nvSpPr>
          <p:cNvPr id="19" name="Abgerundete rechteckige Legende 18">
            <a:extLst>
              <a:ext uri="{FF2B5EF4-FFF2-40B4-BE49-F238E27FC236}">
                <a16:creationId xmlns:a16="http://schemas.microsoft.com/office/drawing/2014/main" id="{A5DBD22D-EC0C-554B-54FD-6D9A0F41A186}"/>
              </a:ext>
            </a:extLst>
          </p:cNvPr>
          <p:cNvSpPr/>
          <p:nvPr/>
        </p:nvSpPr>
        <p:spPr>
          <a:xfrm>
            <a:off x="4233928" y="4620693"/>
            <a:ext cx="3563004" cy="1076531"/>
          </a:xfrm>
          <a:prstGeom prst="wedgeRoundRectCallout">
            <a:avLst>
              <a:gd name="adj1" fmla="val -59395"/>
              <a:gd name="adj2" fmla="val -76594"/>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latin typeface="Arial" panose="020B0604020202020204" pitchFamily="34" charset="0"/>
                <a:cs typeface="Arial" panose="020B0604020202020204" pitchFamily="34" charset="0"/>
              </a:rPr>
              <a:t>Wir können gemeinsam überlegen und uns auch noch mal ein Erklärvideo anschauen.</a:t>
            </a:r>
          </a:p>
        </p:txBody>
      </p:sp>
      <p:sp>
        <p:nvSpPr>
          <p:cNvPr id="7" name="Textfeld 6">
            <a:extLst>
              <a:ext uri="{FF2B5EF4-FFF2-40B4-BE49-F238E27FC236}">
                <a16:creationId xmlns:a16="http://schemas.microsoft.com/office/drawing/2014/main" id="{A10F0A72-34D6-3B09-3623-E1D90861BF6B}"/>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664793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31476-A20D-D4A4-3562-55296CF946BD}"/>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72BFD60-F78E-D3FD-39D3-C91EEAD71A1C}"/>
              </a:ext>
            </a:extLst>
          </p:cNvPr>
          <p:cNvSpPr>
            <a:spLocks noGrp="1"/>
          </p:cNvSpPr>
          <p:nvPr>
            <p:ph type="body" sz="quarter" idx="14"/>
          </p:nvPr>
        </p:nvSpPr>
        <p:spPr/>
        <p:txBody>
          <a:bodyPr/>
          <a:lstStyle/>
          <a:p>
            <a:r>
              <a:rPr lang="de-DE" dirty="0"/>
              <a:t>PLANUNG DER AKTIVITÄT</a:t>
            </a:r>
          </a:p>
        </p:txBody>
      </p:sp>
      <p:sp>
        <p:nvSpPr>
          <p:cNvPr id="16" name="Titel 1">
            <a:extLst>
              <a:ext uri="{FF2B5EF4-FFF2-40B4-BE49-F238E27FC236}">
                <a16:creationId xmlns:a16="http://schemas.microsoft.com/office/drawing/2014/main" id="{CA1BCADC-5198-142C-DDFE-FA7DAE2023E9}"/>
              </a:ext>
            </a:extLst>
          </p:cNvPr>
          <p:cNvSpPr>
            <a:spLocks noGrp="1"/>
          </p:cNvSpPr>
          <p:nvPr>
            <p:ph type="title"/>
          </p:nvPr>
        </p:nvSpPr>
        <p:spPr>
          <a:xfrm>
            <a:off x="1461688" y="223110"/>
            <a:ext cx="10203839" cy="653602"/>
          </a:xfrm>
        </p:spPr>
        <p:txBody>
          <a:bodyPr>
            <a:normAutofit/>
          </a:bodyPr>
          <a:lstStyle/>
          <a:p>
            <a:r>
              <a:rPr lang="de-DE" dirty="0"/>
              <a:t>Exemplarische fachbezogene Arbeit erleben und reflektieren</a:t>
            </a:r>
          </a:p>
        </p:txBody>
      </p:sp>
      <p:pic>
        <p:nvPicPr>
          <p:cNvPr id="6" name="Grafik 5">
            <a:extLst>
              <a:ext uri="{FF2B5EF4-FFF2-40B4-BE49-F238E27FC236}">
                <a16:creationId xmlns:a16="http://schemas.microsoft.com/office/drawing/2014/main" id="{0B73868D-5976-BED2-B61C-6BA05FF39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04" y="2257572"/>
            <a:ext cx="2786453" cy="1562836"/>
          </a:xfrm>
          <a:prstGeom prst="rect">
            <a:avLst/>
          </a:prstGeom>
          <a:ln>
            <a:solidFill>
              <a:schemeClr val="tx1"/>
            </a:solidFill>
          </a:ln>
          <a:effectLst>
            <a:outerShdw blurRad="63500" sx="102000" sy="102000" algn="ctr" rotWithShape="0">
              <a:prstClr val="black">
                <a:alpha val="40000"/>
              </a:prstClr>
            </a:outerShdw>
          </a:effectLst>
        </p:spPr>
      </p:pic>
      <p:pic>
        <p:nvPicPr>
          <p:cNvPr id="8" name="Grafik 7">
            <a:extLst>
              <a:ext uri="{FF2B5EF4-FFF2-40B4-BE49-F238E27FC236}">
                <a16:creationId xmlns:a16="http://schemas.microsoft.com/office/drawing/2014/main" id="{D48FF158-A479-320E-141D-D6B66D8696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580" y="2282931"/>
            <a:ext cx="2958224" cy="1947280"/>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10" name="Grafik 9">
            <a:extLst>
              <a:ext uri="{FF2B5EF4-FFF2-40B4-BE49-F238E27FC236}">
                <a16:creationId xmlns:a16="http://schemas.microsoft.com/office/drawing/2014/main" id="{B546C7F6-E66F-D4EE-EFFF-4F2CED7116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9829" y="3432855"/>
            <a:ext cx="3070688" cy="2172884"/>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12" name="Abgerundetes Rechteck 11">
            <a:extLst>
              <a:ext uri="{FF2B5EF4-FFF2-40B4-BE49-F238E27FC236}">
                <a16:creationId xmlns:a16="http://schemas.microsoft.com/office/drawing/2014/main" id="{AA6FEBB1-ECE0-C535-09CC-E7EBB9FEBC7C}"/>
              </a:ext>
            </a:extLst>
          </p:cNvPr>
          <p:cNvSpPr/>
          <p:nvPr/>
        </p:nvSpPr>
        <p:spPr bwMode="auto">
          <a:xfrm>
            <a:off x="550782" y="1675772"/>
            <a:ext cx="3269887"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Video und Moderationshinweise</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0" name="Abgerundetes Rechteck 19">
            <a:extLst>
              <a:ext uri="{FF2B5EF4-FFF2-40B4-BE49-F238E27FC236}">
                <a16:creationId xmlns:a16="http://schemas.microsoft.com/office/drawing/2014/main" id="{89B14294-E5C9-5620-105B-EBA6A61343C4}"/>
              </a:ext>
            </a:extLst>
          </p:cNvPr>
          <p:cNvSpPr/>
          <p:nvPr/>
        </p:nvSpPr>
        <p:spPr bwMode="auto">
          <a:xfrm>
            <a:off x="4873524" y="1675772"/>
            <a:ext cx="2807280"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Kartei und Planungsbogen</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11" name="Textplatzhalter 1">
            <a:extLst>
              <a:ext uri="{FF2B5EF4-FFF2-40B4-BE49-F238E27FC236}">
                <a16:creationId xmlns:a16="http://schemas.microsoft.com/office/drawing/2014/main" id="{E2EAFEB3-DD2B-2133-A4A5-E53C01846FA5}"/>
              </a:ext>
            </a:extLst>
          </p:cNvPr>
          <p:cNvSpPr>
            <a:spLocks noGrp="1"/>
          </p:cNvSpPr>
          <p:nvPr>
            <p:ph type="body" sz="quarter" idx="15"/>
          </p:nvPr>
        </p:nvSpPr>
        <p:spPr>
          <a:xfrm>
            <a:off x="526474" y="5999216"/>
            <a:ext cx="11139054" cy="267875"/>
          </a:xfrm>
        </p:spPr>
        <p:txBody>
          <a:bodyPr/>
          <a:lstStyle/>
          <a:p>
            <a:r>
              <a:rPr lang="de-DE" dirty="0"/>
              <a:t>https://pikas.dzlm.de/node/2736</a:t>
            </a:r>
          </a:p>
        </p:txBody>
      </p:sp>
      <p:sp>
        <p:nvSpPr>
          <p:cNvPr id="2" name="Textfeld 1">
            <a:extLst>
              <a:ext uri="{FF2B5EF4-FFF2-40B4-BE49-F238E27FC236}">
                <a16:creationId xmlns:a16="http://schemas.microsoft.com/office/drawing/2014/main" id="{070184FD-29C9-0A88-573D-088DB5259A4B}"/>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pic>
        <p:nvPicPr>
          <p:cNvPr id="4" name="Grafik 3">
            <a:extLst>
              <a:ext uri="{FF2B5EF4-FFF2-40B4-BE49-F238E27FC236}">
                <a16:creationId xmlns:a16="http://schemas.microsoft.com/office/drawing/2014/main" id="{869F3030-B04F-26CA-7AB6-D29EFE9A16BB}"/>
              </a:ext>
            </a:extLst>
          </p:cNvPr>
          <p:cNvPicPr>
            <a:picLocks noChangeAspect="1"/>
          </p:cNvPicPr>
          <p:nvPr/>
        </p:nvPicPr>
        <p:blipFill>
          <a:blip r:embed="rId6"/>
          <a:stretch>
            <a:fillRect/>
          </a:stretch>
        </p:blipFill>
        <p:spPr>
          <a:xfrm>
            <a:off x="8949533" y="2282931"/>
            <a:ext cx="2160000" cy="3120000"/>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5" name="Abgerundetes Rechteck 4">
            <a:extLst>
              <a:ext uri="{FF2B5EF4-FFF2-40B4-BE49-F238E27FC236}">
                <a16:creationId xmlns:a16="http://schemas.microsoft.com/office/drawing/2014/main" id="{68151F8B-BA3D-8A45-CF3D-1B5CF98BE6ED}"/>
              </a:ext>
            </a:extLst>
          </p:cNvPr>
          <p:cNvSpPr/>
          <p:nvPr/>
        </p:nvSpPr>
        <p:spPr bwMode="auto">
          <a:xfrm>
            <a:off x="9500237" y="1675772"/>
            <a:ext cx="1058592"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Handout</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pic>
        <p:nvPicPr>
          <p:cNvPr id="7" name="Grafik 6">
            <a:extLst>
              <a:ext uri="{FF2B5EF4-FFF2-40B4-BE49-F238E27FC236}">
                <a16:creationId xmlns:a16="http://schemas.microsoft.com/office/drawing/2014/main" id="{475193E1-D9DF-37AB-5235-1E241C1A2E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104" y="4065988"/>
            <a:ext cx="2129058" cy="1519200"/>
          </a:xfrm>
          <a:prstGeom prst="rect">
            <a:avLst/>
          </a:prstGeom>
          <a:effectLst>
            <a:outerShdw blurRad="63500" sx="102000" sy="102000" algn="ctr" rotWithShape="0">
              <a:prstClr val="black">
                <a:alpha val="40000"/>
              </a:prstClr>
            </a:outerShdw>
          </a:effectLst>
        </p:spPr>
      </p:pic>
      <p:pic>
        <p:nvPicPr>
          <p:cNvPr id="9" name="Grafik 8">
            <a:extLst>
              <a:ext uri="{FF2B5EF4-FFF2-40B4-BE49-F238E27FC236}">
                <a16:creationId xmlns:a16="http://schemas.microsoft.com/office/drawing/2014/main" id="{A7900CDB-FA94-564F-C1A1-BADE7F4185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3412" y="4416693"/>
            <a:ext cx="2135459" cy="1519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5040438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05881C6-B029-E67D-41F4-B0303E200D9D}"/>
              </a:ext>
            </a:extLst>
          </p:cNvPr>
          <p:cNvSpPr>
            <a:spLocks noGrp="1"/>
          </p:cNvSpPr>
          <p:nvPr>
            <p:ph type="title"/>
          </p:nvPr>
        </p:nvSpPr>
        <p:spPr/>
        <p:txBody>
          <a:bodyPr>
            <a:normAutofit/>
          </a:bodyPr>
          <a:lstStyle/>
          <a:p>
            <a:r>
              <a:rPr lang="de-DE" dirty="0"/>
              <a:t>Exemplarische fachbezogene Arbeit erleben und reflektieren</a:t>
            </a:r>
          </a:p>
        </p:txBody>
      </p:sp>
      <p:sp>
        <p:nvSpPr>
          <p:cNvPr id="10" name="Abgerundetes Rechteck 9">
            <a:extLst>
              <a:ext uri="{FF2B5EF4-FFF2-40B4-BE49-F238E27FC236}">
                <a16:creationId xmlns:a16="http://schemas.microsoft.com/office/drawing/2014/main" id="{957059F1-0365-C82E-D737-946C549642FF}"/>
              </a:ext>
            </a:extLst>
          </p:cNvPr>
          <p:cNvSpPr/>
          <p:nvPr/>
        </p:nvSpPr>
        <p:spPr>
          <a:xfrm>
            <a:off x="4463576" y="1138523"/>
            <a:ext cx="3461907" cy="684000"/>
          </a:xfrm>
          <a:prstGeom prst="roundRect">
            <a:avLst/>
          </a:prstGeom>
          <a:solidFill>
            <a:srgbClr val="327D87"/>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dirty="0">
              <a:ln>
                <a:noFill/>
              </a:ln>
              <a:solidFill>
                <a:srgbClr val="000000"/>
              </a:solidFill>
              <a:effectLst/>
              <a:uFillTx/>
              <a:latin typeface="+mj-lt"/>
              <a:ea typeface="+mj-ea"/>
              <a:cs typeface="+mj-cs"/>
              <a:sym typeface="Calibri"/>
            </a:endParaRPr>
          </a:p>
        </p:txBody>
      </p:sp>
      <p:sp>
        <p:nvSpPr>
          <p:cNvPr id="12" name="Textfeld 11">
            <a:extLst>
              <a:ext uri="{FF2B5EF4-FFF2-40B4-BE49-F238E27FC236}">
                <a16:creationId xmlns:a16="http://schemas.microsoft.com/office/drawing/2014/main" id="{96B4D556-6682-1D67-F8C6-0862EB0F1392}"/>
              </a:ext>
            </a:extLst>
          </p:cNvPr>
          <p:cNvSpPr txBox="1"/>
          <p:nvPr/>
        </p:nvSpPr>
        <p:spPr>
          <a:xfrm>
            <a:off x="4512686" y="1298006"/>
            <a:ext cx="3273781" cy="3313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0" marR="0" indent="0" algn="l" defTabSz="914400" rtl="0" fontAlgn="auto" latinLnBrk="0" hangingPunct="0">
              <a:lnSpc>
                <a:spcPct val="100000"/>
              </a:lnSpc>
              <a:spcBef>
                <a:spcPts val="0"/>
              </a:spcBef>
              <a:spcAft>
                <a:spcPts val="0"/>
              </a:spcAft>
              <a:buClrTx/>
              <a:buSzPct val="100000"/>
              <a:buNone/>
              <a:tabLst/>
            </a:pPr>
            <a:r>
              <a:rPr lang="de-DE" sz="1600" dirty="0">
                <a:solidFill>
                  <a:schemeClr val="bg1"/>
                </a:solidFill>
                <a:latin typeface="Arial" panose="020B0604020202020204" pitchFamily="34" charset="0"/>
                <a:cs typeface="Arial" panose="020B0604020202020204" pitchFamily="34" charset="0"/>
              </a:rPr>
              <a:t>Erklärvideo zum Sprachspeicher</a:t>
            </a:r>
            <a:endParaRPr kumimoji="0" lang="de-DE" sz="1600"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Calibri"/>
            </a:endParaRPr>
          </a:p>
        </p:txBody>
      </p:sp>
      <p:pic>
        <p:nvPicPr>
          <p:cNvPr id="16" name="Grafik 15">
            <a:extLst>
              <a:ext uri="{FF2B5EF4-FFF2-40B4-BE49-F238E27FC236}">
                <a16:creationId xmlns:a16="http://schemas.microsoft.com/office/drawing/2014/main" id="{9B6B72F5-A88E-0761-4942-C8CF16E07D63}"/>
              </a:ext>
            </a:extLst>
          </p:cNvPr>
          <p:cNvPicPr>
            <a:picLocks noChangeAspect="1"/>
          </p:cNvPicPr>
          <p:nvPr/>
        </p:nvPicPr>
        <p:blipFill>
          <a:blip r:embed="rId3"/>
          <a:stretch>
            <a:fillRect/>
          </a:stretch>
        </p:blipFill>
        <p:spPr>
          <a:xfrm>
            <a:off x="7494638" y="2124799"/>
            <a:ext cx="2507446" cy="3621867"/>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6" name="Abgerundetes Rechteck 5">
            <a:extLst>
              <a:ext uri="{FF2B5EF4-FFF2-40B4-BE49-F238E27FC236}">
                <a16:creationId xmlns:a16="http://schemas.microsoft.com/office/drawing/2014/main" id="{CFDE2E9A-173B-71B9-42C4-33E84A600757}"/>
              </a:ext>
            </a:extLst>
          </p:cNvPr>
          <p:cNvSpPr/>
          <p:nvPr/>
        </p:nvSpPr>
        <p:spPr>
          <a:xfrm>
            <a:off x="7576107" y="4125865"/>
            <a:ext cx="2370611" cy="816745"/>
          </a:xfrm>
          <a:prstGeom prst="roundRect">
            <a:avLst/>
          </a:prstGeom>
          <a:noFill/>
          <a:ln w="38100" cap="flat">
            <a:solidFill>
              <a:srgbClr val="327D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a:ln>
                <a:noFill/>
              </a:ln>
              <a:solidFill>
                <a:srgbClr val="000000"/>
              </a:solidFill>
              <a:effectLst/>
              <a:uFillTx/>
              <a:latin typeface="+mj-lt"/>
              <a:ea typeface="+mj-ea"/>
              <a:cs typeface="+mj-cs"/>
              <a:sym typeface="Calibri"/>
            </a:endParaRPr>
          </a:p>
        </p:txBody>
      </p:sp>
      <p:cxnSp>
        <p:nvCxnSpPr>
          <p:cNvPr id="8" name="Gerade Verbindung mit Pfeil 7">
            <a:extLst>
              <a:ext uri="{FF2B5EF4-FFF2-40B4-BE49-F238E27FC236}">
                <a16:creationId xmlns:a16="http://schemas.microsoft.com/office/drawing/2014/main" id="{6634DBCA-8F2D-1494-FF3D-D70115B44531}"/>
              </a:ext>
            </a:extLst>
          </p:cNvPr>
          <p:cNvCxnSpPr>
            <a:cxnSpLocks/>
          </p:cNvCxnSpPr>
          <p:nvPr/>
        </p:nvCxnSpPr>
        <p:spPr>
          <a:xfrm>
            <a:off x="6504369" y="1796826"/>
            <a:ext cx="1282098" cy="2254818"/>
          </a:xfrm>
          <a:prstGeom prst="straightConnector1">
            <a:avLst/>
          </a:prstGeom>
          <a:noFill/>
          <a:ln w="50800" cap="flat">
            <a:solidFill>
              <a:srgbClr val="327D87"/>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7" name="Grafik 16">
            <a:extLst>
              <a:ext uri="{FF2B5EF4-FFF2-40B4-BE49-F238E27FC236}">
                <a16:creationId xmlns:a16="http://schemas.microsoft.com/office/drawing/2014/main" id="{8F0F8459-BD80-4FB7-9924-E0AB2C8D3C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538" y="2480330"/>
            <a:ext cx="3527050" cy="2509200"/>
          </a:xfrm>
          <a:prstGeom prst="rect">
            <a:avLst/>
          </a:prstGeom>
          <a:effectLst>
            <a:outerShdw blurRad="63500" sx="102000" sy="102000" algn="ctr" rotWithShape="0">
              <a:prstClr val="black">
                <a:alpha val="40000"/>
              </a:prstClr>
            </a:outerShdw>
          </a:effectLst>
        </p:spPr>
      </p:pic>
      <p:sp>
        <p:nvSpPr>
          <p:cNvPr id="11" name="Abgerundetes Rechteck 10">
            <a:extLst>
              <a:ext uri="{FF2B5EF4-FFF2-40B4-BE49-F238E27FC236}">
                <a16:creationId xmlns:a16="http://schemas.microsoft.com/office/drawing/2014/main" id="{62A92FA8-0B03-4BA3-F10E-78EC4F91D488}"/>
              </a:ext>
            </a:extLst>
          </p:cNvPr>
          <p:cNvSpPr/>
          <p:nvPr/>
        </p:nvSpPr>
        <p:spPr>
          <a:xfrm>
            <a:off x="2479970" y="3078738"/>
            <a:ext cx="500554" cy="752570"/>
          </a:xfrm>
          <a:prstGeom prst="roundRect">
            <a:avLst/>
          </a:prstGeom>
          <a:noFill/>
          <a:ln w="38100" cap="flat">
            <a:solidFill>
              <a:srgbClr val="327D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a:ln>
                <a:noFill/>
              </a:ln>
              <a:solidFill>
                <a:srgbClr val="000000"/>
              </a:solidFill>
              <a:effectLst/>
              <a:uFillTx/>
              <a:latin typeface="+mj-lt"/>
              <a:ea typeface="+mj-ea"/>
              <a:cs typeface="+mj-cs"/>
              <a:sym typeface="Calibri"/>
            </a:endParaRPr>
          </a:p>
        </p:txBody>
      </p:sp>
      <p:cxnSp>
        <p:nvCxnSpPr>
          <p:cNvPr id="14" name="Gerade Verbindung mit Pfeil 13">
            <a:extLst>
              <a:ext uri="{FF2B5EF4-FFF2-40B4-BE49-F238E27FC236}">
                <a16:creationId xmlns:a16="http://schemas.microsoft.com/office/drawing/2014/main" id="{E6A5C2C8-B241-7959-6227-910A1B5DC202}"/>
              </a:ext>
            </a:extLst>
          </p:cNvPr>
          <p:cNvCxnSpPr>
            <a:cxnSpLocks/>
          </p:cNvCxnSpPr>
          <p:nvPr/>
        </p:nvCxnSpPr>
        <p:spPr>
          <a:xfrm flipH="1">
            <a:off x="2917704" y="1801060"/>
            <a:ext cx="2971130" cy="1188952"/>
          </a:xfrm>
          <a:prstGeom prst="straightConnector1">
            <a:avLst/>
          </a:prstGeom>
          <a:noFill/>
          <a:ln w="50800" cap="flat">
            <a:solidFill>
              <a:srgbClr val="327D87"/>
            </a:solidFill>
            <a:prstDash val="solid"/>
            <a:miter lim="800000"/>
            <a:tailEnd type="triangle"/>
          </a:ln>
          <a:effectLst/>
          <a:sp3d/>
        </p:spPr>
        <p:style>
          <a:lnRef idx="0">
            <a:scrgbClr r="0" g="0" b="0"/>
          </a:lnRef>
          <a:fillRef idx="0">
            <a:scrgbClr r="0" g="0" b="0"/>
          </a:fillRef>
          <a:effectRef idx="0">
            <a:scrgbClr r="0" g="0" b="0"/>
          </a:effectRef>
          <a:fontRef idx="none"/>
        </p:style>
      </p:cxnSp>
      <p:sp>
        <p:nvSpPr>
          <p:cNvPr id="2" name="Textplatzhalter 1">
            <a:extLst>
              <a:ext uri="{FF2B5EF4-FFF2-40B4-BE49-F238E27FC236}">
                <a16:creationId xmlns:a16="http://schemas.microsoft.com/office/drawing/2014/main" id="{9447A10C-4FE2-7E50-28BC-5FE93F9A6F35}"/>
              </a:ext>
            </a:extLst>
          </p:cNvPr>
          <p:cNvSpPr>
            <a:spLocks noGrp="1"/>
          </p:cNvSpPr>
          <p:nvPr>
            <p:ph type="body" sz="quarter" idx="15"/>
          </p:nvPr>
        </p:nvSpPr>
        <p:spPr>
          <a:xfrm>
            <a:off x="526474" y="5999216"/>
            <a:ext cx="11139054" cy="267875"/>
          </a:xfrm>
        </p:spPr>
        <p:txBody>
          <a:bodyPr/>
          <a:lstStyle/>
          <a:p>
            <a:r>
              <a:rPr lang="de-DE" dirty="0"/>
              <a:t>https://pikas.dzlm.de/node/2736</a:t>
            </a:r>
          </a:p>
        </p:txBody>
      </p:sp>
      <p:sp>
        <p:nvSpPr>
          <p:cNvPr id="3" name="Textfeld 2">
            <a:extLst>
              <a:ext uri="{FF2B5EF4-FFF2-40B4-BE49-F238E27FC236}">
                <a16:creationId xmlns:a16="http://schemas.microsoft.com/office/drawing/2014/main" id="{11417636-5ED6-CFF5-9B73-96B500F7C7BB}"/>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3283590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A2AFF-2991-735B-BFAB-69966CEBFE30}"/>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CE031A33-AC3C-ED50-21E3-193F2335C27B}"/>
              </a:ext>
            </a:extLst>
          </p:cNvPr>
          <p:cNvSpPr>
            <a:spLocks noGrp="1"/>
          </p:cNvSpPr>
          <p:nvPr>
            <p:ph type="body" sz="quarter" idx="14"/>
          </p:nvPr>
        </p:nvSpPr>
        <p:spPr/>
        <p:txBody>
          <a:bodyPr/>
          <a:lstStyle/>
          <a:p>
            <a:r>
              <a:rPr lang="de-DE" dirty="0"/>
              <a:t>VERTIEFUNG MIT DEM ERKLÄRVIDEO</a:t>
            </a:r>
          </a:p>
        </p:txBody>
      </p:sp>
      <p:sp>
        <p:nvSpPr>
          <p:cNvPr id="2" name="Titel 1">
            <a:extLst>
              <a:ext uri="{FF2B5EF4-FFF2-40B4-BE49-F238E27FC236}">
                <a16:creationId xmlns:a16="http://schemas.microsoft.com/office/drawing/2014/main" id="{2E487D6D-60DD-7279-038A-005185A12971}"/>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E22305EE-5EFF-0654-1B87-0F4BEAB05963}"/>
              </a:ext>
            </a:extLst>
          </p:cNvPr>
          <p:cNvSpPr>
            <a:spLocks noGrp="1"/>
          </p:cNvSpPr>
          <p:nvPr>
            <p:ph type="dt" sz="half" idx="10"/>
          </p:nvPr>
        </p:nvSpPr>
        <p:spPr/>
        <p:txBody>
          <a:bodyPr/>
          <a:lstStyle/>
          <a:p>
            <a:pPr>
              <a:lnSpc>
                <a:spcPct val="150000"/>
              </a:lnSpc>
            </a:pPr>
            <a:endParaRPr lang="de-DE" dirty="0"/>
          </a:p>
        </p:txBody>
      </p:sp>
      <p:pic>
        <p:nvPicPr>
          <p:cNvPr id="4" name="Grafik 3" descr="Ein Bild, das Clipart, Darstellung, Cartoon, Animierter Cartoon enthält.&#10;&#10;KI-generierte Inhalte können fehlerhaft sein.">
            <a:extLst>
              <a:ext uri="{FF2B5EF4-FFF2-40B4-BE49-F238E27FC236}">
                <a16:creationId xmlns:a16="http://schemas.microsoft.com/office/drawing/2014/main" id="{FE8AAA94-8EAD-D4B1-DF01-30D3DCFDAA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9504" y="3751200"/>
            <a:ext cx="1094509" cy="2550926"/>
          </a:xfrm>
          <a:prstGeom prst="rect">
            <a:avLst/>
          </a:prstGeom>
        </p:spPr>
      </p:pic>
      <p:pic>
        <p:nvPicPr>
          <p:cNvPr id="14" name="Grafik 13" descr="Ein Bild, das Text, Whiteboard enthält.&#10;&#10;KI-generierte Inhalte können fehlerhaft sein.">
            <a:extLst>
              <a:ext uri="{FF2B5EF4-FFF2-40B4-BE49-F238E27FC236}">
                <a16:creationId xmlns:a16="http://schemas.microsoft.com/office/drawing/2014/main" id="{5C1B4FC8-C0BD-8408-E56D-9C13299E2266}"/>
              </a:ext>
            </a:extLst>
          </p:cNvPr>
          <p:cNvPicPr>
            <a:picLocks noChangeAspect="1"/>
          </p:cNvPicPr>
          <p:nvPr/>
        </p:nvPicPr>
        <p:blipFill>
          <a:blip r:embed="rId4"/>
          <a:stretch>
            <a:fillRect/>
          </a:stretch>
        </p:blipFill>
        <p:spPr>
          <a:xfrm>
            <a:off x="3454974" y="1957465"/>
            <a:ext cx="5281400" cy="2880000"/>
          </a:xfrm>
          <a:prstGeom prst="rect">
            <a:avLst/>
          </a:prstGeom>
        </p:spPr>
      </p:pic>
      <p:pic>
        <p:nvPicPr>
          <p:cNvPr id="8" name="Grafik 7">
            <a:extLst>
              <a:ext uri="{FF2B5EF4-FFF2-40B4-BE49-F238E27FC236}">
                <a16:creationId xmlns:a16="http://schemas.microsoft.com/office/drawing/2014/main" id="{9D322870-012A-6482-8616-36F5E6843CC9}"/>
              </a:ext>
            </a:extLst>
          </p:cNvPr>
          <p:cNvPicPr>
            <a:picLocks noChangeAspect="1"/>
          </p:cNvPicPr>
          <p:nvPr/>
        </p:nvPicPr>
        <p:blipFill>
          <a:blip r:embed="rId5">
            <a:extLst>
              <a:ext uri="{28A0092B-C50C-407E-A947-70E740481C1C}">
                <a14:useLocalDpi xmlns:a14="http://schemas.microsoft.com/office/drawing/2010/main" val="0"/>
              </a:ext>
            </a:extLst>
          </a:blip>
          <a:srcRect b="5030"/>
          <a:stretch>
            <a:fillRect/>
          </a:stretch>
        </p:blipFill>
        <p:spPr>
          <a:xfrm>
            <a:off x="3740938" y="2044915"/>
            <a:ext cx="4709471" cy="2641385"/>
          </a:xfrm>
          <a:prstGeom prst="rect">
            <a:avLst/>
          </a:prstGeom>
        </p:spPr>
      </p:pic>
      <p:sp>
        <p:nvSpPr>
          <p:cNvPr id="12" name="Abgerundete rechteckige Legende 11">
            <a:extLst>
              <a:ext uri="{FF2B5EF4-FFF2-40B4-BE49-F238E27FC236}">
                <a16:creationId xmlns:a16="http://schemas.microsoft.com/office/drawing/2014/main" id="{AA89D1D7-D5B5-7110-0B89-D8B947DCE32F}"/>
              </a:ext>
            </a:extLst>
          </p:cNvPr>
          <p:cNvSpPr/>
          <p:nvPr/>
        </p:nvSpPr>
        <p:spPr>
          <a:xfrm>
            <a:off x="1992228" y="2586038"/>
            <a:ext cx="2236161" cy="957458"/>
          </a:xfrm>
          <a:prstGeom prst="wedgeRoundRectCallout">
            <a:avLst>
              <a:gd name="adj1" fmla="val -43300"/>
              <a:gd name="adj2" fmla="val 100994"/>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Schauen wir uns das Erklärvideo an!</a:t>
            </a:r>
          </a:p>
        </p:txBody>
      </p:sp>
      <p:sp>
        <p:nvSpPr>
          <p:cNvPr id="9" name="Textplatzhalter 1">
            <a:extLst>
              <a:ext uri="{FF2B5EF4-FFF2-40B4-BE49-F238E27FC236}">
                <a16:creationId xmlns:a16="http://schemas.microsoft.com/office/drawing/2014/main" id="{73510F28-B614-8858-F549-8241C9CFD614}"/>
              </a:ext>
            </a:extLst>
          </p:cNvPr>
          <p:cNvSpPr>
            <a:spLocks noGrp="1"/>
          </p:cNvSpPr>
          <p:nvPr>
            <p:ph type="body" sz="quarter" idx="15"/>
          </p:nvPr>
        </p:nvSpPr>
        <p:spPr>
          <a:xfrm>
            <a:off x="526474" y="5999216"/>
            <a:ext cx="11139054" cy="267875"/>
          </a:xfrm>
        </p:spPr>
        <p:txBody>
          <a:bodyPr/>
          <a:lstStyle/>
          <a:p>
            <a:r>
              <a:rPr lang="de-DE" dirty="0"/>
              <a:t>https://pikas.dzlm.de/node/2665</a:t>
            </a:r>
          </a:p>
        </p:txBody>
      </p:sp>
      <p:sp>
        <p:nvSpPr>
          <p:cNvPr id="6" name="Textfeld 5">
            <a:extLst>
              <a:ext uri="{FF2B5EF4-FFF2-40B4-BE49-F238E27FC236}">
                <a16:creationId xmlns:a16="http://schemas.microsoft.com/office/drawing/2014/main" id="{0DE85C7C-B429-0C1C-EAD1-331564EE840A}"/>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3994512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3B07C-5A28-328B-5F1E-6028C9856AD0}"/>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D6D7AA6-A18A-71D0-3163-EA8C969D4C47}"/>
              </a:ext>
            </a:extLst>
          </p:cNvPr>
          <p:cNvSpPr>
            <a:spLocks noGrp="1"/>
          </p:cNvSpPr>
          <p:nvPr>
            <p:ph type="body" sz="quarter" idx="14"/>
          </p:nvPr>
        </p:nvSpPr>
        <p:spPr/>
        <p:txBody>
          <a:bodyPr/>
          <a:lstStyle/>
          <a:p>
            <a:r>
              <a:rPr lang="de-DE" dirty="0"/>
              <a:t>VERTIEFUNG MIT DEM ERKLÄRVIDEO</a:t>
            </a:r>
          </a:p>
        </p:txBody>
      </p:sp>
      <p:sp>
        <p:nvSpPr>
          <p:cNvPr id="2" name="Titel 1">
            <a:extLst>
              <a:ext uri="{FF2B5EF4-FFF2-40B4-BE49-F238E27FC236}">
                <a16:creationId xmlns:a16="http://schemas.microsoft.com/office/drawing/2014/main" id="{296BED13-EAD0-BA3C-E2BA-C5864E3D7F45}"/>
              </a:ext>
            </a:extLst>
          </p:cNvPr>
          <p:cNvSpPr>
            <a:spLocks noGrp="1"/>
          </p:cNvSpPr>
          <p:nvPr>
            <p:ph type="title"/>
          </p:nvPr>
        </p:nvSpPr>
        <p:spPr/>
        <p:txBody>
          <a:bodyPr>
            <a:normAutofit/>
          </a:bodyPr>
          <a:lstStyle/>
          <a:p>
            <a:r>
              <a:rPr lang="de-DE" dirty="0"/>
              <a:t>Exemplarische fachbezogene Arbeit erleben und reflektieren</a:t>
            </a:r>
          </a:p>
        </p:txBody>
      </p:sp>
      <p:sp>
        <p:nvSpPr>
          <p:cNvPr id="5" name="Datumsplatzhalter 4">
            <a:extLst>
              <a:ext uri="{FF2B5EF4-FFF2-40B4-BE49-F238E27FC236}">
                <a16:creationId xmlns:a16="http://schemas.microsoft.com/office/drawing/2014/main" id="{2F211A64-8E2F-FCD6-44F3-4C26B2F7EA42}"/>
              </a:ext>
            </a:extLst>
          </p:cNvPr>
          <p:cNvSpPr>
            <a:spLocks noGrp="1"/>
          </p:cNvSpPr>
          <p:nvPr>
            <p:ph type="dt" sz="half" idx="10"/>
          </p:nvPr>
        </p:nvSpPr>
        <p:spPr/>
        <p:txBody>
          <a:bodyPr/>
          <a:lstStyle/>
          <a:p>
            <a:pPr>
              <a:lnSpc>
                <a:spcPct val="150000"/>
              </a:lnSpc>
            </a:pPr>
            <a:endParaRPr lang="de-DE" dirty="0"/>
          </a:p>
        </p:txBody>
      </p:sp>
      <p:pic>
        <p:nvPicPr>
          <p:cNvPr id="4" name="Grafik 3" descr="Ein Bild, das Clipart, Darstellung, Cartoon, Animierter Cartoon enthält.&#10;&#10;KI-generierte Inhalte können fehlerhaft sein.">
            <a:extLst>
              <a:ext uri="{FF2B5EF4-FFF2-40B4-BE49-F238E27FC236}">
                <a16:creationId xmlns:a16="http://schemas.microsoft.com/office/drawing/2014/main" id="{80F74D9C-E5EE-2D0C-0533-64086C4F14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504" y="3751200"/>
            <a:ext cx="1094509" cy="2550926"/>
          </a:xfrm>
          <a:prstGeom prst="rect">
            <a:avLst/>
          </a:prstGeom>
        </p:spPr>
      </p:pic>
      <p:pic>
        <p:nvPicPr>
          <p:cNvPr id="14" name="Grafik 13" descr="Ein Bild, das Text, Whiteboard enthält.&#10;&#10;KI-generierte Inhalte können fehlerhaft sein.">
            <a:extLst>
              <a:ext uri="{FF2B5EF4-FFF2-40B4-BE49-F238E27FC236}">
                <a16:creationId xmlns:a16="http://schemas.microsoft.com/office/drawing/2014/main" id="{1CB8B24E-5612-0A35-563A-B114A6966200}"/>
              </a:ext>
            </a:extLst>
          </p:cNvPr>
          <p:cNvPicPr>
            <a:picLocks noChangeAspect="1"/>
          </p:cNvPicPr>
          <p:nvPr/>
        </p:nvPicPr>
        <p:blipFill>
          <a:blip r:embed="rId6"/>
          <a:stretch>
            <a:fillRect/>
          </a:stretch>
        </p:blipFill>
        <p:spPr>
          <a:xfrm>
            <a:off x="2938143" y="1678204"/>
            <a:ext cx="7891835" cy="4303496"/>
          </a:xfrm>
          <a:prstGeom prst="rect">
            <a:avLst/>
          </a:prstGeom>
        </p:spPr>
      </p:pic>
      <p:sp>
        <p:nvSpPr>
          <p:cNvPr id="11" name="Textplatzhalter 1">
            <a:extLst>
              <a:ext uri="{FF2B5EF4-FFF2-40B4-BE49-F238E27FC236}">
                <a16:creationId xmlns:a16="http://schemas.microsoft.com/office/drawing/2014/main" id="{887CA91E-6E71-9A25-1DEC-C0E6575791C5}"/>
              </a:ext>
            </a:extLst>
          </p:cNvPr>
          <p:cNvSpPr>
            <a:spLocks noGrp="1"/>
          </p:cNvSpPr>
          <p:nvPr>
            <p:ph type="body" sz="quarter" idx="15"/>
          </p:nvPr>
        </p:nvSpPr>
        <p:spPr>
          <a:xfrm>
            <a:off x="526474" y="5999216"/>
            <a:ext cx="11139054" cy="267875"/>
          </a:xfrm>
        </p:spPr>
        <p:txBody>
          <a:bodyPr/>
          <a:lstStyle/>
          <a:p>
            <a:r>
              <a:rPr lang="de-DE" dirty="0"/>
              <a:t>https://pikas.dzlm.de/node/2665</a:t>
            </a:r>
          </a:p>
        </p:txBody>
      </p:sp>
      <p:pic>
        <p:nvPicPr>
          <p:cNvPr id="13" name="Erklärvideo Sprachspeicher">
            <a:hlinkClick r:id="" action="ppaction://media"/>
            <a:extLst>
              <a:ext uri="{FF2B5EF4-FFF2-40B4-BE49-F238E27FC236}">
                <a16:creationId xmlns:a16="http://schemas.microsoft.com/office/drawing/2014/main" id="{2A47D424-8FC0-8161-0F05-C29EA9935EE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457251" y="1774854"/>
            <a:ext cx="7074919" cy="3979642"/>
          </a:xfrm>
          <a:prstGeom prst="rect">
            <a:avLst/>
          </a:prstGeom>
        </p:spPr>
      </p:pic>
      <p:sp>
        <p:nvSpPr>
          <p:cNvPr id="12" name="Abgerundete rechteckige Legende 11">
            <a:extLst>
              <a:ext uri="{FF2B5EF4-FFF2-40B4-BE49-F238E27FC236}">
                <a16:creationId xmlns:a16="http://schemas.microsoft.com/office/drawing/2014/main" id="{BEE2B65F-D971-D2D6-612D-AEC85531ABB9}"/>
              </a:ext>
            </a:extLst>
          </p:cNvPr>
          <p:cNvSpPr/>
          <p:nvPr/>
        </p:nvSpPr>
        <p:spPr>
          <a:xfrm>
            <a:off x="404174" y="2213114"/>
            <a:ext cx="2236161" cy="957458"/>
          </a:xfrm>
          <a:prstGeom prst="wedgeRoundRectCallout">
            <a:avLst>
              <a:gd name="adj1" fmla="val 2925"/>
              <a:gd name="adj2" fmla="val 96842"/>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Schauen wir uns das Erklärvideo an!</a:t>
            </a:r>
          </a:p>
        </p:txBody>
      </p:sp>
      <p:sp>
        <p:nvSpPr>
          <p:cNvPr id="6" name="Textfeld 5">
            <a:extLst>
              <a:ext uri="{FF2B5EF4-FFF2-40B4-BE49-F238E27FC236}">
                <a16:creationId xmlns:a16="http://schemas.microsoft.com/office/drawing/2014/main" id="{68192797-4EF2-EFB3-C01F-EC49D4983875}"/>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28595837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4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6418-9447-4BCF-69E1-E78E264383D0}"/>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0FEFD495-E04B-985A-DEDE-F71C561AD1F1}"/>
              </a:ext>
            </a:extLst>
          </p:cNvPr>
          <p:cNvSpPr>
            <a:spLocks noGrp="1"/>
          </p:cNvSpPr>
          <p:nvPr>
            <p:ph type="body" sz="quarter" idx="14"/>
          </p:nvPr>
        </p:nvSpPr>
        <p:spPr/>
        <p:txBody>
          <a:bodyPr/>
          <a:lstStyle/>
          <a:p>
            <a:r>
              <a:rPr lang="de-DE" dirty="0"/>
              <a:t>PLANUNG DER AKTIVITÄT</a:t>
            </a:r>
          </a:p>
        </p:txBody>
      </p:sp>
      <p:sp>
        <p:nvSpPr>
          <p:cNvPr id="16" name="Titel 1">
            <a:extLst>
              <a:ext uri="{FF2B5EF4-FFF2-40B4-BE49-F238E27FC236}">
                <a16:creationId xmlns:a16="http://schemas.microsoft.com/office/drawing/2014/main" id="{70ED43ED-0418-79D2-41FA-CE415C48B001}"/>
              </a:ext>
            </a:extLst>
          </p:cNvPr>
          <p:cNvSpPr>
            <a:spLocks noGrp="1"/>
          </p:cNvSpPr>
          <p:nvPr>
            <p:ph type="title"/>
          </p:nvPr>
        </p:nvSpPr>
        <p:spPr>
          <a:xfrm>
            <a:off x="1461688" y="223110"/>
            <a:ext cx="10203839" cy="653602"/>
          </a:xfrm>
        </p:spPr>
        <p:txBody>
          <a:bodyPr>
            <a:normAutofit/>
          </a:bodyPr>
          <a:lstStyle/>
          <a:p>
            <a:r>
              <a:rPr lang="de-DE" dirty="0"/>
              <a:t>Exemplarische fachbezogene Arbeit erleben und reflektieren</a:t>
            </a:r>
          </a:p>
        </p:txBody>
      </p:sp>
      <p:pic>
        <p:nvPicPr>
          <p:cNvPr id="6" name="Grafik 5">
            <a:extLst>
              <a:ext uri="{FF2B5EF4-FFF2-40B4-BE49-F238E27FC236}">
                <a16:creationId xmlns:a16="http://schemas.microsoft.com/office/drawing/2014/main" id="{8F42BF9F-FFC8-984B-E6AC-DCCF591E0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04" y="2257572"/>
            <a:ext cx="2786453" cy="1562836"/>
          </a:xfrm>
          <a:prstGeom prst="rect">
            <a:avLst/>
          </a:prstGeom>
          <a:ln>
            <a:solidFill>
              <a:schemeClr val="tx1"/>
            </a:solidFill>
          </a:ln>
          <a:effectLst>
            <a:outerShdw blurRad="63500" sx="102000" sy="102000" algn="ctr" rotWithShape="0">
              <a:prstClr val="black">
                <a:alpha val="40000"/>
              </a:prstClr>
            </a:outerShdw>
          </a:effectLst>
        </p:spPr>
      </p:pic>
      <p:pic>
        <p:nvPicPr>
          <p:cNvPr id="8" name="Grafik 7">
            <a:extLst>
              <a:ext uri="{FF2B5EF4-FFF2-40B4-BE49-F238E27FC236}">
                <a16:creationId xmlns:a16="http://schemas.microsoft.com/office/drawing/2014/main" id="{49103A01-BAD7-796B-495C-81691CF19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580" y="2282931"/>
            <a:ext cx="2958224" cy="1947280"/>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10" name="Grafik 9">
            <a:extLst>
              <a:ext uri="{FF2B5EF4-FFF2-40B4-BE49-F238E27FC236}">
                <a16:creationId xmlns:a16="http://schemas.microsoft.com/office/drawing/2014/main" id="{A72DFA85-33FC-5A6F-CDF7-296077CF6C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9829" y="3432855"/>
            <a:ext cx="3070688" cy="2172884"/>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12" name="Abgerundetes Rechteck 11">
            <a:extLst>
              <a:ext uri="{FF2B5EF4-FFF2-40B4-BE49-F238E27FC236}">
                <a16:creationId xmlns:a16="http://schemas.microsoft.com/office/drawing/2014/main" id="{3380A551-CFFA-0809-CBD8-7A5AD9631AD4}"/>
              </a:ext>
            </a:extLst>
          </p:cNvPr>
          <p:cNvSpPr/>
          <p:nvPr/>
        </p:nvSpPr>
        <p:spPr bwMode="auto">
          <a:xfrm>
            <a:off x="550782" y="1675772"/>
            <a:ext cx="3269887"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Video und Moderationshinweise</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0" name="Abgerundetes Rechteck 19">
            <a:extLst>
              <a:ext uri="{FF2B5EF4-FFF2-40B4-BE49-F238E27FC236}">
                <a16:creationId xmlns:a16="http://schemas.microsoft.com/office/drawing/2014/main" id="{29859CF9-01C0-5657-A38F-7F9C113953EA}"/>
              </a:ext>
            </a:extLst>
          </p:cNvPr>
          <p:cNvSpPr/>
          <p:nvPr/>
        </p:nvSpPr>
        <p:spPr bwMode="auto">
          <a:xfrm>
            <a:off x="4873524" y="1675772"/>
            <a:ext cx="2807280"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Kartei und Planungsbogen</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pic>
        <p:nvPicPr>
          <p:cNvPr id="7" name="Grafik 6">
            <a:extLst>
              <a:ext uri="{FF2B5EF4-FFF2-40B4-BE49-F238E27FC236}">
                <a16:creationId xmlns:a16="http://schemas.microsoft.com/office/drawing/2014/main" id="{4C5623AD-9198-4ABC-D111-E3998A5899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104" y="4065988"/>
            <a:ext cx="2129058" cy="1519200"/>
          </a:xfrm>
          <a:prstGeom prst="rect">
            <a:avLst/>
          </a:prstGeom>
          <a:effectLst>
            <a:outerShdw blurRad="63500" sx="102000" sy="102000" algn="ctr" rotWithShape="0">
              <a:prstClr val="black">
                <a:alpha val="40000"/>
              </a:prstClr>
            </a:outerShdw>
          </a:effectLst>
        </p:spPr>
      </p:pic>
      <p:pic>
        <p:nvPicPr>
          <p:cNvPr id="22" name="Grafik 21">
            <a:extLst>
              <a:ext uri="{FF2B5EF4-FFF2-40B4-BE49-F238E27FC236}">
                <a16:creationId xmlns:a16="http://schemas.microsoft.com/office/drawing/2014/main" id="{AA00050F-47A1-5212-EE76-3FDC2F1219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3412" y="4416693"/>
            <a:ext cx="2135459" cy="1519200"/>
          </a:xfrm>
          <a:prstGeom prst="rect">
            <a:avLst/>
          </a:prstGeom>
          <a:effectLst>
            <a:outerShdw blurRad="63500" sx="102000" sy="102000" algn="ctr" rotWithShape="0">
              <a:prstClr val="black">
                <a:alpha val="40000"/>
              </a:prstClr>
            </a:outerShdw>
          </a:effectLst>
        </p:spPr>
      </p:pic>
      <p:sp>
        <p:nvSpPr>
          <p:cNvPr id="4" name="Textplatzhalter 1">
            <a:extLst>
              <a:ext uri="{FF2B5EF4-FFF2-40B4-BE49-F238E27FC236}">
                <a16:creationId xmlns:a16="http://schemas.microsoft.com/office/drawing/2014/main" id="{53B7F5A2-306F-D5E1-1AC8-798E1A43EF6F}"/>
              </a:ext>
            </a:extLst>
          </p:cNvPr>
          <p:cNvSpPr>
            <a:spLocks noGrp="1"/>
          </p:cNvSpPr>
          <p:nvPr>
            <p:ph type="body" sz="quarter" idx="15"/>
          </p:nvPr>
        </p:nvSpPr>
        <p:spPr>
          <a:xfrm>
            <a:off x="526474" y="5999216"/>
            <a:ext cx="11139054" cy="267875"/>
          </a:xfrm>
        </p:spPr>
        <p:txBody>
          <a:bodyPr/>
          <a:lstStyle/>
          <a:p>
            <a:r>
              <a:rPr lang="de-DE" dirty="0"/>
              <a:t>https://pikas.dzlm.de/node/2736</a:t>
            </a:r>
          </a:p>
        </p:txBody>
      </p:sp>
      <p:pic>
        <p:nvPicPr>
          <p:cNvPr id="2" name="Grafik 1">
            <a:extLst>
              <a:ext uri="{FF2B5EF4-FFF2-40B4-BE49-F238E27FC236}">
                <a16:creationId xmlns:a16="http://schemas.microsoft.com/office/drawing/2014/main" id="{9514BAE9-8644-F660-026D-42E942DE14B8}"/>
              </a:ext>
            </a:extLst>
          </p:cNvPr>
          <p:cNvPicPr>
            <a:picLocks noChangeAspect="1"/>
          </p:cNvPicPr>
          <p:nvPr/>
        </p:nvPicPr>
        <p:blipFill>
          <a:blip r:embed="rId8"/>
          <a:stretch>
            <a:fillRect/>
          </a:stretch>
        </p:blipFill>
        <p:spPr>
          <a:xfrm>
            <a:off x="8949533" y="2282931"/>
            <a:ext cx="2160000" cy="3120000"/>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5" name="Abgerundetes Rechteck 4">
            <a:extLst>
              <a:ext uri="{FF2B5EF4-FFF2-40B4-BE49-F238E27FC236}">
                <a16:creationId xmlns:a16="http://schemas.microsoft.com/office/drawing/2014/main" id="{DBB6CBEE-C8F0-4DD9-2194-05A8AD4EE579}"/>
              </a:ext>
            </a:extLst>
          </p:cNvPr>
          <p:cNvSpPr/>
          <p:nvPr/>
        </p:nvSpPr>
        <p:spPr bwMode="auto">
          <a:xfrm>
            <a:off x="9500237" y="1678295"/>
            <a:ext cx="1058592"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Handout</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9" name="Textfeld 8">
            <a:extLst>
              <a:ext uri="{FF2B5EF4-FFF2-40B4-BE49-F238E27FC236}">
                <a16:creationId xmlns:a16="http://schemas.microsoft.com/office/drawing/2014/main" id="{8A6CF25A-1BE7-4C3B-93A5-B177E983CDD6}"/>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261748723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D8624-0F59-1B7B-724E-5AA73DBA80A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E2D8D895-5B9C-C43D-30F2-887047B9B6FD}"/>
              </a:ext>
            </a:extLst>
          </p:cNvPr>
          <p:cNvSpPr>
            <a:spLocks noGrp="1"/>
          </p:cNvSpPr>
          <p:nvPr>
            <p:ph type="body" sz="quarter" idx="14"/>
          </p:nvPr>
        </p:nvSpPr>
        <p:spPr/>
        <p:txBody>
          <a:bodyPr/>
          <a:lstStyle/>
          <a:p>
            <a:r>
              <a:rPr lang="de-DE" dirty="0"/>
              <a:t>PLANUNG DER AKTIVITÄT</a:t>
            </a:r>
          </a:p>
        </p:txBody>
      </p:sp>
      <p:sp>
        <p:nvSpPr>
          <p:cNvPr id="16" name="Titel 1">
            <a:extLst>
              <a:ext uri="{FF2B5EF4-FFF2-40B4-BE49-F238E27FC236}">
                <a16:creationId xmlns:a16="http://schemas.microsoft.com/office/drawing/2014/main" id="{55819955-9E00-90CB-0C7B-BB88F8142678}"/>
              </a:ext>
            </a:extLst>
          </p:cNvPr>
          <p:cNvSpPr>
            <a:spLocks noGrp="1"/>
          </p:cNvSpPr>
          <p:nvPr>
            <p:ph type="title"/>
          </p:nvPr>
        </p:nvSpPr>
        <p:spPr>
          <a:xfrm>
            <a:off x="1461688" y="223110"/>
            <a:ext cx="10203839" cy="653602"/>
          </a:xfrm>
        </p:spPr>
        <p:txBody>
          <a:bodyPr>
            <a:normAutofit/>
          </a:bodyPr>
          <a:lstStyle/>
          <a:p>
            <a:r>
              <a:rPr lang="de-DE" dirty="0"/>
              <a:t>Exemplarische fachbezogene Arbeit erleben und reflektieren</a:t>
            </a:r>
          </a:p>
        </p:txBody>
      </p:sp>
      <p:pic>
        <p:nvPicPr>
          <p:cNvPr id="8" name="Grafik 7">
            <a:extLst>
              <a:ext uri="{FF2B5EF4-FFF2-40B4-BE49-F238E27FC236}">
                <a16:creationId xmlns:a16="http://schemas.microsoft.com/office/drawing/2014/main" id="{34D2C739-635F-FC43-8855-CEC0848201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794" y="2251397"/>
            <a:ext cx="5220206" cy="3436252"/>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10" name="Grafik 9">
            <a:extLst>
              <a:ext uri="{FF2B5EF4-FFF2-40B4-BE49-F238E27FC236}">
                <a16:creationId xmlns:a16="http://schemas.microsoft.com/office/drawing/2014/main" id="{BC1CC10A-3048-08A9-A291-ACE6E0ABF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7149" y="2260593"/>
            <a:ext cx="4869057" cy="3445448"/>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20" name="Abgerundetes Rechteck 19">
            <a:extLst>
              <a:ext uri="{FF2B5EF4-FFF2-40B4-BE49-F238E27FC236}">
                <a16:creationId xmlns:a16="http://schemas.microsoft.com/office/drawing/2014/main" id="{17A0A68A-CE7E-B151-C31E-4E02248B5775}"/>
              </a:ext>
            </a:extLst>
          </p:cNvPr>
          <p:cNvSpPr/>
          <p:nvPr/>
        </p:nvSpPr>
        <p:spPr bwMode="auto">
          <a:xfrm>
            <a:off x="4873524" y="1675772"/>
            <a:ext cx="2807280"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Kartei und Planungsbogen</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4" name="Textplatzhalter 1">
            <a:extLst>
              <a:ext uri="{FF2B5EF4-FFF2-40B4-BE49-F238E27FC236}">
                <a16:creationId xmlns:a16="http://schemas.microsoft.com/office/drawing/2014/main" id="{608F0742-F601-5B05-5208-912E63E39125}"/>
              </a:ext>
            </a:extLst>
          </p:cNvPr>
          <p:cNvSpPr>
            <a:spLocks noGrp="1"/>
          </p:cNvSpPr>
          <p:nvPr>
            <p:ph type="body" sz="quarter" idx="15"/>
          </p:nvPr>
        </p:nvSpPr>
        <p:spPr>
          <a:xfrm>
            <a:off x="526474" y="5999216"/>
            <a:ext cx="11139054" cy="267875"/>
          </a:xfrm>
        </p:spPr>
        <p:txBody>
          <a:bodyPr/>
          <a:lstStyle/>
          <a:p>
            <a:r>
              <a:rPr lang="de-DE" dirty="0"/>
              <a:t>https://pikas.dzlm.de/node/2736</a:t>
            </a:r>
          </a:p>
        </p:txBody>
      </p:sp>
      <p:sp>
        <p:nvSpPr>
          <p:cNvPr id="2" name="Textfeld 1">
            <a:extLst>
              <a:ext uri="{FF2B5EF4-FFF2-40B4-BE49-F238E27FC236}">
                <a16:creationId xmlns:a16="http://schemas.microsoft.com/office/drawing/2014/main" id="{BB19E231-C750-FEA4-8C04-5DCBD7E17969}"/>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476961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2B145-02E6-8365-6142-CE6637197BE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65877FD-9C29-CFFC-1C16-CBB8C4597A11}"/>
              </a:ext>
            </a:extLst>
          </p:cNvPr>
          <p:cNvSpPr>
            <a:spLocks noGrp="1"/>
          </p:cNvSpPr>
          <p:nvPr>
            <p:ph type="title"/>
          </p:nvPr>
        </p:nvSpPr>
        <p:spPr/>
        <p:txBody>
          <a:bodyPr>
            <a:normAutofit/>
          </a:bodyPr>
          <a:lstStyle/>
          <a:p>
            <a:r>
              <a:rPr lang="de-DE" dirty="0"/>
              <a:t>Exemplarische fachbezogene Arbeit erleben und reflektieren</a:t>
            </a:r>
          </a:p>
        </p:txBody>
      </p:sp>
      <p:pic>
        <p:nvPicPr>
          <p:cNvPr id="6" name="Grafik 5">
            <a:extLst>
              <a:ext uri="{FF2B5EF4-FFF2-40B4-BE49-F238E27FC236}">
                <a16:creationId xmlns:a16="http://schemas.microsoft.com/office/drawing/2014/main" id="{F40C5B56-5523-49C8-6B3D-7E10454FC40A}"/>
              </a:ext>
            </a:extLst>
          </p:cNvPr>
          <p:cNvPicPr>
            <a:picLocks noChangeAspect="1"/>
          </p:cNvPicPr>
          <p:nvPr/>
        </p:nvPicPr>
        <p:blipFill>
          <a:blip r:embed="rId3">
            <a:extLst>
              <a:ext uri="{28A0092B-C50C-407E-A947-70E740481C1C}">
                <a14:useLocalDpi xmlns:a14="http://schemas.microsoft.com/office/drawing/2010/main" val="0"/>
              </a:ext>
            </a:extLst>
          </a:blip>
          <a:srcRect b="-4949"/>
          <a:stretch>
            <a:fillRect/>
          </a:stretch>
        </p:blipFill>
        <p:spPr>
          <a:xfrm flipH="1">
            <a:off x="6701031" y="2584863"/>
            <a:ext cx="1080000" cy="2491784"/>
          </a:xfrm>
          <a:prstGeom prst="rect">
            <a:avLst/>
          </a:prstGeom>
        </p:spPr>
      </p:pic>
      <p:pic>
        <p:nvPicPr>
          <p:cNvPr id="7" name="Grafik 6" descr="Ein Bild, das Clipart, Darstellung, Cartoon enthält.&#10;&#10;KI-generierte Inhalte können fehlerhaft sein.">
            <a:extLst>
              <a:ext uri="{FF2B5EF4-FFF2-40B4-BE49-F238E27FC236}">
                <a16:creationId xmlns:a16="http://schemas.microsoft.com/office/drawing/2014/main" id="{109BB7AE-DAA4-84F6-D860-EB235E93307E}"/>
              </a:ext>
            </a:extLst>
          </p:cNvPr>
          <p:cNvPicPr>
            <a:picLocks noChangeAspect="1"/>
          </p:cNvPicPr>
          <p:nvPr/>
        </p:nvPicPr>
        <p:blipFill>
          <a:blip r:embed="rId4">
            <a:extLst>
              <a:ext uri="{28A0092B-C50C-407E-A947-70E740481C1C}">
                <a14:useLocalDpi xmlns:a14="http://schemas.microsoft.com/office/drawing/2010/main" val="0"/>
              </a:ext>
            </a:extLst>
          </a:blip>
          <a:srcRect t="-1" b="-5448"/>
          <a:stretch>
            <a:fillRect/>
          </a:stretch>
        </p:blipFill>
        <p:spPr>
          <a:xfrm>
            <a:off x="9403369" y="2554321"/>
            <a:ext cx="1080000" cy="2661893"/>
          </a:xfrm>
          <a:prstGeom prst="rect">
            <a:avLst/>
          </a:prstGeom>
        </p:spPr>
      </p:pic>
      <p:pic>
        <p:nvPicPr>
          <p:cNvPr id="11" name="Grafik 10">
            <a:extLst>
              <a:ext uri="{FF2B5EF4-FFF2-40B4-BE49-F238E27FC236}">
                <a16:creationId xmlns:a16="http://schemas.microsoft.com/office/drawing/2014/main" id="{1102EFD0-33C4-7BD5-3B51-B49479CB43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5278" y="2588553"/>
            <a:ext cx="1106583" cy="2664000"/>
          </a:xfrm>
          <a:prstGeom prst="rect">
            <a:avLst/>
          </a:prstGeom>
        </p:spPr>
      </p:pic>
      <p:pic>
        <p:nvPicPr>
          <p:cNvPr id="3" name="Grafik 2">
            <a:extLst>
              <a:ext uri="{FF2B5EF4-FFF2-40B4-BE49-F238E27FC236}">
                <a16:creationId xmlns:a16="http://schemas.microsoft.com/office/drawing/2014/main" id="{6A6D8264-45C8-8BB4-FE55-98D5829BA67B}"/>
              </a:ext>
            </a:extLst>
          </p:cNvPr>
          <p:cNvPicPr>
            <a:picLocks noChangeAspect="1"/>
          </p:cNvPicPr>
          <p:nvPr/>
        </p:nvPicPr>
        <p:blipFill>
          <a:blip r:embed="rId6"/>
          <a:srcRect l="-524" t="-2137" r="524" b="16770"/>
          <a:stretch>
            <a:fillRect/>
          </a:stretch>
        </p:blipFill>
        <p:spPr>
          <a:xfrm>
            <a:off x="6543509" y="4025162"/>
            <a:ext cx="3939860" cy="1738703"/>
          </a:xfrm>
          <a:prstGeom prst="rect">
            <a:avLst/>
          </a:prstGeom>
        </p:spPr>
      </p:pic>
      <p:pic>
        <p:nvPicPr>
          <p:cNvPr id="15" name="Grafik 14">
            <a:extLst>
              <a:ext uri="{FF2B5EF4-FFF2-40B4-BE49-F238E27FC236}">
                <a16:creationId xmlns:a16="http://schemas.microsoft.com/office/drawing/2014/main" id="{B6358E02-F907-9FDB-60DC-B663D9A06D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8143218" y="3921799"/>
            <a:ext cx="763118" cy="540000"/>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grpSp>
        <p:nvGrpSpPr>
          <p:cNvPr id="16" name="Gruppieren 15">
            <a:extLst>
              <a:ext uri="{FF2B5EF4-FFF2-40B4-BE49-F238E27FC236}">
                <a16:creationId xmlns:a16="http://schemas.microsoft.com/office/drawing/2014/main" id="{0E27501C-263D-947B-080F-7663F1CCF487}"/>
              </a:ext>
            </a:extLst>
          </p:cNvPr>
          <p:cNvGrpSpPr>
            <a:grpSpLocks noChangeAspect="1"/>
          </p:cNvGrpSpPr>
          <p:nvPr/>
        </p:nvGrpSpPr>
        <p:grpSpPr>
          <a:xfrm rot="11883165">
            <a:off x="7487102" y="3334411"/>
            <a:ext cx="639469" cy="900000"/>
            <a:chOff x="6595919" y="1163683"/>
            <a:chExt cx="1816099" cy="2556000"/>
          </a:xfrm>
          <a:scene3d>
            <a:camera prst="orthographicFront">
              <a:rot lat="3600000" lon="0" rev="0"/>
            </a:camera>
            <a:lightRig rig="threePt" dir="t"/>
          </a:scene3d>
        </p:grpSpPr>
        <p:pic>
          <p:nvPicPr>
            <p:cNvPr id="17" name="Grafik 16" descr="Ein Bild, das Mond, Schwarz, Dunkelheit, Astronomisches Objekt enthält.&#10;&#10;KI-generierte Inhalte können fehlerhaft sein.">
              <a:extLst>
                <a:ext uri="{FF2B5EF4-FFF2-40B4-BE49-F238E27FC236}">
                  <a16:creationId xmlns:a16="http://schemas.microsoft.com/office/drawing/2014/main" id="{13ACD6F8-B28F-4CA3-4EE9-C31AE606C5DC}"/>
                </a:ext>
              </a:extLst>
            </p:cNvPr>
            <p:cNvPicPr>
              <a:picLocks noChangeAspect="1"/>
            </p:cNvPicPr>
            <p:nvPr/>
          </p:nvPicPr>
          <p:blipFill>
            <a:blip r:embed="rId8"/>
            <a:stretch>
              <a:fillRect/>
            </a:stretch>
          </p:blipFill>
          <p:spPr>
            <a:xfrm>
              <a:off x="6595919" y="1163683"/>
              <a:ext cx="1816099" cy="2556000"/>
            </a:xfrm>
            <a:prstGeom prst="rect">
              <a:avLst/>
            </a:prstGeom>
            <a:effectLst>
              <a:outerShdw blurRad="50800" dist="38100" dir="2700000" algn="tl" rotWithShape="0">
                <a:prstClr val="black">
                  <a:alpha val="40000"/>
                </a:prstClr>
              </a:outerShdw>
            </a:effectLst>
          </p:spPr>
        </p:pic>
        <p:sp>
          <p:nvSpPr>
            <p:cNvPr id="18" name="Rechteck 17">
              <a:extLst>
                <a:ext uri="{FF2B5EF4-FFF2-40B4-BE49-F238E27FC236}">
                  <a16:creationId xmlns:a16="http://schemas.microsoft.com/office/drawing/2014/main" id="{E340EEB9-63E4-78AF-C0B4-C156F25BBB45}"/>
                </a:ext>
              </a:extLst>
            </p:cNvPr>
            <p:cNvSpPr/>
            <p:nvPr/>
          </p:nvSpPr>
          <p:spPr>
            <a:xfrm>
              <a:off x="6729224" y="1418399"/>
              <a:ext cx="1548000" cy="2052000"/>
            </a:xfrm>
            <a:prstGeom prst="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a:ln>
                  <a:noFill/>
                </a:ln>
                <a:solidFill>
                  <a:srgbClr val="000000"/>
                </a:solidFill>
                <a:effectLst/>
                <a:uFillTx/>
                <a:latin typeface="+mj-lt"/>
                <a:ea typeface="+mj-ea"/>
                <a:cs typeface="+mj-cs"/>
                <a:sym typeface="Calibri"/>
              </a:endParaRPr>
            </a:p>
          </p:txBody>
        </p:sp>
      </p:grpSp>
      <p:pic>
        <p:nvPicPr>
          <p:cNvPr id="9" name="Grafik 8">
            <a:extLst>
              <a:ext uri="{FF2B5EF4-FFF2-40B4-BE49-F238E27FC236}">
                <a16:creationId xmlns:a16="http://schemas.microsoft.com/office/drawing/2014/main" id="{B2E1B6E7-4E6C-3015-5359-E766D3F434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07850" y="3118053"/>
            <a:ext cx="1207635" cy="2808000"/>
          </a:xfrm>
          <a:prstGeom prst="rect">
            <a:avLst/>
          </a:prstGeom>
        </p:spPr>
      </p:pic>
      <p:pic>
        <p:nvPicPr>
          <p:cNvPr id="20" name="Grafik 19">
            <a:extLst>
              <a:ext uri="{FF2B5EF4-FFF2-40B4-BE49-F238E27FC236}">
                <a16:creationId xmlns:a16="http://schemas.microsoft.com/office/drawing/2014/main" id="{BDF73286-C3BB-11EC-87A7-AE78582832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32141" y="3180154"/>
            <a:ext cx="1054560" cy="2808000"/>
          </a:xfrm>
          <a:prstGeom prst="rect">
            <a:avLst/>
          </a:prstGeom>
        </p:spPr>
      </p:pic>
      <p:pic>
        <p:nvPicPr>
          <p:cNvPr id="23" name="Grafik 22" descr="Ein Bild, das Text, Whiteboard enthält.&#10;&#10;KI-generierte Inhalte können fehlerhaft sein.">
            <a:extLst>
              <a:ext uri="{FF2B5EF4-FFF2-40B4-BE49-F238E27FC236}">
                <a16:creationId xmlns:a16="http://schemas.microsoft.com/office/drawing/2014/main" id="{D9E8B99C-B792-5146-16A4-9723D6CB1B17}"/>
              </a:ext>
            </a:extLst>
          </p:cNvPr>
          <p:cNvPicPr>
            <a:picLocks noChangeAspect="1"/>
          </p:cNvPicPr>
          <p:nvPr/>
        </p:nvPicPr>
        <p:blipFill>
          <a:blip r:embed="rId11"/>
          <a:stretch>
            <a:fillRect/>
          </a:stretch>
        </p:blipFill>
        <p:spPr>
          <a:xfrm>
            <a:off x="1010601" y="1618345"/>
            <a:ext cx="5281400" cy="2880000"/>
          </a:xfrm>
          <a:prstGeom prst="rect">
            <a:avLst/>
          </a:prstGeom>
        </p:spPr>
      </p:pic>
      <p:sp>
        <p:nvSpPr>
          <p:cNvPr id="26" name="Abgerundete rechteckige Legende 25">
            <a:extLst>
              <a:ext uri="{FF2B5EF4-FFF2-40B4-BE49-F238E27FC236}">
                <a16:creationId xmlns:a16="http://schemas.microsoft.com/office/drawing/2014/main" id="{9DE8743F-DFF7-753E-6F1E-7D09C16894AC}"/>
              </a:ext>
            </a:extLst>
          </p:cNvPr>
          <p:cNvSpPr/>
          <p:nvPr/>
        </p:nvSpPr>
        <p:spPr>
          <a:xfrm>
            <a:off x="6701031" y="1296248"/>
            <a:ext cx="3546256" cy="887368"/>
          </a:xfrm>
          <a:prstGeom prst="wedgeRoundRectCallout">
            <a:avLst>
              <a:gd name="adj1" fmla="val -32854"/>
              <a:gd name="adj2" fmla="val 82281"/>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de-DE" b="0" dirty="0">
                <a:solidFill>
                  <a:schemeClr val="tx1"/>
                </a:solidFill>
              </a:rPr>
              <a:t>Wie übertragen wir die Inhalte in die Unterrichtspraxis?</a:t>
            </a:r>
            <a:endParaRPr lang="de-DE" sz="1800" b="0" dirty="0">
              <a:solidFill>
                <a:schemeClr val="tx1"/>
              </a:solidFill>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AB6000C2-6A26-F623-889E-04A89706BF89}"/>
              </a:ext>
            </a:extLst>
          </p:cNvPr>
          <p:cNvSpPr txBox="1"/>
          <p:nvPr/>
        </p:nvSpPr>
        <p:spPr>
          <a:xfrm>
            <a:off x="1117600" y="1752600"/>
            <a:ext cx="5086763" cy="21179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a:lnSpc>
                <a:spcPct val="120000"/>
              </a:lnSpc>
              <a:buFont typeface="Arial" panose="020B0604020202020204" pitchFamily="34" charset="0"/>
              <a:buChar char="•"/>
            </a:pPr>
            <a:r>
              <a:rPr lang="de-DE" b="0" dirty="0">
                <a:solidFill>
                  <a:schemeClr val="tx1"/>
                </a:solidFill>
              </a:rPr>
              <a:t>Vereinbarung einer gemeinsamen Erprobungsphase</a:t>
            </a:r>
          </a:p>
          <a:p>
            <a:pPr>
              <a:lnSpc>
                <a:spcPct val="120000"/>
              </a:lnSpc>
              <a:buFont typeface="Arial" panose="020B0604020202020204" pitchFamily="34" charset="0"/>
              <a:buChar char="•"/>
            </a:pPr>
            <a:r>
              <a:rPr lang="de-DE" b="0" dirty="0">
                <a:solidFill>
                  <a:schemeClr val="tx1"/>
                </a:solidFill>
              </a:rPr>
              <a:t>Sprachspeicherbeispiele im Lehrerzimmer aufhängen</a:t>
            </a:r>
          </a:p>
          <a:p>
            <a:pPr>
              <a:lnSpc>
                <a:spcPct val="120000"/>
              </a:lnSpc>
              <a:buFont typeface="Arial" panose="020B0604020202020204" pitchFamily="34" charset="0"/>
              <a:buChar char="•"/>
            </a:pPr>
            <a:r>
              <a:rPr lang="de-DE" b="0" dirty="0">
                <a:solidFill>
                  <a:schemeClr val="tx1"/>
                </a:solidFill>
              </a:rPr>
              <a:t>Reflexion der Erprobung im Rahmen der nächsten fachbezogenen Arbeit</a:t>
            </a:r>
          </a:p>
          <a:p>
            <a:pPr>
              <a:lnSpc>
                <a:spcPct val="120000"/>
              </a:lnSpc>
              <a:buFont typeface="Arial" panose="020B0604020202020204" pitchFamily="34" charset="0"/>
              <a:buChar char="•"/>
            </a:pPr>
            <a:r>
              <a:rPr lang="de-DE" b="0" dirty="0">
                <a:solidFill>
                  <a:schemeClr val="tx1"/>
                </a:solidFill>
              </a:rPr>
              <a:t>….</a:t>
            </a:r>
          </a:p>
        </p:txBody>
      </p:sp>
      <p:sp>
        <p:nvSpPr>
          <p:cNvPr id="4" name="Textfeld 3">
            <a:extLst>
              <a:ext uri="{FF2B5EF4-FFF2-40B4-BE49-F238E27FC236}">
                <a16:creationId xmlns:a16="http://schemas.microsoft.com/office/drawing/2014/main" id="{3A961C0E-E069-C044-A0C7-005506DCBBFC}"/>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Funktionen </a:t>
            </a:r>
          </a:p>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von Sprache</a:t>
            </a:r>
          </a:p>
        </p:txBody>
      </p:sp>
    </p:spTree>
    <p:extLst>
      <p:ext uri="{BB962C8B-B14F-4D97-AF65-F5344CB8AC3E}">
        <p14:creationId xmlns:p14="http://schemas.microsoft.com/office/powerpoint/2010/main" val="18399337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wipe(left)">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wipe(left)">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left)">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wipe(left)">
                                      <p:cBhvr>
                                        <p:cTn id="2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66640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48C55-ACA7-E4AB-125B-1E4DD5992F41}"/>
            </a:ext>
          </a:extLst>
        </p:cNvPr>
        <p:cNvGrpSpPr/>
        <p:nvPr/>
      </p:nvGrpSpPr>
      <p:grpSpPr>
        <a:xfrm>
          <a:off x="0" y="0"/>
          <a:ext cx="0" cy="0"/>
          <a:chOff x="0" y="0"/>
          <a:chExt cx="0" cy="0"/>
        </a:xfrm>
      </p:grpSpPr>
      <p:sp>
        <p:nvSpPr>
          <p:cNvPr id="5" name="Textplatzhalter 4">
            <a:extLst>
              <a:ext uri="{FF2B5EF4-FFF2-40B4-BE49-F238E27FC236}">
                <a16:creationId xmlns:a16="http://schemas.microsoft.com/office/drawing/2014/main" id="{B1F96516-BEDC-820E-95CA-5F2D9CFC917A}"/>
              </a:ext>
            </a:extLst>
          </p:cNvPr>
          <p:cNvSpPr>
            <a:spLocks noGrp="1"/>
          </p:cNvSpPr>
          <p:nvPr>
            <p:ph type="body" sz="quarter" idx="16"/>
          </p:nvPr>
        </p:nvSpPr>
        <p:spPr/>
        <p:txBody>
          <a:bodyPr/>
          <a:lstStyle/>
          <a:p>
            <a:endParaRPr lang="de-DE"/>
          </a:p>
        </p:txBody>
      </p:sp>
      <p:sp>
        <p:nvSpPr>
          <p:cNvPr id="3" name="Rectangle 1">
            <a:extLst>
              <a:ext uri="{FF2B5EF4-FFF2-40B4-BE49-F238E27FC236}">
                <a16:creationId xmlns:a16="http://schemas.microsoft.com/office/drawing/2014/main" id="{F55ECE1D-65FA-C256-4CC3-3670B54885E8}"/>
              </a:ext>
            </a:extLst>
          </p:cNvPr>
          <p:cNvSpPr>
            <a:spLocks noGrp="1" noChangeArrowheads="1"/>
          </p:cNvSpPr>
          <p:nvPr>
            <p:ph type="body" sz="quarter" idx="15"/>
          </p:nvPr>
        </p:nvSpPr>
        <p:spPr bwMode="auto">
          <a:xfrm>
            <a:off x="2260856" y="1872293"/>
            <a:ext cx="940466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1" i="0" u="none" strike="noStrike" cap="none" normalizeH="0" baseline="0" dirty="0">
                <a:ln>
                  <a:noFill/>
                </a:ln>
                <a:solidFill>
                  <a:srgbClr val="000000"/>
                </a:solidFill>
                <a:effectLst/>
                <a:latin typeface="Arial" panose="020B0604020202020204" pitchFamily="34" charset="0"/>
              </a:rPr>
              <a:t>Reflexion der Modellphase</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Blicken Sie nun auf die modellhaft durchgeführte </a:t>
            </a:r>
            <a:r>
              <a:rPr lang="de-DE" altLang="de-DE" sz="1800" dirty="0">
                <a:solidFill>
                  <a:srgbClr val="000000"/>
                </a:solidFill>
              </a:rPr>
              <a:t>fachbezogene Arbeit</a:t>
            </a:r>
            <a:r>
              <a:rPr kumimoji="0" lang="de-DE" altLang="de-DE" sz="1800" b="0" i="0" u="none" strike="noStrike" cap="none" normalizeH="0" baseline="0" dirty="0">
                <a:ln>
                  <a:noFill/>
                </a:ln>
                <a:solidFill>
                  <a:srgbClr val="000000"/>
                </a:solidFill>
                <a:effectLst/>
                <a:latin typeface="Arial" panose="020B0604020202020204" pitchFamily="34" charset="0"/>
              </a:rPr>
              <a:t> zurück und tauschen Sie sich zunächst in einer kurzen Murmelrunde aus.</a:t>
            </a:r>
          </a:p>
        </p:txBody>
      </p:sp>
      <p:pic>
        <p:nvPicPr>
          <p:cNvPr id="6" name="Grafik 5" descr="Pfeil Kreis mit einfarbiger Füllung">
            <a:extLst>
              <a:ext uri="{FF2B5EF4-FFF2-40B4-BE49-F238E27FC236}">
                <a16:creationId xmlns:a16="http://schemas.microsoft.com/office/drawing/2014/main" id="{92DAF1D5-0CF1-4A16-21B4-B40A8706B8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7598" y="1784699"/>
            <a:ext cx="803259" cy="803259"/>
          </a:xfrm>
          <a:prstGeom prst="rect">
            <a:avLst/>
          </a:prstGeom>
        </p:spPr>
      </p:pic>
      <p:sp>
        <p:nvSpPr>
          <p:cNvPr id="7" name="Rectangle 1">
            <a:extLst>
              <a:ext uri="{FF2B5EF4-FFF2-40B4-BE49-F238E27FC236}">
                <a16:creationId xmlns:a16="http://schemas.microsoft.com/office/drawing/2014/main" id="{C8CE9A0C-EB81-A0F4-3D32-DE12B4F6B2D0}"/>
              </a:ext>
            </a:extLst>
          </p:cNvPr>
          <p:cNvSpPr txBox="1">
            <a:spLocks noChangeArrowheads="1"/>
          </p:cNvSpPr>
          <p:nvPr/>
        </p:nvSpPr>
        <p:spPr bwMode="auto">
          <a:xfrm>
            <a:off x="5207000" y="3254423"/>
            <a:ext cx="6458525"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0" marR="0" indent="0" algn="l" defTabSz="914400" rtl="0" eaLnBrk="0" fontAlgn="base" latinLnBrk="0">
              <a:lnSpc>
                <a:spcPct val="150000"/>
              </a:lnSpc>
              <a:spcBef>
                <a:spcPct val="0"/>
              </a:spcBef>
              <a:spcAft>
                <a:spcPct val="0"/>
              </a:spcAft>
              <a:buClrTx/>
              <a:buSzPct val="100000"/>
              <a:buFont typeface="Arial" panose="020B0604020202020204" pitchFamily="34" charset="0"/>
              <a:buNone/>
              <a:tabLst/>
              <a:defRPr sz="160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4572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2pPr>
            <a:lvl3pPr marL="9144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3pPr>
            <a:lvl4pPr marL="13716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4pPr>
            <a:lvl5pPr marL="1828800" marR="0" indent="0" algn="l" defTabSz="914400" rtl="0" eaLnBrk="0" fontAlgn="base" latinLnBrk="0">
              <a:lnSpc>
                <a:spcPct val="90000"/>
              </a:lnSpc>
              <a:spcBef>
                <a:spcPct val="0"/>
              </a:spcBef>
              <a:spcAft>
                <a:spcPct val="0"/>
              </a:spcAft>
              <a:buClrTx/>
              <a:buSzPct val="100000"/>
              <a:buFont typeface="Arial" panose="020B0604020202020204" pitchFamily="34" charset="0"/>
              <a:buNone/>
              <a:tabLst/>
              <a:defRPr sz="2400" b="0" i="0" u="none" strike="noStrike" cap="none" spc="0" baseline="0">
                <a:solidFill>
                  <a:schemeClr val="tx1"/>
                </a:solidFill>
                <a:uFillTx/>
                <a:latin typeface="Arial" panose="020B0604020202020204" pitchFamily="34" charset="0"/>
                <a:ea typeface="Arial"/>
                <a:cs typeface="Arial"/>
                <a:sym typeface="Arial"/>
              </a:defRPr>
            </a:lvl5pPr>
            <a:lvl6pPr marL="25400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6pPr>
            <a:lvl7pPr marL="29972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7pPr>
            <a:lvl8pPr marL="34544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8pPr>
            <a:lvl9pPr marL="3911600" marR="0" indent="-254000" algn="l" defTabSz="914400" rtl="0" eaLnBrk="0" fontAlgn="base" latinLnBrk="0">
              <a:lnSpc>
                <a:spcPct val="150000"/>
              </a:lnSpc>
              <a:spcBef>
                <a:spcPct val="0"/>
              </a:spcBef>
              <a:spcAft>
                <a:spcPct val="0"/>
              </a:spcAft>
              <a:buClrTx/>
              <a:buSzPct val="100000"/>
              <a:buFont typeface="Arial"/>
              <a:buChar char="•"/>
              <a:tabLst/>
              <a:defRPr sz="2000" b="0" i="0" u="none" strike="noStrike" cap="none" spc="0" baseline="0">
                <a:solidFill>
                  <a:schemeClr val="tx1"/>
                </a:solidFill>
                <a:uFillTx/>
                <a:latin typeface="Arial" panose="020B0604020202020204" pitchFamily="34" charset="0"/>
                <a:ea typeface="Arial"/>
                <a:cs typeface="Arial"/>
                <a:sym typeface="Arial"/>
              </a:defRPr>
            </a:lvl9pPr>
          </a:lstStyle>
          <a:p>
            <a:pPr>
              <a:lnSpc>
                <a:spcPct val="100000"/>
              </a:lnSpc>
            </a:pPr>
            <a:r>
              <a:rPr lang="de-DE" sz="1800" b="1" dirty="0"/>
              <a:t>Leitfragen:</a:t>
            </a:r>
          </a:p>
          <a:p>
            <a:pPr marL="285750" indent="-285750">
              <a:lnSpc>
                <a:spcPct val="100000"/>
              </a:lnSpc>
              <a:buFont typeface="Arial" panose="020B0604020202020204" pitchFamily="34" charset="0"/>
              <a:buChar char="•"/>
            </a:pPr>
            <a:r>
              <a:rPr lang="de-DE" sz="1800" dirty="0"/>
              <a:t>Welche Aktivitäten oder Materialien haben das Verständnis des Moduls unterstützt?</a:t>
            </a:r>
          </a:p>
          <a:p>
            <a:pPr marL="285750" indent="-285750">
              <a:lnSpc>
                <a:spcPct val="100000"/>
              </a:lnSpc>
              <a:buFont typeface="Arial" panose="020B0604020202020204" pitchFamily="34" charset="0"/>
              <a:buChar char="•"/>
            </a:pPr>
            <a:r>
              <a:rPr lang="de-DE" sz="1800" dirty="0"/>
              <a:t>Welche Ideen möchten Sie für die eigene fachbezogene Arbeit übernehmen?</a:t>
            </a:r>
          </a:p>
          <a:p>
            <a:pPr marL="285750" indent="-285750">
              <a:lnSpc>
                <a:spcPct val="100000"/>
              </a:lnSpc>
              <a:buFont typeface="Arial" panose="020B0604020202020204" pitchFamily="34" charset="0"/>
              <a:buChar char="•"/>
            </a:pPr>
            <a:r>
              <a:rPr lang="de-DE" sz="1800" dirty="0"/>
              <a:t>Was müsste hier noch verändert werden, damit das auch in Ihrem Kollegium gut umsetzbar ist?</a:t>
            </a:r>
          </a:p>
          <a:p>
            <a:pPr lvl="0">
              <a:lnSpc>
                <a:spcPct val="100000"/>
              </a:lnSpc>
              <a:buSzTx/>
            </a:pPr>
            <a:endParaRPr lang="de-DE" altLang="de-DE" sz="2000" dirty="0"/>
          </a:p>
        </p:txBody>
      </p:sp>
      <p:sp>
        <p:nvSpPr>
          <p:cNvPr id="9" name="Titel 1">
            <a:extLst>
              <a:ext uri="{FF2B5EF4-FFF2-40B4-BE49-F238E27FC236}">
                <a16:creationId xmlns:a16="http://schemas.microsoft.com/office/drawing/2014/main" id="{AA30754B-29C9-C732-954D-1824B54346A6}"/>
              </a:ext>
            </a:extLst>
          </p:cNvPr>
          <p:cNvSpPr>
            <a:spLocks noGrp="1"/>
          </p:cNvSpPr>
          <p:nvPr>
            <p:ph type="title"/>
          </p:nvPr>
        </p:nvSpPr>
        <p:spPr>
          <a:xfrm>
            <a:off x="1461688" y="223110"/>
            <a:ext cx="10203839" cy="653602"/>
          </a:xfrm>
        </p:spPr>
        <p:txBody>
          <a:bodyPr>
            <a:normAutofit/>
          </a:bodyPr>
          <a:lstStyle/>
          <a:p>
            <a:r>
              <a:rPr lang="de-DE" sz="2400" dirty="0"/>
              <a:t>Exemplarische fachbezogene Arbeit erleben und reflektieren</a:t>
            </a:r>
          </a:p>
        </p:txBody>
      </p:sp>
      <p:pic>
        <p:nvPicPr>
          <p:cNvPr id="21" name="Grafik 20" descr="Lehrer mit Bart fröhlich.png">
            <a:extLst>
              <a:ext uri="{FF2B5EF4-FFF2-40B4-BE49-F238E27FC236}">
                <a16:creationId xmlns:a16="http://schemas.microsoft.com/office/drawing/2014/main" id="{1EDAE3C3-D910-7C91-8EDC-3A7EE1BA16C2}"/>
              </a:ext>
            </a:extLst>
          </p:cNvPr>
          <p:cNvPicPr>
            <a:picLocks noChangeAspect="1"/>
          </p:cNvPicPr>
          <p:nvPr/>
        </p:nvPicPr>
        <p:blipFill>
          <a:blip r:embed="rId4"/>
          <a:stretch>
            <a:fillRect/>
          </a:stretch>
        </p:blipFill>
        <p:spPr>
          <a:xfrm>
            <a:off x="1099398" y="3267856"/>
            <a:ext cx="717057" cy="1811982"/>
          </a:xfrm>
          <a:prstGeom prst="rect">
            <a:avLst/>
          </a:prstGeom>
        </p:spPr>
      </p:pic>
      <p:pic>
        <p:nvPicPr>
          <p:cNvPr id="22" name="Grafik 21" descr="L1_fröhlich_ohne_Rahmen.png">
            <a:extLst>
              <a:ext uri="{FF2B5EF4-FFF2-40B4-BE49-F238E27FC236}">
                <a16:creationId xmlns:a16="http://schemas.microsoft.com/office/drawing/2014/main" id="{E0F31896-1000-89A7-5464-4FBEDF422A29}"/>
              </a:ext>
            </a:extLst>
          </p:cNvPr>
          <p:cNvPicPr>
            <a:picLocks noChangeAspect="1"/>
          </p:cNvPicPr>
          <p:nvPr/>
        </p:nvPicPr>
        <p:blipFill>
          <a:blip r:embed="rId5"/>
          <a:stretch>
            <a:fillRect/>
          </a:stretch>
        </p:blipFill>
        <p:spPr>
          <a:xfrm>
            <a:off x="3179357" y="3842370"/>
            <a:ext cx="756665" cy="1821600"/>
          </a:xfrm>
          <a:prstGeom prst="rect">
            <a:avLst/>
          </a:prstGeom>
        </p:spPr>
      </p:pic>
      <p:pic>
        <p:nvPicPr>
          <p:cNvPr id="23" name="Grafik 22" descr="LK2_nachdenklich.png">
            <a:extLst>
              <a:ext uri="{FF2B5EF4-FFF2-40B4-BE49-F238E27FC236}">
                <a16:creationId xmlns:a16="http://schemas.microsoft.com/office/drawing/2014/main" id="{1F8D18AB-D321-2B14-FE90-55CFAE6CB192}"/>
              </a:ext>
            </a:extLst>
          </p:cNvPr>
          <p:cNvPicPr>
            <a:picLocks noChangeAspect="1"/>
          </p:cNvPicPr>
          <p:nvPr/>
        </p:nvPicPr>
        <p:blipFill>
          <a:blip r:embed="rId6">
            <a:clrChange>
              <a:clrFrom>
                <a:srgbClr val="FFFFFF"/>
              </a:clrFrom>
              <a:clrTo>
                <a:srgbClr val="FFFFFF">
                  <a:alpha val="0"/>
                </a:srgbClr>
              </a:clrTo>
            </a:clrChange>
          </a:blip>
          <a:stretch>
            <a:fillRect/>
          </a:stretch>
        </p:blipFill>
        <p:spPr>
          <a:xfrm flipH="1">
            <a:off x="1741291" y="3322447"/>
            <a:ext cx="771303" cy="1702800"/>
          </a:xfrm>
          <a:prstGeom prst="rect">
            <a:avLst/>
          </a:prstGeom>
        </p:spPr>
      </p:pic>
      <p:pic>
        <p:nvPicPr>
          <p:cNvPr id="29" name="Grafik 28">
            <a:extLst>
              <a:ext uri="{FF2B5EF4-FFF2-40B4-BE49-F238E27FC236}">
                <a16:creationId xmlns:a16="http://schemas.microsoft.com/office/drawing/2014/main" id="{82B5A221-3B35-1463-DE26-5074F0EA40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99869" y="3865155"/>
            <a:ext cx="753086" cy="1821600"/>
          </a:xfrm>
          <a:prstGeom prst="rect">
            <a:avLst/>
          </a:prstGeom>
        </p:spPr>
      </p:pic>
      <p:pic>
        <p:nvPicPr>
          <p:cNvPr id="19" name="Grafik 18">
            <a:extLst>
              <a:ext uri="{FF2B5EF4-FFF2-40B4-BE49-F238E27FC236}">
                <a16:creationId xmlns:a16="http://schemas.microsoft.com/office/drawing/2014/main" id="{3345DA94-F16E-0D98-65F4-E09A7CE4F265}"/>
              </a:ext>
            </a:extLst>
          </p:cNvPr>
          <p:cNvPicPr>
            <a:picLocks noChangeAspect="1"/>
          </p:cNvPicPr>
          <p:nvPr/>
        </p:nvPicPr>
        <p:blipFill>
          <a:blip r:embed="rId8"/>
          <a:srcRect l="-524" t="-2137" r="524" b="16770"/>
          <a:stretch>
            <a:fillRect/>
          </a:stretch>
        </p:blipFill>
        <p:spPr>
          <a:xfrm>
            <a:off x="616414" y="4366567"/>
            <a:ext cx="2227002" cy="982800"/>
          </a:xfrm>
          <a:prstGeom prst="rect">
            <a:avLst/>
          </a:prstGeom>
        </p:spPr>
      </p:pic>
      <p:pic>
        <p:nvPicPr>
          <p:cNvPr id="20" name="Grafik 19">
            <a:extLst>
              <a:ext uri="{FF2B5EF4-FFF2-40B4-BE49-F238E27FC236}">
                <a16:creationId xmlns:a16="http://schemas.microsoft.com/office/drawing/2014/main" id="{B930F1E8-9C22-2765-303D-1DAA8FF7B891}"/>
              </a:ext>
            </a:extLst>
          </p:cNvPr>
          <p:cNvPicPr>
            <a:picLocks noChangeAspect="1"/>
          </p:cNvPicPr>
          <p:nvPr/>
        </p:nvPicPr>
        <p:blipFill>
          <a:blip r:embed="rId8"/>
          <a:srcRect l="-524" t="-2137" r="524" b="16770"/>
          <a:stretch>
            <a:fillRect/>
          </a:stretch>
        </p:blipFill>
        <p:spPr>
          <a:xfrm>
            <a:off x="2844147" y="4911902"/>
            <a:ext cx="2227002" cy="982800"/>
          </a:xfrm>
          <a:prstGeom prst="rect">
            <a:avLst/>
          </a:prstGeom>
        </p:spPr>
      </p:pic>
      <p:pic>
        <p:nvPicPr>
          <p:cNvPr id="14" name="Grafik 13">
            <a:extLst>
              <a:ext uri="{FF2B5EF4-FFF2-40B4-BE49-F238E27FC236}">
                <a16:creationId xmlns:a16="http://schemas.microsoft.com/office/drawing/2014/main" id="{CC7D28C3-161B-F8A1-282D-774D729424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3936389" y="4880411"/>
            <a:ext cx="521284" cy="368873"/>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pic>
        <p:nvPicPr>
          <p:cNvPr id="15" name="Grafik 14">
            <a:extLst>
              <a:ext uri="{FF2B5EF4-FFF2-40B4-BE49-F238E27FC236}">
                <a16:creationId xmlns:a16="http://schemas.microsoft.com/office/drawing/2014/main" id="{D4CD2E06-55AF-D4E3-344D-7824153D0C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a:off x="1711101" y="4377074"/>
            <a:ext cx="521284" cy="368873"/>
          </a:xfrm>
          <a:prstGeom prst="rect">
            <a:avLst/>
          </a:prstGeom>
          <a:ln>
            <a:solidFill>
              <a:schemeClr val="bg1">
                <a:lumMod val="50000"/>
              </a:schemeClr>
            </a:solidFill>
          </a:ln>
          <a:effectLst>
            <a:outerShdw blurRad="50800" dist="38100" dir="2700000" algn="tl" rotWithShape="0">
              <a:prstClr val="black">
                <a:alpha val="40000"/>
              </a:prstClr>
            </a:outerShdw>
          </a:effectLst>
          <a:scene3d>
            <a:camera prst="orthographicFront">
              <a:rot lat="3600000" lon="0" rev="0"/>
            </a:camera>
            <a:lightRig rig="threePt" dir="t"/>
          </a:scene3d>
        </p:spPr>
      </p:pic>
      <p:grpSp>
        <p:nvGrpSpPr>
          <p:cNvPr id="16" name="Gruppieren 15">
            <a:extLst>
              <a:ext uri="{FF2B5EF4-FFF2-40B4-BE49-F238E27FC236}">
                <a16:creationId xmlns:a16="http://schemas.microsoft.com/office/drawing/2014/main" id="{391E3AFB-33A9-3ACA-6FB3-31880251101D}"/>
              </a:ext>
            </a:extLst>
          </p:cNvPr>
          <p:cNvGrpSpPr>
            <a:grpSpLocks noChangeAspect="1"/>
          </p:cNvGrpSpPr>
          <p:nvPr/>
        </p:nvGrpSpPr>
        <p:grpSpPr>
          <a:xfrm rot="11883165">
            <a:off x="1080188" y="4197722"/>
            <a:ext cx="436820" cy="614788"/>
            <a:chOff x="6595919" y="1163683"/>
            <a:chExt cx="1816099" cy="2556000"/>
          </a:xfrm>
          <a:scene3d>
            <a:camera prst="orthographicFront">
              <a:rot lat="3600000" lon="0" rev="0"/>
            </a:camera>
            <a:lightRig rig="threePt" dir="t"/>
          </a:scene3d>
        </p:grpSpPr>
        <p:pic>
          <p:nvPicPr>
            <p:cNvPr id="17" name="Grafik 16" descr="Ein Bild, das Mond, Schwarz, Dunkelheit, Astronomisches Objekt enthält.&#10;&#10;KI-generierte Inhalte können fehlerhaft sein.">
              <a:extLst>
                <a:ext uri="{FF2B5EF4-FFF2-40B4-BE49-F238E27FC236}">
                  <a16:creationId xmlns:a16="http://schemas.microsoft.com/office/drawing/2014/main" id="{4B6EE567-FF83-82A4-E165-B9696188C1FA}"/>
                </a:ext>
              </a:extLst>
            </p:cNvPr>
            <p:cNvPicPr>
              <a:picLocks noChangeAspect="1"/>
            </p:cNvPicPr>
            <p:nvPr/>
          </p:nvPicPr>
          <p:blipFill>
            <a:blip r:embed="rId10"/>
            <a:stretch>
              <a:fillRect/>
            </a:stretch>
          </p:blipFill>
          <p:spPr>
            <a:xfrm>
              <a:off x="6595919" y="1163683"/>
              <a:ext cx="1816099" cy="2556000"/>
            </a:xfrm>
            <a:prstGeom prst="rect">
              <a:avLst/>
            </a:prstGeom>
            <a:effectLst>
              <a:outerShdw blurRad="50800" dist="38100" dir="2700000" algn="tl" rotWithShape="0">
                <a:prstClr val="black">
                  <a:alpha val="40000"/>
                </a:prstClr>
              </a:outerShdw>
            </a:effectLst>
          </p:spPr>
        </p:pic>
        <p:sp>
          <p:nvSpPr>
            <p:cNvPr id="18" name="Rechteck 17">
              <a:extLst>
                <a:ext uri="{FF2B5EF4-FFF2-40B4-BE49-F238E27FC236}">
                  <a16:creationId xmlns:a16="http://schemas.microsoft.com/office/drawing/2014/main" id="{0474F8C9-2E20-B09B-94E9-576A099A1CF3}"/>
                </a:ext>
              </a:extLst>
            </p:cNvPr>
            <p:cNvSpPr/>
            <p:nvPr/>
          </p:nvSpPr>
          <p:spPr>
            <a:xfrm>
              <a:off x="6729224" y="1418399"/>
              <a:ext cx="1548000" cy="2052000"/>
            </a:xfrm>
            <a:prstGeom prst="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146262" marR="0" indent="-146262" algn="l" defTabSz="457200" rtl="0" fontAlgn="auto" latinLnBrk="0" hangingPunct="0">
                <a:lnSpc>
                  <a:spcPct val="100000"/>
                </a:lnSpc>
                <a:spcBef>
                  <a:spcPts val="0"/>
                </a:spcBef>
                <a:spcAft>
                  <a:spcPts val="0"/>
                </a:spcAft>
                <a:buClrTx/>
                <a:buSzPct val="100000"/>
                <a:buFont typeface="Arial"/>
                <a:buChar char="•"/>
                <a:tabLst/>
              </a:pPr>
              <a:endParaRPr kumimoji="0" lang="de-DE" sz="1800" b="0" i="0" u="none" strike="noStrike" cap="none" spc="0" normalizeH="0" baseline="0">
                <a:ln>
                  <a:noFill/>
                </a:ln>
                <a:solidFill>
                  <a:srgbClr val="000000"/>
                </a:solidFill>
                <a:effectLst/>
                <a:uFillTx/>
                <a:latin typeface="+mj-lt"/>
                <a:ea typeface="+mj-ea"/>
                <a:cs typeface="+mj-cs"/>
                <a:sym typeface="Calibri"/>
              </a:endParaRPr>
            </a:p>
          </p:txBody>
        </p:sp>
      </p:grpSp>
    </p:spTree>
    <p:extLst>
      <p:ext uri="{BB962C8B-B14F-4D97-AF65-F5344CB8AC3E}">
        <p14:creationId xmlns:p14="http://schemas.microsoft.com/office/powerpoint/2010/main" val="150844617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CF6FF-30A0-F128-CF66-F966B611DBA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88B13E9-1805-13CE-2680-1AF78036D86C}"/>
              </a:ext>
            </a:extLst>
          </p:cNvPr>
          <p:cNvSpPr>
            <a:spLocks noGrp="1"/>
          </p:cNvSpPr>
          <p:nvPr>
            <p:ph type="title"/>
          </p:nvPr>
        </p:nvSpPr>
        <p:spPr>
          <a:xfrm>
            <a:off x="1461897" y="278848"/>
            <a:ext cx="9346012" cy="603704"/>
          </a:xfrm>
          <a:prstGeom prst="rect">
            <a:avLst/>
          </a:prstGeom>
        </p:spPr>
        <p:txBody>
          <a:bodyPr/>
          <a:lstStyle/>
          <a:p>
            <a:r>
              <a:rPr lang="de-DE" noProof="1"/>
              <a:t>Gliederung</a:t>
            </a:r>
          </a:p>
        </p:txBody>
      </p:sp>
      <p:sp>
        <p:nvSpPr>
          <p:cNvPr id="7" name="Textplatzhalter 6">
            <a:extLst>
              <a:ext uri="{FF2B5EF4-FFF2-40B4-BE49-F238E27FC236}">
                <a16:creationId xmlns:a16="http://schemas.microsoft.com/office/drawing/2014/main" id="{64EAEEBD-EE87-C6CC-340E-623AFFD6B77F}"/>
              </a:ext>
            </a:extLst>
          </p:cNvPr>
          <p:cNvSpPr>
            <a:spLocks noGrp="1"/>
          </p:cNvSpPr>
          <p:nvPr>
            <p:ph idx="1"/>
          </p:nvPr>
        </p:nvSpPr>
        <p:spPr/>
        <p:txBody>
          <a:bodyPr>
            <a:normAutofit/>
          </a:bodyPr>
          <a:lstStyle/>
          <a:p>
            <a:r>
              <a:rPr lang="de-DE" dirty="0"/>
              <a:t>Grundlegende Gedanken zum sprachbildenden Mathematikunterricht </a:t>
            </a:r>
          </a:p>
          <a:p>
            <a:r>
              <a:rPr lang="de-DE" dirty="0"/>
              <a:t>Exemplarische fachbezogene Arbeit erleben und reflektieren</a:t>
            </a:r>
          </a:p>
          <a:p>
            <a:r>
              <a:rPr lang="de-DE" dirty="0"/>
              <a:t>Materialien zur fachbezogenen Arbeit auf PIKAS</a:t>
            </a:r>
          </a:p>
          <a:p>
            <a:r>
              <a:rPr lang="de-DE" dirty="0"/>
              <a:t>Transfer in die eigene Schule gestalten</a:t>
            </a:r>
          </a:p>
          <a:p>
            <a:r>
              <a:rPr lang="de-DE" dirty="0"/>
              <a:t>Abschlussreflexion</a:t>
            </a:r>
          </a:p>
        </p:txBody>
      </p:sp>
      <p:sp>
        <p:nvSpPr>
          <p:cNvPr id="6" name="Datumsplatzhalter 18">
            <a:extLst>
              <a:ext uri="{FF2B5EF4-FFF2-40B4-BE49-F238E27FC236}">
                <a16:creationId xmlns:a16="http://schemas.microsoft.com/office/drawing/2014/main" id="{6633A7CD-72FC-EEB3-808E-854FDE6F6D4E}"/>
              </a:ext>
            </a:extLst>
          </p:cNvPr>
          <p:cNvSpPr>
            <a:spLocks noGrp="1"/>
          </p:cNvSpPr>
          <p:nvPr>
            <p:ph type="dt" sz="half" idx="10"/>
          </p:nvPr>
        </p:nvSpPr>
        <p:spPr>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noProof="1"/>
          </a:p>
        </p:txBody>
      </p:sp>
      <p:sp>
        <p:nvSpPr>
          <p:cNvPr id="5" name="Textfeld 4">
            <a:extLst>
              <a:ext uri="{FF2B5EF4-FFF2-40B4-BE49-F238E27FC236}">
                <a16:creationId xmlns:a16="http://schemas.microsoft.com/office/drawing/2014/main" id="{33050A71-F341-5F4B-657D-C4CC7CE19808}"/>
              </a:ext>
            </a:extLst>
          </p:cNvPr>
          <p:cNvSpPr txBox="1"/>
          <p:nvPr/>
        </p:nvSpPr>
        <p:spPr>
          <a:xfrm>
            <a:off x="-128011" y="2396741"/>
            <a:ext cx="12525828" cy="369332"/>
          </a:xfrm>
          <a:prstGeom prst="rect">
            <a:avLst/>
          </a:prstGeom>
          <a:solidFill>
            <a:srgbClr val="327D87">
              <a:alpha val="24717"/>
            </a:srgbClr>
          </a:solidFill>
        </p:spPr>
        <p:txBody>
          <a:bodyPr wrap="square" rtlCol="0">
            <a:spAutoFit/>
          </a:bodyPr>
          <a:lstStyle/>
          <a:p>
            <a:endParaRPr lang="de-DE" noProof="1"/>
          </a:p>
        </p:txBody>
      </p:sp>
      <p:sp>
        <p:nvSpPr>
          <p:cNvPr id="3" name="Foliennummernplatzhalter 4">
            <a:extLst>
              <a:ext uri="{FF2B5EF4-FFF2-40B4-BE49-F238E27FC236}">
                <a16:creationId xmlns:a16="http://schemas.microsoft.com/office/drawing/2014/main" id="{D84B5C4E-E153-648A-CD6C-DDF5C0CD46D4}"/>
              </a:ext>
            </a:extLst>
          </p:cNvPr>
          <p:cNvSpPr txBox="1">
            <a:spLocks/>
          </p:cNvSpPr>
          <p:nvPr/>
        </p:nvSpPr>
        <p:spPr>
          <a:xfrm>
            <a:off x="11092071" y="6352796"/>
            <a:ext cx="441628"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33</a:t>
            </a:fld>
            <a:endParaRPr lang="de-DE" sz="1200" noProof="1">
              <a:solidFill>
                <a:schemeClr val="bg2">
                  <a:lumMod val="50000"/>
                </a:schemeClr>
              </a:solidFill>
            </a:endParaRPr>
          </a:p>
        </p:txBody>
      </p:sp>
    </p:spTree>
    <p:extLst>
      <p:ext uri="{BB962C8B-B14F-4D97-AF65-F5344CB8AC3E}">
        <p14:creationId xmlns:p14="http://schemas.microsoft.com/office/powerpoint/2010/main" val="6267962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16F14-6A49-2BFE-D515-7DCB642994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B955E8-8EF3-E93E-F934-2DF5F65C6373}"/>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25A3ED06-F465-4C19-5A12-BA682201D1B6}"/>
              </a:ext>
            </a:extLst>
          </p:cNvPr>
          <p:cNvSpPr>
            <a:spLocks noGrp="1"/>
          </p:cNvSpPr>
          <p:nvPr>
            <p:ph type="body" sz="quarter" idx="13"/>
          </p:nvPr>
        </p:nvSpPr>
        <p:spPr/>
        <p:txBody>
          <a:bodyPr/>
          <a:lstStyle/>
          <a:p>
            <a:r>
              <a:rPr lang="de-DE" dirty="0"/>
              <a:t>HINWEISE ZU DEN FOLIEN 35–42</a:t>
            </a:r>
          </a:p>
        </p:txBody>
      </p:sp>
      <p:sp>
        <p:nvSpPr>
          <p:cNvPr id="4" name="Inhaltsplatzhalter 3">
            <a:extLst>
              <a:ext uri="{FF2B5EF4-FFF2-40B4-BE49-F238E27FC236}">
                <a16:creationId xmlns:a16="http://schemas.microsoft.com/office/drawing/2014/main" id="{A9B7CDE3-F80D-6503-5B0C-A602C419AE41}"/>
              </a:ext>
            </a:extLst>
          </p:cNvPr>
          <p:cNvSpPr>
            <a:spLocks noGrp="1"/>
          </p:cNvSpPr>
          <p:nvPr>
            <p:ph idx="1"/>
          </p:nvPr>
        </p:nvSpPr>
        <p:spPr/>
        <p:txBody>
          <a:bodyPr/>
          <a:lstStyle/>
          <a:p>
            <a:pPr>
              <a:lnSpc>
                <a:spcPct val="100000"/>
              </a:lnSpc>
            </a:pPr>
            <a:r>
              <a:rPr lang="de-DE" sz="1400" b="1" dirty="0"/>
              <a:t>Ziel des Abschnitts</a:t>
            </a:r>
          </a:p>
          <a:p>
            <a:pPr>
              <a:lnSpc>
                <a:spcPct val="100000"/>
              </a:lnSpc>
            </a:pPr>
            <a:r>
              <a:rPr lang="de-DE" sz="1400" dirty="0"/>
              <a:t>Die Teilnehmenden erhalten einen Überblick über die Materialien der Veranstaltungsreihe </a:t>
            </a:r>
            <a:r>
              <a:rPr lang="de-DE" sz="1400" b="1" dirty="0"/>
              <a:t>„Mathematik sprachbildend unterrichten“</a:t>
            </a:r>
            <a:r>
              <a:rPr lang="de-DE" sz="1400" dirty="0"/>
              <a:t> und lernen die inhaltlichen Schwerpunkte der vier Module kennen. Darauf aufbauend entwickeln sie erste Ideen, wie die Materialien für die eigene fachbezogene Arbeit genutzt werden können.</a:t>
            </a:r>
          </a:p>
          <a:p>
            <a:pPr>
              <a:lnSpc>
                <a:spcPct val="100000"/>
              </a:lnSpc>
            </a:pPr>
            <a:br>
              <a:rPr lang="de-DE" sz="1400" dirty="0"/>
            </a:br>
            <a:endParaRPr lang="de-DE" sz="1400" dirty="0"/>
          </a:p>
          <a:p>
            <a:pPr>
              <a:lnSpc>
                <a:spcPct val="100000"/>
              </a:lnSpc>
            </a:pPr>
            <a:r>
              <a:rPr lang="de-DE" sz="1400" b="1" dirty="0"/>
              <a:t>Inhalt des Abschnitts</a:t>
            </a:r>
          </a:p>
          <a:p>
            <a:pPr>
              <a:lnSpc>
                <a:spcPct val="100000"/>
              </a:lnSpc>
            </a:pPr>
            <a:r>
              <a:rPr lang="de-DE" sz="1400" dirty="0"/>
              <a:t>Ausgehend von der zuvor erlebten Modellphase erhalten die Teilnehmenden zunächst einen Überblick über die </a:t>
            </a:r>
            <a:r>
              <a:rPr lang="de-DE" sz="1400" b="1" dirty="0"/>
              <a:t>Kurzpräsentationen</a:t>
            </a:r>
            <a:r>
              <a:rPr lang="de-DE" sz="1400" dirty="0"/>
              <a:t> und </a:t>
            </a:r>
            <a:r>
              <a:rPr lang="de-DE" sz="1400" b="1" dirty="0"/>
              <a:t>Kurzvideos</a:t>
            </a:r>
            <a:r>
              <a:rPr lang="de-DE" sz="1400" dirty="0"/>
              <a:t> der vier Module </a:t>
            </a:r>
            <a:r>
              <a:rPr lang="de-DE" sz="1400" b="1" dirty="0"/>
              <a:t>(Folien 35 und 36)</a:t>
            </a:r>
            <a:r>
              <a:rPr lang="de-DE" sz="1400" dirty="0"/>
              <a:t>.</a:t>
            </a:r>
          </a:p>
          <a:p>
            <a:pPr>
              <a:lnSpc>
                <a:spcPct val="100000"/>
              </a:lnSpc>
            </a:pPr>
            <a:r>
              <a:rPr lang="de-DE" sz="1400" dirty="0"/>
              <a:t>Anschließend lernen sie die inhaltlichen Schwerpunkte der vier Module sowie die dazugehörigen Materialien kennen </a:t>
            </a:r>
            <a:r>
              <a:rPr lang="de-DE" sz="1400" b="1" dirty="0"/>
              <a:t>(Folien 37–42)</a:t>
            </a:r>
            <a:r>
              <a:rPr lang="de-DE" sz="1400" dirty="0"/>
              <a:t>. Dabei wird deutlich, dass alle Module einem vergleichbaren Aufbau folgen und die Fachkonferenzleitung bei der Planung, Durchführung und Weiterentwicklung fachbezogener Arbeit unterstützen.</a:t>
            </a:r>
          </a:p>
          <a:p>
            <a:pPr lvl="0" defTabSz="914400" eaLnBrk="0" fontAlgn="base" hangingPunct="0">
              <a:lnSpc>
                <a:spcPct val="100000"/>
              </a:lnSpc>
              <a:spcBef>
                <a:spcPct val="0"/>
              </a:spcBef>
              <a:spcAft>
                <a:spcPct val="0"/>
              </a:spcAft>
            </a:pPr>
            <a:endParaRPr lang="de-DE" altLang="de-DE" sz="1400" dirty="0"/>
          </a:p>
        </p:txBody>
      </p:sp>
      <p:sp>
        <p:nvSpPr>
          <p:cNvPr id="7" name="Inhaltsplatzhalter 3">
            <a:extLst>
              <a:ext uri="{FF2B5EF4-FFF2-40B4-BE49-F238E27FC236}">
                <a16:creationId xmlns:a16="http://schemas.microsoft.com/office/drawing/2014/main" id="{E49A10C8-738A-3422-DC22-D6E24CBE3683}"/>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Tree>
    <p:extLst>
      <p:ext uri="{BB962C8B-B14F-4D97-AF65-F5344CB8AC3E}">
        <p14:creationId xmlns:p14="http://schemas.microsoft.com/office/powerpoint/2010/main" val="47765233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F7F99-C7E5-E1C5-BA4F-12712B8048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C5148A-DD6F-1445-8BF5-52DC6584B77E}"/>
              </a:ext>
            </a:extLst>
          </p:cNvPr>
          <p:cNvSpPr>
            <a:spLocks noGrp="1"/>
          </p:cNvSpPr>
          <p:nvPr>
            <p:ph type="title"/>
          </p:nvPr>
        </p:nvSpPr>
        <p:spPr>
          <a:xfrm>
            <a:off x="1450800" y="162000"/>
            <a:ext cx="6591600" cy="759600"/>
          </a:xfrm>
          <a:prstGeom prst="rect">
            <a:avLst/>
          </a:prstGeom>
        </p:spPr>
        <p:txBody>
          <a:bodyPr/>
          <a:lstStyle/>
          <a:p>
            <a:r>
              <a:rPr lang="de-DE" dirty="0"/>
              <a:t>Materialien zur fachbezogenen Arbeit auf PIKAS</a:t>
            </a:r>
          </a:p>
        </p:txBody>
      </p:sp>
      <p:sp>
        <p:nvSpPr>
          <p:cNvPr id="6" name="Foliennummernplatzhalter 4">
            <a:extLst>
              <a:ext uri="{FF2B5EF4-FFF2-40B4-BE49-F238E27FC236}">
                <a16:creationId xmlns:a16="http://schemas.microsoft.com/office/drawing/2014/main" id="{5977E1F2-5D22-BE9C-23B8-319F40E248FB}"/>
              </a:ext>
            </a:extLst>
          </p:cNvPr>
          <p:cNvSpPr txBox="1">
            <a:spLocks/>
          </p:cNvSpPr>
          <p:nvPr/>
        </p:nvSpPr>
        <p:spPr>
          <a:xfrm>
            <a:off x="11092071" y="6352796"/>
            <a:ext cx="441628" cy="335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35</a:t>
            </a:fld>
            <a:endParaRPr lang="de-DE" sz="1200" noProof="1">
              <a:solidFill>
                <a:schemeClr val="bg2">
                  <a:lumMod val="50000"/>
                </a:schemeClr>
              </a:solidFill>
            </a:endParaRPr>
          </a:p>
        </p:txBody>
      </p:sp>
      <p:sp>
        <p:nvSpPr>
          <p:cNvPr id="7" name="Textplatzhalter 6">
            <a:extLst>
              <a:ext uri="{FF2B5EF4-FFF2-40B4-BE49-F238E27FC236}">
                <a16:creationId xmlns:a16="http://schemas.microsoft.com/office/drawing/2014/main" id="{291C9121-CA42-8901-8A27-19D0FA1F2483}"/>
              </a:ext>
            </a:extLst>
          </p:cNvPr>
          <p:cNvSpPr>
            <a:spLocks noGrp="1"/>
          </p:cNvSpPr>
          <p:nvPr>
            <p:ph type="body" sz="quarter" idx="16"/>
          </p:nvPr>
        </p:nvSpPr>
        <p:spPr>
          <a:xfrm>
            <a:off x="526474" y="1578549"/>
            <a:ext cx="3816926" cy="4087769"/>
          </a:xfrm>
        </p:spPr>
        <p:txBody>
          <a:bodyPr>
            <a:normAutofit/>
          </a:bodyPr>
          <a:lstStyle/>
          <a:p>
            <a:r>
              <a:rPr lang="de-DE" sz="2200" dirty="0"/>
              <a:t>zu den Modulen der Veranstaltungsreihe mit Moderationstexten</a:t>
            </a:r>
          </a:p>
          <a:p>
            <a:r>
              <a:rPr lang="de-DE" sz="2200" dirty="0"/>
              <a:t>Planungs- und Durchführungshinweise für vorgestellte Unterrichtsaktivitäten</a:t>
            </a:r>
          </a:p>
        </p:txBody>
      </p:sp>
      <p:pic>
        <p:nvPicPr>
          <p:cNvPr id="15" name="Grafik 14">
            <a:extLst>
              <a:ext uri="{FF2B5EF4-FFF2-40B4-BE49-F238E27FC236}">
                <a16:creationId xmlns:a16="http://schemas.microsoft.com/office/drawing/2014/main" id="{578D0BA7-ED96-A875-4E7E-6157CA710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9202" y="1713560"/>
            <a:ext cx="2534400" cy="1900800"/>
          </a:xfrm>
          <a:prstGeom prst="rect">
            <a:avLst/>
          </a:prstGeom>
          <a:effectLst>
            <a:outerShdw blurRad="63500" sx="102000" sy="102000" algn="ctr" rotWithShape="0">
              <a:prstClr val="black">
                <a:alpha val="40000"/>
              </a:prstClr>
            </a:outerShdw>
          </a:effectLst>
        </p:spPr>
      </p:pic>
      <p:pic>
        <p:nvPicPr>
          <p:cNvPr id="13" name="Grafik 12">
            <a:extLst>
              <a:ext uri="{FF2B5EF4-FFF2-40B4-BE49-F238E27FC236}">
                <a16:creationId xmlns:a16="http://schemas.microsoft.com/office/drawing/2014/main" id="{BF6C2937-7433-1360-B4C5-09E66ACDBB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1" y="3930874"/>
            <a:ext cx="2534400" cy="1900800"/>
          </a:xfrm>
          <a:prstGeom prst="rect">
            <a:avLst/>
          </a:prstGeom>
          <a:effectLst>
            <a:outerShdw blurRad="63500" sx="102000" sy="102000" algn="ctr" rotWithShape="0">
              <a:prstClr val="black">
                <a:alpha val="40000"/>
              </a:prstClr>
            </a:outerShdw>
          </a:effectLst>
        </p:spPr>
      </p:pic>
      <p:pic>
        <p:nvPicPr>
          <p:cNvPr id="11" name="Grafik 10">
            <a:extLst>
              <a:ext uri="{FF2B5EF4-FFF2-40B4-BE49-F238E27FC236}">
                <a16:creationId xmlns:a16="http://schemas.microsoft.com/office/drawing/2014/main" id="{C52CFD9F-502B-C608-A12E-75F1D3CB40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9202" y="3930874"/>
            <a:ext cx="2534400" cy="1900800"/>
          </a:xfrm>
          <a:prstGeom prst="rect">
            <a:avLst/>
          </a:prstGeom>
          <a:effectLst>
            <a:outerShdw blurRad="63500" sx="102000" sy="102000" algn="ctr" rotWithShape="0">
              <a:prstClr val="black">
                <a:alpha val="40000"/>
              </a:prstClr>
            </a:outerShdw>
          </a:effectLst>
        </p:spPr>
      </p:pic>
      <p:sp>
        <p:nvSpPr>
          <p:cNvPr id="19" name="Textplatzhalter 18">
            <a:extLst>
              <a:ext uri="{FF2B5EF4-FFF2-40B4-BE49-F238E27FC236}">
                <a16:creationId xmlns:a16="http://schemas.microsoft.com/office/drawing/2014/main" id="{A90291A5-32EB-452D-6C67-A49ACBAA116E}"/>
              </a:ext>
            </a:extLst>
          </p:cNvPr>
          <p:cNvSpPr>
            <a:spLocks noGrp="1"/>
          </p:cNvSpPr>
          <p:nvPr>
            <p:ph type="body" sz="quarter" idx="14"/>
          </p:nvPr>
        </p:nvSpPr>
        <p:spPr/>
        <p:txBody>
          <a:bodyPr/>
          <a:lstStyle/>
          <a:p>
            <a:r>
              <a:rPr lang="de-DE" dirty="0"/>
              <a:t>KURZPRÄSENTATIONEN</a:t>
            </a:r>
          </a:p>
        </p:txBody>
      </p:sp>
      <p:pic>
        <p:nvPicPr>
          <p:cNvPr id="3" name="Grafik 2">
            <a:extLst>
              <a:ext uri="{FF2B5EF4-FFF2-40B4-BE49-F238E27FC236}">
                <a16:creationId xmlns:a16="http://schemas.microsoft.com/office/drawing/2014/main" id="{68B52C0A-153F-A240-B4B7-D2686D0F9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9101" y="1713560"/>
            <a:ext cx="2534400" cy="19008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4258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1DBD-9FE9-8184-F21E-848BA64C9C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A16FC9-7840-2F3B-724E-1A23216130EC}"/>
              </a:ext>
            </a:extLst>
          </p:cNvPr>
          <p:cNvSpPr>
            <a:spLocks noGrp="1"/>
          </p:cNvSpPr>
          <p:nvPr>
            <p:ph type="title"/>
          </p:nvPr>
        </p:nvSpPr>
        <p:spPr>
          <a:xfrm>
            <a:off x="1450800" y="162000"/>
            <a:ext cx="6591600" cy="759600"/>
          </a:xfrm>
          <a:prstGeom prst="rect">
            <a:avLst/>
          </a:prstGeom>
        </p:spPr>
        <p:txBody>
          <a:bodyPr/>
          <a:lstStyle/>
          <a:p>
            <a:r>
              <a:rPr lang="de-DE" dirty="0"/>
              <a:t>Materialien zur fachbezogenen Arbeit auf PIKAS</a:t>
            </a:r>
          </a:p>
        </p:txBody>
      </p:sp>
      <p:sp>
        <p:nvSpPr>
          <p:cNvPr id="6" name="Foliennummernplatzhalter 4">
            <a:extLst>
              <a:ext uri="{FF2B5EF4-FFF2-40B4-BE49-F238E27FC236}">
                <a16:creationId xmlns:a16="http://schemas.microsoft.com/office/drawing/2014/main" id="{E663BD0C-4324-565C-C66C-2536B8EE30F8}"/>
              </a:ext>
            </a:extLst>
          </p:cNvPr>
          <p:cNvSpPr txBox="1">
            <a:spLocks/>
          </p:cNvSpPr>
          <p:nvPr/>
        </p:nvSpPr>
        <p:spPr>
          <a:xfrm>
            <a:off x="11092071" y="6352796"/>
            <a:ext cx="441628"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36</a:t>
            </a:fld>
            <a:endParaRPr lang="de-DE" sz="1200" noProof="1">
              <a:solidFill>
                <a:schemeClr val="bg2">
                  <a:lumMod val="50000"/>
                </a:schemeClr>
              </a:solidFill>
            </a:endParaRPr>
          </a:p>
        </p:txBody>
      </p:sp>
      <p:sp>
        <p:nvSpPr>
          <p:cNvPr id="7" name="Textplatzhalter 6">
            <a:extLst>
              <a:ext uri="{FF2B5EF4-FFF2-40B4-BE49-F238E27FC236}">
                <a16:creationId xmlns:a16="http://schemas.microsoft.com/office/drawing/2014/main" id="{DF74C8C2-658B-088A-3AB1-8BD1E6F361BE}"/>
              </a:ext>
            </a:extLst>
          </p:cNvPr>
          <p:cNvSpPr>
            <a:spLocks noGrp="1"/>
          </p:cNvSpPr>
          <p:nvPr>
            <p:ph type="body" sz="quarter" idx="16"/>
          </p:nvPr>
        </p:nvSpPr>
        <p:spPr>
          <a:xfrm>
            <a:off x="526474" y="1578549"/>
            <a:ext cx="3816926" cy="4087769"/>
          </a:xfrm>
        </p:spPr>
        <p:txBody>
          <a:bodyPr>
            <a:noAutofit/>
          </a:bodyPr>
          <a:lstStyle/>
          <a:p>
            <a:r>
              <a:rPr lang="de-DE" sz="2000" dirty="0"/>
              <a:t>Komprimierte und animierte Darstellung der Modulinhalte</a:t>
            </a:r>
          </a:p>
          <a:p>
            <a:r>
              <a:rPr lang="de-DE" sz="2000" dirty="0"/>
              <a:t>Praxisnahe, exemplarische Umsetzung der Modulinhalte</a:t>
            </a:r>
          </a:p>
          <a:p>
            <a:r>
              <a:rPr lang="de-DE" sz="2000" dirty="0"/>
              <a:t>Entlastung der Fachkonferenzleitung durch reduzierte Moderationsanteile</a:t>
            </a:r>
          </a:p>
        </p:txBody>
      </p:sp>
      <p:pic>
        <p:nvPicPr>
          <p:cNvPr id="15" name="Grafik 14">
            <a:extLst>
              <a:ext uri="{FF2B5EF4-FFF2-40B4-BE49-F238E27FC236}">
                <a16:creationId xmlns:a16="http://schemas.microsoft.com/office/drawing/2014/main" id="{82A42B0E-F7A1-B439-5CE1-3EB363B05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9202" y="1713560"/>
            <a:ext cx="2534400" cy="1900800"/>
          </a:xfrm>
          <a:prstGeom prst="rect">
            <a:avLst/>
          </a:prstGeom>
          <a:effectLst>
            <a:outerShdw blurRad="63500" sx="102000" sy="102000" algn="ctr" rotWithShape="0">
              <a:prstClr val="black">
                <a:alpha val="40000"/>
              </a:prstClr>
            </a:outerShdw>
          </a:effectLst>
        </p:spPr>
      </p:pic>
      <p:pic>
        <p:nvPicPr>
          <p:cNvPr id="13" name="Grafik 12">
            <a:extLst>
              <a:ext uri="{FF2B5EF4-FFF2-40B4-BE49-F238E27FC236}">
                <a16:creationId xmlns:a16="http://schemas.microsoft.com/office/drawing/2014/main" id="{4116150D-C8B5-1762-13F1-0323CA87EF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1" y="3930874"/>
            <a:ext cx="2534400" cy="1900800"/>
          </a:xfrm>
          <a:prstGeom prst="rect">
            <a:avLst/>
          </a:prstGeom>
          <a:effectLst>
            <a:outerShdw blurRad="63500" sx="102000" sy="102000" algn="ctr" rotWithShape="0">
              <a:prstClr val="black">
                <a:alpha val="40000"/>
              </a:prstClr>
            </a:outerShdw>
          </a:effectLst>
        </p:spPr>
      </p:pic>
      <p:pic>
        <p:nvPicPr>
          <p:cNvPr id="11" name="Grafik 10">
            <a:extLst>
              <a:ext uri="{FF2B5EF4-FFF2-40B4-BE49-F238E27FC236}">
                <a16:creationId xmlns:a16="http://schemas.microsoft.com/office/drawing/2014/main" id="{B720FEF9-109B-33D0-7145-25E6D18D6F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9202" y="3930874"/>
            <a:ext cx="2534400" cy="1900800"/>
          </a:xfrm>
          <a:prstGeom prst="rect">
            <a:avLst/>
          </a:prstGeom>
          <a:effectLst>
            <a:outerShdw blurRad="63500" sx="102000" sy="102000" algn="ctr" rotWithShape="0">
              <a:prstClr val="black">
                <a:alpha val="40000"/>
              </a:prstClr>
            </a:outerShdw>
          </a:effectLst>
        </p:spPr>
      </p:pic>
      <p:sp>
        <p:nvSpPr>
          <p:cNvPr id="19" name="Textplatzhalter 18">
            <a:extLst>
              <a:ext uri="{FF2B5EF4-FFF2-40B4-BE49-F238E27FC236}">
                <a16:creationId xmlns:a16="http://schemas.microsoft.com/office/drawing/2014/main" id="{4201DC3F-5895-F184-D4D4-ECCEB041F49C}"/>
              </a:ext>
            </a:extLst>
          </p:cNvPr>
          <p:cNvSpPr>
            <a:spLocks noGrp="1"/>
          </p:cNvSpPr>
          <p:nvPr>
            <p:ph type="body" sz="quarter" idx="14"/>
          </p:nvPr>
        </p:nvSpPr>
        <p:spPr/>
        <p:txBody>
          <a:bodyPr/>
          <a:lstStyle/>
          <a:p>
            <a:r>
              <a:rPr lang="de-DE" dirty="0"/>
              <a:t>KURZVIDEOS</a:t>
            </a:r>
          </a:p>
        </p:txBody>
      </p:sp>
      <p:pic>
        <p:nvPicPr>
          <p:cNvPr id="3" name="Grafik 2">
            <a:extLst>
              <a:ext uri="{FF2B5EF4-FFF2-40B4-BE49-F238E27FC236}">
                <a16:creationId xmlns:a16="http://schemas.microsoft.com/office/drawing/2014/main" id="{5D992EC6-70B6-2A35-ED8C-1F86434735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9101" y="1713560"/>
            <a:ext cx="2534400" cy="1900800"/>
          </a:xfrm>
          <a:prstGeom prst="rect">
            <a:avLst/>
          </a:prstGeom>
          <a:effectLst>
            <a:outerShdw blurRad="63500" sx="102000" sy="102000" algn="ctr" rotWithShape="0">
              <a:prstClr val="black">
                <a:alpha val="40000"/>
              </a:prstClr>
            </a:outerShdw>
          </a:effectLst>
        </p:spPr>
      </p:pic>
      <p:pic>
        <p:nvPicPr>
          <p:cNvPr id="12" name="Grafik 11">
            <a:extLst>
              <a:ext uri="{FF2B5EF4-FFF2-40B4-BE49-F238E27FC236}">
                <a16:creationId xmlns:a16="http://schemas.microsoft.com/office/drawing/2014/main" id="{B5345776-CD28-8153-1A7C-E9E8ABACB7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58400" y="1713560"/>
            <a:ext cx="3384000" cy="1897984"/>
          </a:xfrm>
          <a:prstGeom prst="rect">
            <a:avLst/>
          </a:prstGeom>
          <a:effectLst>
            <a:outerShdw blurRad="63500" sx="102000" sy="102000" algn="ctr" rotWithShape="0">
              <a:prstClr val="black">
                <a:alpha val="40000"/>
              </a:prstClr>
            </a:outerShdw>
          </a:effectLst>
        </p:spPr>
      </p:pic>
      <p:pic>
        <p:nvPicPr>
          <p:cNvPr id="14" name="Grafik 13">
            <a:extLst>
              <a:ext uri="{FF2B5EF4-FFF2-40B4-BE49-F238E27FC236}">
                <a16:creationId xmlns:a16="http://schemas.microsoft.com/office/drawing/2014/main" id="{5543FF8F-0D63-19BA-785E-F99A4AFB69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34202" y="1713559"/>
            <a:ext cx="3384000" cy="1897985"/>
          </a:xfrm>
          <a:prstGeom prst="rect">
            <a:avLst/>
          </a:prstGeom>
          <a:effectLst>
            <a:outerShdw blurRad="63500" sx="102000" sy="102000" algn="ctr" rotWithShape="0">
              <a:prstClr val="black">
                <a:alpha val="40000"/>
              </a:prstClr>
            </a:outerShdw>
          </a:effectLst>
        </p:spPr>
      </p:pic>
      <p:pic>
        <p:nvPicPr>
          <p:cNvPr id="16" name="Grafik 15">
            <a:extLst>
              <a:ext uri="{FF2B5EF4-FFF2-40B4-BE49-F238E27FC236}">
                <a16:creationId xmlns:a16="http://schemas.microsoft.com/office/drawing/2014/main" id="{1E3B57E8-578A-27CC-C820-F09187B87F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58400" y="3943824"/>
            <a:ext cx="3384000" cy="1897984"/>
          </a:xfrm>
          <a:prstGeom prst="rect">
            <a:avLst/>
          </a:prstGeom>
          <a:effectLst>
            <a:outerShdw blurRad="63500" sx="102000" sy="102000" algn="ctr" rotWithShape="0">
              <a:prstClr val="black">
                <a:alpha val="40000"/>
              </a:prstClr>
            </a:outerShdw>
          </a:effectLst>
        </p:spPr>
      </p:pic>
      <p:pic>
        <p:nvPicPr>
          <p:cNvPr id="18" name="Grafik 17">
            <a:extLst>
              <a:ext uri="{FF2B5EF4-FFF2-40B4-BE49-F238E27FC236}">
                <a16:creationId xmlns:a16="http://schemas.microsoft.com/office/drawing/2014/main" id="{4CBEEA6A-CFB3-3E2E-F005-3F8DF40DFC2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34202" y="3928058"/>
            <a:ext cx="3384000" cy="189798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43313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xit" presetSubtype="10" fill="hold" nodeType="withEffect">
                                  <p:stCondLst>
                                    <p:cond delay="0"/>
                                  </p:stCondLst>
                                  <p:childTnLst>
                                    <p:anim calcmode="lin" valueType="num">
                                      <p:cBhvr>
                                        <p:cTn id="6" dur="500"/>
                                        <p:tgtEl>
                                          <p:spTgt spid="3"/>
                                        </p:tgtEl>
                                        <p:attrNameLst>
                                          <p:attrName>ppt_w</p:attrName>
                                        </p:attrNameLst>
                                      </p:cBhvr>
                                      <p:tavLst>
                                        <p:tav tm="0">
                                          <p:val>
                                            <p:strVal val="ppt_w"/>
                                          </p:val>
                                        </p:tav>
                                        <p:tav tm="100000">
                                          <p:val>
                                            <p:fltVal val="0"/>
                                          </p:val>
                                        </p:tav>
                                      </p:tavLst>
                                    </p:anim>
                                    <p:anim calcmode="lin" valueType="num">
                                      <p:cBhvr>
                                        <p:cTn id="7" dur="500"/>
                                        <p:tgtEl>
                                          <p:spTgt spid="3"/>
                                        </p:tgtEl>
                                        <p:attrNameLst>
                                          <p:attrName>ppt_h</p:attrName>
                                        </p:attrNameLst>
                                      </p:cBhvr>
                                      <p:tavLst>
                                        <p:tav tm="0">
                                          <p:val>
                                            <p:strVal val="ppt_h"/>
                                          </p:val>
                                        </p:tav>
                                        <p:tav tm="100000">
                                          <p:val>
                                            <p:strVal val="ppt_h"/>
                                          </p:val>
                                        </p:tav>
                                      </p:tavLst>
                                    </p:anim>
                                    <p:set>
                                      <p:cBhvr>
                                        <p:cTn id="8" dur="1" fill="hold">
                                          <p:stCondLst>
                                            <p:cond delay="499"/>
                                          </p:stCondLst>
                                        </p:cTn>
                                        <p:tgtEl>
                                          <p:spTgt spid="3"/>
                                        </p:tgtEl>
                                        <p:attrNameLst>
                                          <p:attrName>style.visibility</p:attrName>
                                        </p:attrNameLst>
                                      </p:cBhvr>
                                      <p:to>
                                        <p:strVal val="hidden"/>
                                      </p:to>
                                    </p:set>
                                  </p:childTnLst>
                                </p:cTn>
                              </p:par>
                              <p:par>
                                <p:cTn id="9" presetID="17" presetClass="exit" presetSubtype="10" fill="hold" nodeType="withEffect">
                                  <p:stCondLst>
                                    <p:cond delay="0"/>
                                  </p:stCondLst>
                                  <p:childTnLst>
                                    <p:anim calcmode="lin" valueType="num">
                                      <p:cBhvr>
                                        <p:cTn id="10" dur="500"/>
                                        <p:tgtEl>
                                          <p:spTgt spid="15"/>
                                        </p:tgtEl>
                                        <p:attrNameLst>
                                          <p:attrName>ppt_w</p:attrName>
                                        </p:attrNameLst>
                                      </p:cBhvr>
                                      <p:tavLst>
                                        <p:tav tm="0">
                                          <p:val>
                                            <p:strVal val="ppt_w"/>
                                          </p:val>
                                        </p:tav>
                                        <p:tav tm="100000">
                                          <p:val>
                                            <p:fltVal val="0"/>
                                          </p:val>
                                        </p:tav>
                                      </p:tavLst>
                                    </p:anim>
                                    <p:anim calcmode="lin" valueType="num">
                                      <p:cBhvr>
                                        <p:cTn id="11" dur="500"/>
                                        <p:tgtEl>
                                          <p:spTgt spid="15"/>
                                        </p:tgtEl>
                                        <p:attrNameLst>
                                          <p:attrName>ppt_h</p:attrName>
                                        </p:attrNameLst>
                                      </p:cBhvr>
                                      <p:tavLst>
                                        <p:tav tm="0">
                                          <p:val>
                                            <p:strVal val="ppt_h"/>
                                          </p:val>
                                        </p:tav>
                                        <p:tav tm="100000">
                                          <p:val>
                                            <p:strVal val="ppt_h"/>
                                          </p:val>
                                        </p:tav>
                                      </p:tavLst>
                                    </p:anim>
                                    <p:set>
                                      <p:cBhvr>
                                        <p:cTn id="12" dur="1" fill="hold">
                                          <p:stCondLst>
                                            <p:cond delay="499"/>
                                          </p:stCondLst>
                                        </p:cTn>
                                        <p:tgtEl>
                                          <p:spTgt spid="15"/>
                                        </p:tgtEl>
                                        <p:attrNameLst>
                                          <p:attrName>style.visibility</p:attrName>
                                        </p:attrNameLst>
                                      </p:cBhvr>
                                      <p:to>
                                        <p:strVal val="hidden"/>
                                      </p:to>
                                    </p:set>
                                  </p:childTnLst>
                                </p:cTn>
                              </p:par>
                              <p:par>
                                <p:cTn id="13" presetID="17" presetClass="exit" presetSubtype="10" fill="hold" nodeType="withEffect">
                                  <p:stCondLst>
                                    <p:cond delay="0"/>
                                  </p:stCondLst>
                                  <p:childTnLst>
                                    <p:anim calcmode="lin" valueType="num">
                                      <p:cBhvr>
                                        <p:cTn id="14" dur="500"/>
                                        <p:tgtEl>
                                          <p:spTgt spid="13"/>
                                        </p:tgtEl>
                                        <p:attrNameLst>
                                          <p:attrName>ppt_w</p:attrName>
                                        </p:attrNameLst>
                                      </p:cBhvr>
                                      <p:tavLst>
                                        <p:tav tm="0">
                                          <p:val>
                                            <p:strVal val="ppt_w"/>
                                          </p:val>
                                        </p:tav>
                                        <p:tav tm="100000">
                                          <p:val>
                                            <p:fltVal val="0"/>
                                          </p:val>
                                        </p:tav>
                                      </p:tavLst>
                                    </p:anim>
                                    <p:anim calcmode="lin" valueType="num">
                                      <p:cBhvr>
                                        <p:cTn id="15" dur="500"/>
                                        <p:tgtEl>
                                          <p:spTgt spid="13"/>
                                        </p:tgtEl>
                                        <p:attrNameLst>
                                          <p:attrName>ppt_h</p:attrName>
                                        </p:attrNameLst>
                                      </p:cBhvr>
                                      <p:tavLst>
                                        <p:tav tm="0">
                                          <p:val>
                                            <p:strVal val="ppt_h"/>
                                          </p:val>
                                        </p:tav>
                                        <p:tav tm="100000">
                                          <p:val>
                                            <p:strVal val="ppt_h"/>
                                          </p:val>
                                        </p:tav>
                                      </p:tavLst>
                                    </p:anim>
                                    <p:set>
                                      <p:cBhvr>
                                        <p:cTn id="16" dur="1" fill="hold">
                                          <p:stCondLst>
                                            <p:cond delay="499"/>
                                          </p:stCondLst>
                                        </p:cTn>
                                        <p:tgtEl>
                                          <p:spTgt spid="13"/>
                                        </p:tgtEl>
                                        <p:attrNameLst>
                                          <p:attrName>style.visibility</p:attrName>
                                        </p:attrNameLst>
                                      </p:cBhvr>
                                      <p:to>
                                        <p:strVal val="hidden"/>
                                      </p:to>
                                    </p:set>
                                  </p:childTnLst>
                                </p:cTn>
                              </p:par>
                              <p:par>
                                <p:cTn id="17" presetID="17" presetClass="exit" presetSubtype="10" fill="hold" nodeType="withEffect">
                                  <p:stCondLst>
                                    <p:cond delay="0"/>
                                  </p:stCondLst>
                                  <p:childTnLst>
                                    <p:anim calcmode="lin" valueType="num">
                                      <p:cBhvr>
                                        <p:cTn id="18" dur="500"/>
                                        <p:tgtEl>
                                          <p:spTgt spid="11"/>
                                        </p:tgtEl>
                                        <p:attrNameLst>
                                          <p:attrName>ppt_w</p:attrName>
                                        </p:attrNameLst>
                                      </p:cBhvr>
                                      <p:tavLst>
                                        <p:tav tm="0">
                                          <p:val>
                                            <p:strVal val="ppt_w"/>
                                          </p:val>
                                        </p:tav>
                                        <p:tav tm="100000">
                                          <p:val>
                                            <p:fltVal val="0"/>
                                          </p:val>
                                        </p:tav>
                                      </p:tavLst>
                                    </p:anim>
                                    <p:anim calcmode="lin" valueType="num">
                                      <p:cBhvr>
                                        <p:cTn id="19" dur="500"/>
                                        <p:tgtEl>
                                          <p:spTgt spid="11"/>
                                        </p:tgtEl>
                                        <p:attrNameLst>
                                          <p:attrName>ppt_h</p:attrName>
                                        </p:attrNameLst>
                                      </p:cBhvr>
                                      <p:tavLst>
                                        <p:tav tm="0">
                                          <p:val>
                                            <p:strVal val="ppt_h"/>
                                          </p:val>
                                        </p:tav>
                                        <p:tav tm="100000">
                                          <p:val>
                                            <p:strVal val="ppt_h"/>
                                          </p:val>
                                        </p:tav>
                                      </p:tavLst>
                                    </p:anim>
                                    <p:set>
                                      <p:cBhvr>
                                        <p:cTn id="20" dur="1" fill="hold">
                                          <p:stCondLst>
                                            <p:cond delay="499"/>
                                          </p:stCondLst>
                                        </p:cTn>
                                        <p:tgtEl>
                                          <p:spTgt spid="11"/>
                                        </p:tgtEl>
                                        <p:attrNameLst>
                                          <p:attrName>style.visibility</p:attrName>
                                        </p:attrNameLst>
                                      </p:cBhvr>
                                      <p:to>
                                        <p:strVal val="hidden"/>
                                      </p:to>
                                    </p:set>
                                  </p:childTnLst>
                                </p:cTn>
                              </p:par>
                            </p:childTnLst>
                          </p:cTn>
                        </p:par>
                        <p:par>
                          <p:cTn id="21" fill="hold">
                            <p:stCondLst>
                              <p:cond delay="500"/>
                            </p:stCondLst>
                            <p:childTnLst>
                              <p:par>
                                <p:cTn id="22" presetID="17" presetClass="entr" presetSubtype="1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strVal val="#ppt_h"/>
                                          </p:val>
                                        </p:tav>
                                        <p:tav tm="100000">
                                          <p:val>
                                            <p:strVal val="#ppt_h"/>
                                          </p:val>
                                        </p:tav>
                                      </p:tavLst>
                                    </p:anim>
                                  </p:childTnLst>
                                </p:cTn>
                              </p:par>
                              <p:par>
                                <p:cTn id="26" presetID="17" presetClass="entr" presetSubtype="1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par>
                                <p:cTn id="30" presetID="1"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par>
                                <p:cTn id="32" presetID="17" presetClass="entr" presetSubtype="1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strVal val="#ppt_h"/>
                                          </p:val>
                                        </p:tav>
                                        <p:tav tm="100000">
                                          <p:val>
                                            <p:strVal val="#ppt_h"/>
                                          </p:val>
                                        </p:tav>
                                      </p:tavLst>
                                    </p:anim>
                                  </p:childTnLst>
                                </p:cTn>
                              </p:par>
                              <p:par>
                                <p:cTn id="36" presetID="17" presetClass="entr" presetSubtype="1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6C5443D-390E-F177-62B5-5CA045AD077C}"/>
              </a:ext>
            </a:extLst>
          </p:cNvPr>
          <p:cNvSpPr>
            <a:spLocks noGrp="1"/>
          </p:cNvSpPr>
          <p:nvPr>
            <p:ph type="body" sz="quarter" idx="15"/>
          </p:nvPr>
        </p:nvSpPr>
        <p:spPr/>
        <p:txBody>
          <a:bodyPr/>
          <a:lstStyle/>
          <a:p>
            <a:endParaRPr lang="de-DE"/>
          </a:p>
        </p:txBody>
      </p:sp>
      <p:sp>
        <p:nvSpPr>
          <p:cNvPr id="3" name="Textplatzhalter 2">
            <a:extLst>
              <a:ext uri="{FF2B5EF4-FFF2-40B4-BE49-F238E27FC236}">
                <a16:creationId xmlns:a16="http://schemas.microsoft.com/office/drawing/2014/main" id="{AC4EBC31-A11C-77CA-04E5-087058AE0D94}"/>
              </a:ext>
            </a:extLst>
          </p:cNvPr>
          <p:cNvSpPr>
            <a:spLocks noGrp="1"/>
          </p:cNvSpPr>
          <p:nvPr>
            <p:ph type="body" sz="quarter" idx="14"/>
          </p:nvPr>
        </p:nvSpPr>
        <p:spPr/>
        <p:txBody>
          <a:bodyPr/>
          <a:lstStyle/>
          <a:p>
            <a:r>
              <a:rPr lang="de-DE" dirty="0"/>
              <a:t>FUNKTIONEN VON SPRACHE</a:t>
            </a:r>
          </a:p>
        </p:txBody>
      </p:sp>
      <p:sp>
        <p:nvSpPr>
          <p:cNvPr id="5" name="Titel 4">
            <a:extLst>
              <a:ext uri="{FF2B5EF4-FFF2-40B4-BE49-F238E27FC236}">
                <a16:creationId xmlns:a16="http://schemas.microsoft.com/office/drawing/2014/main" id="{38D0154B-1960-81EA-0F6F-7B515AC8F4BD}"/>
              </a:ext>
            </a:extLst>
          </p:cNvPr>
          <p:cNvSpPr>
            <a:spLocks noGrp="1"/>
          </p:cNvSpPr>
          <p:nvPr>
            <p:ph type="title"/>
          </p:nvPr>
        </p:nvSpPr>
        <p:spPr/>
        <p:txBody>
          <a:bodyPr>
            <a:normAutofit/>
          </a:bodyPr>
          <a:lstStyle/>
          <a:p>
            <a:r>
              <a:rPr lang="de-DE" dirty="0"/>
              <a:t>Materialien zur fachbezogenen Arbeit auf PIKAS</a:t>
            </a:r>
          </a:p>
        </p:txBody>
      </p:sp>
      <p:sp>
        <p:nvSpPr>
          <p:cNvPr id="7" name="Inhaltsplatzhalter 7">
            <a:extLst>
              <a:ext uri="{FF2B5EF4-FFF2-40B4-BE49-F238E27FC236}">
                <a16:creationId xmlns:a16="http://schemas.microsoft.com/office/drawing/2014/main" id="{ADA41656-8808-A352-AEBD-ECC2C3187CAE}"/>
              </a:ext>
            </a:extLst>
          </p:cNvPr>
          <p:cNvSpPr txBox="1">
            <a:spLocks/>
          </p:cNvSpPr>
          <p:nvPr/>
        </p:nvSpPr>
        <p:spPr>
          <a:xfrm>
            <a:off x="526472" y="1959998"/>
            <a:ext cx="5569528" cy="3274420"/>
          </a:xfrm>
          <a:prstGeom prst="rect">
            <a:avLst/>
          </a:prstGeom>
        </p:spPr>
        <p:txBody>
          <a:bodyPr anchor="t">
            <a:noAutofit/>
          </a:bodyPr>
          <a:lstStyle>
            <a:lvl1pPr marL="3429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200" b="0" i="0" u="none" strike="noStrike" cap="none" spc="0" baseline="0">
                <a:solidFill>
                  <a:srgbClr val="000000"/>
                </a:solidFill>
                <a:uFillTx/>
                <a:latin typeface="Arial"/>
                <a:ea typeface="Arial"/>
                <a:cs typeface="Arial"/>
                <a:sym typeface="Arial"/>
              </a:defRPr>
            </a:lvl1pPr>
            <a:lvl2pPr marL="8001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000" b="0" i="0" u="none" strike="noStrike" cap="none" spc="0" baseline="0">
                <a:solidFill>
                  <a:srgbClr val="000000"/>
                </a:solidFill>
                <a:uFillTx/>
                <a:latin typeface="Arial"/>
                <a:ea typeface="Arial"/>
                <a:cs typeface="Arial"/>
                <a:sym typeface="Arial"/>
              </a:defRPr>
            </a:lvl2pPr>
            <a:lvl3pPr marL="12573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Arial"/>
                <a:ea typeface="Arial"/>
                <a:cs typeface="Arial"/>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a:ea typeface="Arial"/>
                <a:cs typeface="Arial"/>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hangingPunct="1">
              <a:spcBef>
                <a:spcPts val="0"/>
              </a:spcBef>
              <a:spcAft>
                <a:spcPts val="1600"/>
              </a:spcAft>
            </a:pPr>
            <a:endParaRPr lang="de-DE" sz="1400" dirty="0"/>
          </a:p>
        </p:txBody>
      </p:sp>
      <p:sp>
        <p:nvSpPr>
          <p:cNvPr id="9" name="Textfeld 8">
            <a:extLst>
              <a:ext uri="{FF2B5EF4-FFF2-40B4-BE49-F238E27FC236}">
                <a16:creationId xmlns:a16="http://schemas.microsoft.com/office/drawing/2014/main" id="{DAC38656-2D0A-5991-632F-2C361E4B89AB}"/>
              </a:ext>
            </a:extLst>
          </p:cNvPr>
          <p:cNvSpPr txBox="1"/>
          <p:nvPr/>
        </p:nvSpPr>
        <p:spPr>
          <a:xfrm>
            <a:off x="4898571" y="280851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0" name="Textfeld 9">
            <a:extLst>
              <a:ext uri="{FF2B5EF4-FFF2-40B4-BE49-F238E27FC236}">
                <a16:creationId xmlns:a16="http://schemas.microsoft.com/office/drawing/2014/main" id="{B66D8D4F-42D3-73C5-A0AB-A4FE948B2508}"/>
              </a:ext>
            </a:extLst>
          </p:cNvPr>
          <p:cNvSpPr txBox="1"/>
          <p:nvPr/>
        </p:nvSpPr>
        <p:spPr>
          <a:xfrm>
            <a:off x="702365" y="1974987"/>
            <a:ext cx="5526157" cy="3512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a:bodyPr>
          <a:lstStyle/>
          <a:p>
            <a:pPr marL="0" indent="0">
              <a:buNone/>
            </a:pPr>
            <a:r>
              <a:rPr lang="de-DE" sz="1800" dirty="0">
                <a:solidFill>
                  <a:schemeClr val="tx1"/>
                </a:solidFill>
              </a:rPr>
              <a:t>Sprache übernimmt im Mathematikunterricht eine kommunikative und eine kognitive Funktion.</a:t>
            </a:r>
          </a:p>
          <a:p>
            <a:pPr marL="0" indent="0">
              <a:buNone/>
            </a:pPr>
            <a:endParaRPr lang="de-DE" sz="1800" b="0" dirty="0">
              <a:solidFill>
                <a:schemeClr val="tx1"/>
              </a:solidFill>
            </a:endParaRPr>
          </a:p>
          <a:p>
            <a:pPr marL="0" indent="0">
              <a:buNone/>
            </a:pPr>
            <a:r>
              <a:rPr lang="de-DE" sz="1800" b="0" dirty="0">
                <a:solidFill>
                  <a:schemeClr val="tx1"/>
                </a:solidFill>
              </a:rPr>
              <a:t>Schwerpunkte:</a:t>
            </a:r>
          </a:p>
          <a:p>
            <a:r>
              <a:rPr lang="de-DE" sz="1800" b="0" dirty="0">
                <a:solidFill>
                  <a:schemeClr val="tx1"/>
                </a:solidFill>
              </a:rPr>
              <a:t>Sprache als Voraussetzung für mathematisches Verstehen</a:t>
            </a:r>
          </a:p>
          <a:p>
            <a:r>
              <a:rPr lang="de-DE" sz="1800" b="0" dirty="0">
                <a:solidFill>
                  <a:schemeClr val="tx1"/>
                </a:solidFill>
              </a:rPr>
              <a:t>kommunikative und kognitive Funktionen von Sprache greifen ineinander</a:t>
            </a:r>
          </a:p>
          <a:p>
            <a:r>
              <a:rPr lang="de-DE" sz="1800" b="0" dirty="0">
                <a:solidFill>
                  <a:schemeClr val="tx1"/>
                </a:solidFill>
              </a:rPr>
              <a:t>Sprachspeicher und sprachbildende Kurzaktivitäten unterstützend nutzen</a:t>
            </a:r>
          </a:p>
          <a:p>
            <a:pPr marL="0" marR="0" indent="0" algn="l" defTabSz="914400" rtl="0" fontAlgn="auto" latinLnBrk="0" hangingPunct="0">
              <a:lnSpc>
                <a:spcPct val="100000"/>
              </a:lnSpc>
              <a:spcBef>
                <a:spcPts val="0"/>
              </a:spcBef>
              <a:spcAft>
                <a:spcPts val="0"/>
              </a:spcAft>
              <a:buClrTx/>
              <a:buSzPct val="100000"/>
              <a:buNone/>
              <a:tabLst/>
            </a:pPr>
            <a:endParaRPr kumimoji="0" lang="de-DE" sz="2400" b="1" i="0" u="none" strike="noStrike" cap="none" spc="0" normalizeH="0" baseline="0" dirty="0">
              <a:ln>
                <a:noFill/>
              </a:ln>
              <a:solidFill>
                <a:schemeClr val="tx1"/>
              </a:solidFill>
              <a:effectLst/>
              <a:uFillTx/>
              <a:latin typeface="+mj-lt"/>
              <a:ea typeface="+mj-ea"/>
              <a:cs typeface="+mj-cs"/>
              <a:sym typeface="Calibri"/>
            </a:endParaRPr>
          </a:p>
        </p:txBody>
      </p:sp>
      <p:pic>
        <p:nvPicPr>
          <p:cNvPr id="16" name="Grafik 15">
            <a:extLst>
              <a:ext uri="{FF2B5EF4-FFF2-40B4-BE49-F238E27FC236}">
                <a16:creationId xmlns:a16="http://schemas.microsoft.com/office/drawing/2014/main" id="{2F3A056D-B4E7-4D27-348E-DC5FB76DC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2800" y="2367218"/>
            <a:ext cx="4320000" cy="2430000"/>
          </a:xfrm>
          <a:prstGeom prst="rect">
            <a:avLst/>
          </a:prstGeom>
          <a:effectLst>
            <a:outerShdw blurRad="63500" sx="102000" sy="102000" algn="ctr" rotWithShape="0">
              <a:prstClr val="black">
                <a:alpha val="40000"/>
              </a:prstClr>
            </a:outerShdw>
          </a:effectLst>
        </p:spPr>
      </p:pic>
      <p:sp>
        <p:nvSpPr>
          <p:cNvPr id="4" name="Textfeld 3">
            <a:extLst>
              <a:ext uri="{FF2B5EF4-FFF2-40B4-BE49-F238E27FC236}">
                <a16:creationId xmlns:a16="http://schemas.microsoft.com/office/drawing/2014/main" id="{415F489D-C52D-3347-BC50-FCB67DFE54B5}"/>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Funktionen </a:t>
            </a:r>
          </a:p>
          <a:p>
            <a:pPr marL="0" marR="0" lvl="0" indent="0" algn="ctr" defTabSz="914400" eaLnBrk="0"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a:ea typeface="ＭＳ Ｐゴシック" charset="-128"/>
              </a:rPr>
              <a:t>von Sprache</a:t>
            </a:r>
          </a:p>
        </p:txBody>
      </p:sp>
    </p:spTree>
    <p:extLst>
      <p:ext uri="{BB962C8B-B14F-4D97-AF65-F5344CB8AC3E}">
        <p14:creationId xmlns:p14="http://schemas.microsoft.com/office/powerpoint/2010/main" val="279977025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730F7-65C1-D95C-981E-A31D45F8C20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19232A61-E2DB-8BEC-4E51-CD393EC30070}"/>
              </a:ext>
            </a:extLst>
          </p:cNvPr>
          <p:cNvSpPr>
            <a:spLocks noGrp="1"/>
          </p:cNvSpPr>
          <p:nvPr>
            <p:ph type="body" sz="quarter" idx="15"/>
          </p:nvPr>
        </p:nvSpPr>
        <p:spPr/>
        <p:txBody>
          <a:bodyPr/>
          <a:lstStyle/>
          <a:p>
            <a:endParaRPr lang="de-DE"/>
          </a:p>
        </p:txBody>
      </p:sp>
      <p:sp>
        <p:nvSpPr>
          <p:cNvPr id="3" name="Textplatzhalter 2">
            <a:extLst>
              <a:ext uri="{FF2B5EF4-FFF2-40B4-BE49-F238E27FC236}">
                <a16:creationId xmlns:a16="http://schemas.microsoft.com/office/drawing/2014/main" id="{4F23A393-A30B-2383-B7E4-7FA62CF84751}"/>
              </a:ext>
            </a:extLst>
          </p:cNvPr>
          <p:cNvSpPr>
            <a:spLocks noGrp="1"/>
          </p:cNvSpPr>
          <p:nvPr>
            <p:ph type="body" sz="quarter" idx="14"/>
          </p:nvPr>
        </p:nvSpPr>
        <p:spPr/>
        <p:txBody>
          <a:bodyPr/>
          <a:lstStyle/>
          <a:p>
            <a:r>
              <a:rPr lang="de-DE" dirty="0"/>
              <a:t>LEHRKRAFTSPRACHE IN DEN BLICK NEHMEN</a:t>
            </a:r>
          </a:p>
        </p:txBody>
      </p:sp>
      <p:sp>
        <p:nvSpPr>
          <p:cNvPr id="5" name="Titel 4">
            <a:extLst>
              <a:ext uri="{FF2B5EF4-FFF2-40B4-BE49-F238E27FC236}">
                <a16:creationId xmlns:a16="http://schemas.microsoft.com/office/drawing/2014/main" id="{65F76573-79D6-C0D2-8845-83E0506D7B8E}"/>
              </a:ext>
            </a:extLst>
          </p:cNvPr>
          <p:cNvSpPr>
            <a:spLocks noGrp="1"/>
          </p:cNvSpPr>
          <p:nvPr>
            <p:ph type="title"/>
          </p:nvPr>
        </p:nvSpPr>
        <p:spPr/>
        <p:txBody>
          <a:bodyPr>
            <a:normAutofit/>
          </a:bodyPr>
          <a:lstStyle/>
          <a:p>
            <a:r>
              <a:rPr lang="de-DE" dirty="0"/>
              <a:t>Materialien zur fachbezogenen Arbeit auf PIKAS</a:t>
            </a:r>
          </a:p>
        </p:txBody>
      </p:sp>
      <p:sp>
        <p:nvSpPr>
          <p:cNvPr id="7" name="Inhaltsplatzhalter 7">
            <a:extLst>
              <a:ext uri="{FF2B5EF4-FFF2-40B4-BE49-F238E27FC236}">
                <a16:creationId xmlns:a16="http://schemas.microsoft.com/office/drawing/2014/main" id="{1ADE7309-3945-A28C-63C2-0DD1F005AAEE}"/>
              </a:ext>
            </a:extLst>
          </p:cNvPr>
          <p:cNvSpPr txBox="1">
            <a:spLocks/>
          </p:cNvSpPr>
          <p:nvPr/>
        </p:nvSpPr>
        <p:spPr>
          <a:xfrm>
            <a:off x="526472" y="1959998"/>
            <a:ext cx="5569528" cy="3274420"/>
          </a:xfrm>
          <a:prstGeom prst="rect">
            <a:avLst/>
          </a:prstGeom>
        </p:spPr>
        <p:txBody>
          <a:bodyPr anchor="t">
            <a:noAutofit/>
          </a:bodyPr>
          <a:lstStyle>
            <a:lvl1pPr marL="3429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200" b="0" i="0" u="none" strike="noStrike" cap="none" spc="0" baseline="0">
                <a:solidFill>
                  <a:srgbClr val="000000"/>
                </a:solidFill>
                <a:uFillTx/>
                <a:latin typeface="Arial"/>
                <a:ea typeface="Arial"/>
                <a:cs typeface="Arial"/>
                <a:sym typeface="Arial"/>
              </a:defRPr>
            </a:lvl1pPr>
            <a:lvl2pPr marL="8001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000" b="0" i="0" u="none" strike="noStrike" cap="none" spc="0" baseline="0">
                <a:solidFill>
                  <a:srgbClr val="000000"/>
                </a:solidFill>
                <a:uFillTx/>
                <a:latin typeface="Arial"/>
                <a:ea typeface="Arial"/>
                <a:cs typeface="Arial"/>
                <a:sym typeface="Arial"/>
              </a:defRPr>
            </a:lvl2pPr>
            <a:lvl3pPr marL="12573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Arial"/>
                <a:ea typeface="Arial"/>
                <a:cs typeface="Arial"/>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a:ea typeface="Arial"/>
                <a:cs typeface="Arial"/>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hangingPunct="1">
              <a:spcBef>
                <a:spcPts val="0"/>
              </a:spcBef>
              <a:spcAft>
                <a:spcPts val="1600"/>
              </a:spcAft>
            </a:pPr>
            <a:endParaRPr lang="de-DE" sz="1400" dirty="0"/>
          </a:p>
        </p:txBody>
      </p:sp>
      <p:sp>
        <p:nvSpPr>
          <p:cNvPr id="9" name="Textfeld 8">
            <a:extLst>
              <a:ext uri="{FF2B5EF4-FFF2-40B4-BE49-F238E27FC236}">
                <a16:creationId xmlns:a16="http://schemas.microsoft.com/office/drawing/2014/main" id="{9C1B8BDE-2415-720C-34C2-2E94EA872475}"/>
              </a:ext>
            </a:extLst>
          </p:cNvPr>
          <p:cNvSpPr txBox="1"/>
          <p:nvPr/>
        </p:nvSpPr>
        <p:spPr>
          <a:xfrm>
            <a:off x="4898571" y="280851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10" name="Textfeld 9">
            <a:extLst>
              <a:ext uri="{FF2B5EF4-FFF2-40B4-BE49-F238E27FC236}">
                <a16:creationId xmlns:a16="http://schemas.microsoft.com/office/drawing/2014/main" id="{B5E8EDB7-A0C6-081D-2799-B6D7307B1DB4}"/>
              </a:ext>
            </a:extLst>
          </p:cNvPr>
          <p:cNvSpPr txBox="1"/>
          <p:nvPr/>
        </p:nvSpPr>
        <p:spPr>
          <a:xfrm>
            <a:off x="702365" y="1959997"/>
            <a:ext cx="5526157" cy="3512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a:bodyPr>
          <a:lstStyle/>
          <a:p>
            <a:pPr marL="0" indent="0">
              <a:buNone/>
            </a:pPr>
            <a:r>
              <a:rPr lang="de-DE" sz="1800" dirty="0">
                <a:solidFill>
                  <a:schemeClr val="tx1"/>
                </a:solidFill>
              </a:rPr>
              <a:t>Die Sprache der Lehrkraft unterstützt mathematisches Lernen.</a:t>
            </a:r>
          </a:p>
          <a:p>
            <a:pPr marL="0" indent="0">
              <a:buNone/>
            </a:pPr>
            <a:endParaRPr lang="de-DE" sz="1800" b="0" dirty="0">
              <a:solidFill>
                <a:schemeClr val="tx1"/>
              </a:solidFill>
            </a:endParaRPr>
          </a:p>
          <a:p>
            <a:pPr marL="0" indent="0">
              <a:buNone/>
            </a:pPr>
            <a:r>
              <a:rPr lang="de-DE" sz="1800" b="0" dirty="0">
                <a:solidFill>
                  <a:schemeClr val="tx1"/>
                </a:solidFill>
              </a:rPr>
              <a:t>Schwerpunkte:</a:t>
            </a:r>
          </a:p>
          <a:p>
            <a:r>
              <a:rPr lang="de-DE" sz="1800" b="0" dirty="0">
                <a:solidFill>
                  <a:schemeClr val="tx1"/>
                </a:solidFill>
              </a:rPr>
              <a:t>sprachliches Vorbild sein</a:t>
            </a:r>
          </a:p>
          <a:p>
            <a:r>
              <a:rPr lang="de-DE" sz="1800" b="0" dirty="0">
                <a:solidFill>
                  <a:schemeClr val="tx1"/>
                </a:solidFill>
              </a:rPr>
              <a:t>Materialhandlungen sprachlich begleiten</a:t>
            </a:r>
          </a:p>
          <a:p>
            <a:r>
              <a:rPr lang="de-DE" sz="1800" b="0" dirty="0">
                <a:solidFill>
                  <a:schemeClr val="tx1"/>
                </a:solidFill>
              </a:rPr>
              <a:t>Sprachmittel gezielt anregen und aufgreifen</a:t>
            </a:r>
          </a:p>
          <a:p>
            <a:pPr marL="0" marR="0" indent="0" algn="l" defTabSz="914400" rtl="0" fontAlgn="auto" latinLnBrk="0" hangingPunct="0">
              <a:lnSpc>
                <a:spcPct val="100000"/>
              </a:lnSpc>
              <a:spcBef>
                <a:spcPts val="0"/>
              </a:spcBef>
              <a:spcAft>
                <a:spcPts val="0"/>
              </a:spcAft>
              <a:buClrTx/>
              <a:buSzPct val="100000"/>
              <a:buNone/>
              <a:tabLst/>
            </a:pPr>
            <a:endParaRPr kumimoji="0" lang="de-DE" sz="1800" b="0" i="0" u="none" strike="noStrike" cap="none" spc="0" normalizeH="0" baseline="0" dirty="0">
              <a:ln>
                <a:noFill/>
              </a:ln>
              <a:solidFill>
                <a:schemeClr val="tx1"/>
              </a:solidFill>
              <a:effectLst/>
              <a:uFillTx/>
              <a:latin typeface="+mj-lt"/>
              <a:ea typeface="+mj-ea"/>
              <a:cs typeface="+mj-cs"/>
              <a:sym typeface="Calibri"/>
            </a:endParaRPr>
          </a:p>
        </p:txBody>
      </p:sp>
      <p:pic>
        <p:nvPicPr>
          <p:cNvPr id="6" name="Grafik 5">
            <a:extLst>
              <a:ext uri="{FF2B5EF4-FFF2-40B4-BE49-F238E27FC236}">
                <a16:creationId xmlns:a16="http://schemas.microsoft.com/office/drawing/2014/main" id="{CA80BA70-F46A-AF1C-5389-83B9E17A0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2800" y="2372670"/>
            <a:ext cx="4320000" cy="2430000"/>
          </a:xfrm>
          <a:prstGeom prst="rect">
            <a:avLst/>
          </a:prstGeom>
          <a:effectLst>
            <a:outerShdw blurRad="63500" sx="102000" sy="102000" algn="ctr" rotWithShape="0">
              <a:prstClr val="black">
                <a:alpha val="40000"/>
              </a:prstClr>
            </a:outerShdw>
          </a:effectLst>
        </p:spPr>
      </p:pic>
      <p:sp>
        <p:nvSpPr>
          <p:cNvPr id="4" name="Textfeld 3">
            <a:extLst>
              <a:ext uri="{FF2B5EF4-FFF2-40B4-BE49-F238E27FC236}">
                <a16:creationId xmlns:a16="http://schemas.microsoft.com/office/drawing/2014/main" id="{2CEB91E0-E9A8-2203-84EE-F8876CDFAB04}"/>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Lehrkraft- </a:t>
            </a:r>
          </a:p>
          <a:p>
            <a:pPr marL="0" lvl="0" indent="0" eaLnBrk="0" fontAlgn="base" hangingPunct="1">
              <a:spcBef>
                <a:spcPct val="0"/>
              </a:spcBef>
              <a:spcAft>
                <a:spcPct val="0"/>
              </a:spcAft>
              <a:buSzTx/>
              <a:buNone/>
              <a:defRPr/>
            </a:pPr>
            <a:r>
              <a:rPr lang="de-DE" sz="1400" b="0" kern="1200" dirty="0" err="1">
                <a:solidFill>
                  <a:prstClr val="black"/>
                </a:solidFill>
                <a:latin typeface="Calibri"/>
                <a:ea typeface="ＭＳ Ｐゴシック" charset="-128"/>
              </a:rPr>
              <a:t>sprache</a:t>
            </a:r>
            <a:endParaRPr lang="de-DE" sz="1400" b="0" kern="1200" dirty="0">
              <a:solidFill>
                <a:prstClr val="black"/>
              </a:solidFill>
              <a:latin typeface="Calibri"/>
              <a:ea typeface="ＭＳ Ｐゴシック" charset="-128"/>
            </a:endParaRPr>
          </a:p>
        </p:txBody>
      </p:sp>
    </p:spTree>
    <p:extLst>
      <p:ext uri="{BB962C8B-B14F-4D97-AF65-F5344CB8AC3E}">
        <p14:creationId xmlns:p14="http://schemas.microsoft.com/office/powerpoint/2010/main" val="283948647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B2FCB-9264-E104-B480-AE559DF8CD88}"/>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793C530-56D9-B0FF-92CB-3347CEFBBF84}"/>
              </a:ext>
            </a:extLst>
          </p:cNvPr>
          <p:cNvSpPr>
            <a:spLocks noGrp="1"/>
          </p:cNvSpPr>
          <p:nvPr>
            <p:ph type="body" sz="quarter" idx="15"/>
          </p:nvPr>
        </p:nvSpPr>
        <p:spPr/>
        <p:txBody>
          <a:bodyPr/>
          <a:lstStyle/>
          <a:p>
            <a:endParaRPr lang="de-DE"/>
          </a:p>
        </p:txBody>
      </p:sp>
      <p:sp>
        <p:nvSpPr>
          <p:cNvPr id="3" name="Textplatzhalter 2">
            <a:extLst>
              <a:ext uri="{FF2B5EF4-FFF2-40B4-BE49-F238E27FC236}">
                <a16:creationId xmlns:a16="http://schemas.microsoft.com/office/drawing/2014/main" id="{36416A66-6092-7CEF-23BE-EF72AD75F9F0}"/>
              </a:ext>
            </a:extLst>
          </p:cNvPr>
          <p:cNvSpPr>
            <a:spLocks noGrp="1"/>
          </p:cNvSpPr>
          <p:nvPr>
            <p:ph type="body" sz="quarter" idx="14"/>
          </p:nvPr>
        </p:nvSpPr>
        <p:spPr/>
        <p:txBody>
          <a:bodyPr/>
          <a:lstStyle/>
          <a:p>
            <a:r>
              <a:rPr lang="de-DE" dirty="0"/>
              <a:t>KINDER BEIM BESCHREIBEN UND BEGRÜNDEN UNTERSTÜTZEN</a:t>
            </a:r>
          </a:p>
        </p:txBody>
      </p:sp>
      <p:sp>
        <p:nvSpPr>
          <p:cNvPr id="5" name="Titel 4">
            <a:extLst>
              <a:ext uri="{FF2B5EF4-FFF2-40B4-BE49-F238E27FC236}">
                <a16:creationId xmlns:a16="http://schemas.microsoft.com/office/drawing/2014/main" id="{1680DA57-B7C4-FBCD-F144-E51F4C5692AA}"/>
              </a:ext>
            </a:extLst>
          </p:cNvPr>
          <p:cNvSpPr>
            <a:spLocks noGrp="1"/>
          </p:cNvSpPr>
          <p:nvPr>
            <p:ph type="title"/>
          </p:nvPr>
        </p:nvSpPr>
        <p:spPr/>
        <p:txBody>
          <a:bodyPr>
            <a:normAutofit/>
          </a:bodyPr>
          <a:lstStyle/>
          <a:p>
            <a:r>
              <a:rPr lang="de-DE" dirty="0"/>
              <a:t>Materialien zur fachbezogenen Arbeit auf PIKAS</a:t>
            </a:r>
          </a:p>
        </p:txBody>
      </p:sp>
      <p:sp>
        <p:nvSpPr>
          <p:cNvPr id="7" name="Inhaltsplatzhalter 7">
            <a:extLst>
              <a:ext uri="{FF2B5EF4-FFF2-40B4-BE49-F238E27FC236}">
                <a16:creationId xmlns:a16="http://schemas.microsoft.com/office/drawing/2014/main" id="{5443E26F-28DE-E28C-E0FA-C68F1BC189AD}"/>
              </a:ext>
            </a:extLst>
          </p:cNvPr>
          <p:cNvSpPr txBox="1">
            <a:spLocks/>
          </p:cNvSpPr>
          <p:nvPr/>
        </p:nvSpPr>
        <p:spPr>
          <a:xfrm>
            <a:off x="526472" y="1959998"/>
            <a:ext cx="5569528" cy="3274420"/>
          </a:xfrm>
          <a:prstGeom prst="rect">
            <a:avLst/>
          </a:prstGeom>
        </p:spPr>
        <p:txBody>
          <a:bodyPr anchor="t">
            <a:noAutofit/>
          </a:bodyPr>
          <a:lstStyle>
            <a:lvl1pPr marL="3429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200" b="0" i="0" u="none" strike="noStrike" cap="none" spc="0" baseline="0">
                <a:solidFill>
                  <a:srgbClr val="000000"/>
                </a:solidFill>
                <a:uFillTx/>
                <a:latin typeface="Arial"/>
                <a:ea typeface="Arial"/>
                <a:cs typeface="Arial"/>
                <a:sym typeface="Arial"/>
              </a:defRPr>
            </a:lvl1pPr>
            <a:lvl2pPr marL="8001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000" b="0" i="0" u="none" strike="noStrike" cap="none" spc="0" baseline="0">
                <a:solidFill>
                  <a:srgbClr val="000000"/>
                </a:solidFill>
                <a:uFillTx/>
                <a:latin typeface="Arial"/>
                <a:ea typeface="Arial"/>
                <a:cs typeface="Arial"/>
                <a:sym typeface="Arial"/>
              </a:defRPr>
            </a:lvl2pPr>
            <a:lvl3pPr marL="12573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Arial"/>
                <a:ea typeface="Arial"/>
                <a:cs typeface="Arial"/>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a:ea typeface="Arial"/>
                <a:cs typeface="Arial"/>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hangingPunct="1">
              <a:spcBef>
                <a:spcPts val="0"/>
              </a:spcBef>
              <a:spcAft>
                <a:spcPts val="1600"/>
              </a:spcAft>
            </a:pPr>
            <a:endParaRPr lang="de-DE" sz="1400" dirty="0"/>
          </a:p>
        </p:txBody>
      </p:sp>
      <p:sp>
        <p:nvSpPr>
          <p:cNvPr id="9" name="Textfeld 8">
            <a:extLst>
              <a:ext uri="{FF2B5EF4-FFF2-40B4-BE49-F238E27FC236}">
                <a16:creationId xmlns:a16="http://schemas.microsoft.com/office/drawing/2014/main" id="{9400D55D-3DB3-84CC-0110-F7FEEDAA8F70}"/>
              </a:ext>
            </a:extLst>
          </p:cNvPr>
          <p:cNvSpPr txBox="1"/>
          <p:nvPr/>
        </p:nvSpPr>
        <p:spPr>
          <a:xfrm>
            <a:off x="4898571" y="280851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pic>
        <p:nvPicPr>
          <p:cNvPr id="4" name="Grafik 3">
            <a:extLst>
              <a:ext uri="{FF2B5EF4-FFF2-40B4-BE49-F238E27FC236}">
                <a16:creationId xmlns:a16="http://schemas.microsoft.com/office/drawing/2014/main" id="{DC4240EB-EAE7-70EF-B9F2-A90757397359}"/>
              </a:ext>
            </a:extLst>
          </p:cNvPr>
          <p:cNvPicPr>
            <a:picLocks noChangeAspect="1"/>
          </p:cNvPicPr>
          <p:nvPr/>
        </p:nvPicPr>
        <p:blipFill>
          <a:blip r:embed="rId3"/>
          <a:stretch>
            <a:fillRect/>
          </a:stretch>
        </p:blipFill>
        <p:spPr>
          <a:xfrm>
            <a:off x="6562800" y="2355228"/>
            <a:ext cx="4320000" cy="2424000"/>
          </a:xfrm>
          <a:prstGeom prst="rect">
            <a:avLst/>
          </a:prstGeom>
          <a:effectLst>
            <a:outerShdw blurRad="63500" sx="102000" sy="102000" algn="ctr" rotWithShape="0">
              <a:prstClr val="black">
                <a:alpha val="40000"/>
              </a:prstClr>
            </a:outerShdw>
          </a:effectLst>
        </p:spPr>
      </p:pic>
      <p:sp>
        <p:nvSpPr>
          <p:cNvPr id="6" name="Textfeld 5">
            <a:extLst>
              <a:ext uri="{FF2B5EF4-FFF2-40B4-BE49-F238E27FC236}">
                <a16:creationId xmlns:a16="http://schemas.microsoft.com/office/drawing/2014/main" id="{ACE71179-B536-E549-E49F-2A27B8070B07}"/>
              </a:ext>
            </a:extLst>
          </p:cNvPr>
          <p:cNvSpPr txBox="1"/>
          <p:nvPr/>
        </p:nvSpPr>
        <p:spPr>
          <a:xfrm>
            <a:off x="702365" y="1959997"/>
            <a:ext cx="5526157" cy="3512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a:bodyPr>
          <a:lstStyle/>
          <a:p>
            <a:pPr marL="0" indent="0">
              <a:buNone/>
            </a:pPr>
            <a:r>
              <a:rPr lang="de-DE" sz="1800" dirty="0">
                <a:solidFill>
                  <a:schemeClr val="tx1"/>
                </a:solidFill>
              </a:rPr>
              <a:t>Kinder werden schrittweise beim Beschreiben und Begründen mathematischer Zusammenhänge unterstützt.</a:t>
            </a:r>
          </a:p>
          <a:p>
            <a:pPr marL="0" indent="0">
              <a:buNone/>
            </a:pPr>
            <a:endParaRPr lang="de-DE" sz="1800" b="0" dirty="0">
              <a:solidFill>
                <a:schemeClr val="tx1"/>
              </a:solidFill>
            </a:endParaRPr>
          </a:p>
          <a:p>
            <a:pPr marL="0" indent="0">
              <a:buNone/>
            </a:pPr>
            <a:r>
              <a:rPr lang="de-DE" sz="1800" b="0" dirty="0">
                <a:solidFill>
                  <a:schemeClr val="tx1"/>
                </a:solidFill>
              </a:rPr>
              <a:t>Schwerpunkte:</a:t>
            </a:r>
          </a:p>
          <a:p>
            <a:r>
              <a:rPr lang="de-DE" sz="1800" b="0" dirty="0">
                <a:solidFill>
                  <a:schemeClr val="tx1"/>
                </a:solidFill>
              </a:rPr>
              <a:t>Lernprozess des Beschreibens und Begründens</a:t>
            </a:r>
          </a:p>
          <a:p>
            <a:r>
              <a:rPr lang="de-DE" sz="1800" b="0" dirty="0">
                <a:solidFill>
                  <a:schemeClr val="tx1"/>
                </a:solidFill>
              </a:rPr>
              <a:t>sprachförderliche Aufgaben und Impulse</a:t>
            </a:r>
          </a:p>
          <a:p>
            <a:r>
              <a:rPr lang="de-DE" sz="1800" b="0" dirty="0">
                <a:solidFill>
                  <a:schemeClr val="tx1"/>
                </a:solidFill>
              </a:rPr>
              <a:t>Einsatz der Kartei „Was? Wie? Warum?“</a:t>
            </a:r>
          </a:p>
          <a:p>
            <a:pPr marL="0" marR="0" indent="0" algn="l" defTabSz="914400" rtl="0" fontAlgn="auto" latinLnBrk="0" hangingPunct="0">
              <a:lnSpc>
                <a:spcPct val="100000"/>
              </a:lnSpc>
              <a:spcBef>
                <a:spcPts val="0"/>
              </a:spcBef>
              <a:spcAft>
                <a:spcPts val="0"/>
              </a:spcAft>
              <a:buClrTx/>
              <a:buSzPct val="100000"/>
              <a:buNone/>
              <a:tabLst/>
            </a:pPr>
            <a:endParaRPr kumimoji="0" lang="de-DE" sz="1600" b="0" i="0" u="none" strike="noStrike" cap="none" spc="0" normalizeH="0" baseline="0" dirty="0">
              <a:ln>
                <a:noFill/>
              </a:ln>
              <a:solidFill>
                <a:schemeClr val="tx1"/>
              </a:solidFill>
              <a:effectLst/>
              <a:uFillTx/>
              <a:latin typeface="+mj-lt"/>
              <a:ea typeface="+mj-ea"/>
              <a:cs typeface="+mj-cs"/>
              <a:sym typeface="Calibri"/>
            </a:endParaRPr>
          </a:p>
        </p:txBody>
      </p:sp>
      <p:sp>
        <p:nvSpPr>
          <p:cNvPr id="8" name="Textfeld 7">
            <a:extLst>
              <a:ext uri="{FF2B5EF4-FFF2-40B4-BE49-F238E27FC236}">
                <a16:creationId xmlns:a16="http://schemas.microsoft.com/office/drawing/2014/main" id="{9753ED03-8AD7-7A59-B20A-9106A4FFC592}"/>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Beschreiben </a:t>
            </a:r>
          </a:p>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und </a:t>
            </a:r>
          </a:p>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Begründen</a:t>
            </a:r>
          </a:p>
        </p:txBody>
      </p:sp>
    </p:spTree>
    <p:extLst>
      <p:ext uri="{BB962C8B-B14F-4D97-AF65-F5344CB8AC3E}">
        <p14:creationId xmlns:p14="http://schemas.microsoft.com/office/powerpoint/2010/main" val="317266785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BF99-26A5-736F-3E15-E1A0F1F024DD}"/>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474F85AF-95DC-C8AC-8404-FABAEE03927C}"/>
              </a:ext>
            </a:extLst>
          </p:cNvPr>
          <p:cNvSpPr>
            <a:spLocks noGrp="1"/>
          </p:cNvSpPr>
          <p:nvPr>
            <p:ph type="body" sz="quarter" idx="15"/>
          </p:nvPr>
        </p:nvSpPr>
        <p:spPr/>
        <p:txBody>
          <a:bodyPr/>
          <a:lstStyle/>
          <a:p>
            <a:endParaRPr lang="de-DE"/>
          </a:p>
        </p:txBody>
      </p:sp>
      <p:sp>
        <p:nvSpPr>
          <p:cNvPr id="3" name="Textplatzhalter 2">
            <a:extLst>
              <a:ext uri="{FF2B5EF4-FFF2-40B4-BE49-F238E27FC236}">
                <a16:creationId xmlns:a16="http://schemas.microsoft.com/office/drawing/2014/main" id="{31280E98-2A36-5993-88C1-59AA2B52D084}"/>
              </a:ext>
            </a:extLst>
          </p:cNvPr>
          <p:cNvSpPr>
            <a:spLocks noGrp="1"/>
          </p:cNvSpPr>
          <p:nvPr>
            <p:ph type="body" sz="quarter" idx="14"/>
          </p:nvPr>
        </p:nvSpPr>
        <p:spPr/>
        <p:txBody>
          <a:bodyPr/>
          <a:lstStyle/>
          <a:p>
            <a:r>
              <a:rPr lang="de-DE" dirty="0"/>
              <a:t>SPRACHFÖRDERUNG (NICHT NUR) FÜR DEUTSCHSTARTENDE</a:t>
            </a:r>
          </a:p>
        </p:txBody>
      </p:sp>
      <p:sp>
        <p:nvSpPr>
          <p:cNvPr id="5" name="Titel 4">
            <a:extLst>
              <a:ext uri="{FF2B5EF4-FFF2-40B4-BE49-F238E27FC236}">
                <a16:creationId xmlns:a16="http://schemas.microsoft.com/office/drawing/2014/main" id="{D791EAA4-9BD4-958E-0ECD-A06D82426CBB}"/>
              </a:ext>
            </a:extLst>
          </p:cNvPr>
          <p:cNvSpPr>
            <a:spLocks noGrp="1"/>
          </p:cNvSpPr>
          <p:nvPr>
            <p:ph type="title"/>
          </p:nvPr>
        </p:nvSpPr>
        <p:spPr/>
        <p:txBody>
          <a:bodyPr>
            <a:normAutofit/>
          </a:bodyPr>
          <a:lstStyle/>
          <a:p>
            <a:r>
              <a:rPr lang="de-DE" dirty="0"/>
              <a:t>Materialien zur fachbezogenen Arbeit auf PIKAS</a:t>
            </a:r>
          </a:p>
        </p:txBody>
      </p:sp>
      <p:sp>
        <p:nvSpPr>
          <p:cNvPr id="7" name="Inhaltsplatzhalter 7">
            <a:extLst>
              <a:ext uri="{FF2B5EF4-FFF2-40B4-BE49-F238E27FC236}">
                <a16:creationId xmlns:a16="http://schemas.microsoft.com/office/drawing/2014/main" id="{9B59B268-7074-045E-E329-8AC1712ECA2E}"/>
              </a:ext>
            </a:extLst>
          </p:cNvPr>
          <p:cNvSpPr txBox="1">
            <a:spLocks/>
          </p:cNvSpPr>
          <p:nvPr/>
        </p:nvSpPr>
        <p:spPr>
          <a:xfrm>
            <a:off x="526472" y="1959998"/>
            <a:ext cx="5569528" cy="3274420"/>
          </a:xfrm>
          <a:prstGeom prst="rect">
            <a:avLst/>
          </a:prstGeom>
        </p:spPr>
        <p:txBody>
          <a:bodyPr anchor="t">
            <a:noAutofit/>
          </a:bodyPr>
          <a:lstStyle>
            <a:lvl1pPr marL="3429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200" b="0" i="0" u="none" strike="noStrike" cap="none" spc="0" baseline="0">
                <a:solidFill>
                  <a:srgbClr val="000000"/>
                </a:solidFill>
                <a:uFillTx/>
                <a:latin typeface="Arial"/>
                <a:ea typeface="Arial"/>
                <a:cs typeface="Arial"/>
                <a:sym typeface="Arial"/>
              </a:defRPr>
            </a:lvl1pPr>
            <a:lvl2pPr marL="8001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2000" b="0" i="0" u="none" strike="noStrike" cap="none" spc="0" baseline="0">
                <a:solidFill>
                  <a:srgbClr val="000000"/>
                </a:solidFill>
                <a:uFillTx/>
                <a:latin typeface="Arial"/>
                <a:ea typeface="Arial"/>
                <a:cs typeface="Arial"/>
                <a:sym typeface="Arial"/>
              </a:defRPr>
            </a:lvl2pPr>
            <a:lvl3pPr marL="12573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800" b="0" i="0" u="none" strike="noStrike" cap="none" spc="0" baseline="0">
                <a:solidFill>
                  <a:srgbClr val="000000"/>
                </a:solidFill>
                <a:uFillTx/>
                <a:latin typeface="Arial"/>
                <a:ea typeface="Arial"/>
                <a:cs typeface="Arial"/>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a:ea typeface="Arial"/>
                <a:cs typeface="Arial"/>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a:ea typeface="Arial"/>
                <a:cs typeface="Arial"/>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hangingPunct="1">
              <a:spcBef>
                <a:spcPts val="0"/>
              </a:spcBef>
              <a:spcAft>
                <a:spcPts val="1600"/>
              </a:spcAft>
            </a:pPr>
            <a:endParaRPr lang="de-DE" sz="1400" dirty="0"/>
          </a:p>
        </p:txBody>
      </p:sp>
      <p:sp>
        <p:nvSpPr>
          <p:cNvPr id="9" name="Textfeld 8">
            <a:extLst>
              <a:ext uri="{FF2B5EF4-FFF2-40B4-BE49-F238E27FC236}">
                <a16:creationId xmlns:a16="http://schemas.microsoft.com/office/drawing/2014/main" id="{FB885114-B6D9-AE36-A7E9-F5BEA16DB7DB}"/>
              </a:ext>
            </a:extLst>
          </p:cNvPr>
          <p:cNvSpPr txBox="1"/>
          <p:nvPr/>
        </p:nvSpPr>
        <p:spPr>
          <a:xfrm>
            <a:off x="4898571" y="280851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pic>
        <p:nvPicPr>
          <p:cNvPr id="6" name="Grafik 5">
            <a:extLst>
              <a:ext uri="{FF2B5EF4-FFF2-40B4-BE49-F238E27FC236}">
                <a16:creationId xmlns:a16="http://schemas.microsoft.com/office/drawing/2014/main" id="{0EACCF2B-CC49-2596-59E1-3C113E599FB1}"/>
              </a:ext>
            </a:extLst>
          </p:cNvPr>
          <p:cNvPicPr>
            <a:picLocks noChangeAspect="1"/>
          </p:cNvPicPr>
          <p:nvPr/>
        </p:nvPicPr>
        <p:blipFill>
          <a:blip r:embed="rId3"/>
          <a:stretch>
            <a:fillRect/>
          </a:stretch>
        </p:blipFill>
        <p:spPr>
          <a:xfrm>
            <a:off x="6562800" y="2352228"/>
            <a:ext cx="4320000" cy="2430000"/>
          </a:xfrm>
          <a:prstGeom prst="rect">
            <a:avLst/>
          </a:prstGeom>
          <a:ln>
            <a:solidFill>
              <a:schemeClr val="tx1"/>
            </a:solidFill>
          </a:ln>
          <a:effectLst>
            <a:outerShdw blurRad="63500" sx="102000" sy="102000" algn="ctr" rotWithShape="0">
              <a:prstClr val="black">
                <a:alpha val="40000"/>
              </a:prstClr>
            </a:outerShdw>
          </a:effectLst>
        </p:spPr>
      </p:pic>
      <p:sp>
        <p:nvSpPr>
          <p:cNvPr id="4" name="Textfeld 3">
            <a:extLst>
              <a:ext uri="{FF2B5EF4-FFF2-40B4-BE49-F238E27FC236}">
                <a16:creationId xmlns:a16="http://schemas.microsoft.com/office/drawing/2014/main" id="{C371605E-0C8B-13B6-BC2E-B15211B82920}"/>
              </a:ext>
            </a:extLst>
          </p:cNvPr>
          <p:cNvSpPr txBox="1"/>
          <p:nvPr/>
        </p:nvSpPr>
        <p:spPr>
          <a:xfrm>
            <a:off x="702365" y="1959997"/>
            <a:ext cx="5526157" cy="35129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a:bodyPr>
          <a:lstStyle/>
          <a:p>
            <a:pPr marL="0" indent="0">
              <a:buNone/>
            </a:pPr>
            <a:r>
              <a:rPr lang="de-DE" sz="1800" dirty="0">
                <a:solidFill>
                  <a:schemeClr val="tx1"/>
                </a:solidFill>
              </a:rPr>
              <a:t>Sprachförderung unterstützt alle Kinder beim mathematischen Lernen.</a:t>
            </a:r>
          </a:p>
          <a:p>
            <a:pPr marL="0" indent="0">
              <a:buNone/>
            </a:pPr>
            <a:endParaRPr lang="de-DE" sz="1800" b="0" dirty="0">
              <a:solidFill>
                <a:schemeClr val="tx1"/>
              </a:solidFill>
            </a:endParaRPr>
          </a:p>
          <a:p>
            <a:pPr marL="0" indent="0">
              <a:buNone/>
            </a:pPr>
            <a:r>
              <a:rPr lang="de-DE" sz="1800" b="0" dirty="0">
                <a:solidFill>
                  <a:schemeClr val="tx1"/>
                </a:solidFill>
              </a:rPr>
              <a:t>Schwerpunkte:</a:t>
            </a:r>
          </a:p>
          <a:p>
            <a:r>
              <a:rPr lang="de-DE" sz="1800" b="0" dirty="0">
                <a:solidFill>
                  <a:schemeClr val="tx1"/>
                </a:solidFill>
              </a:rPr>
              <a:t>sprachliche </a:t>
            </a:r>
            <a:r>
              <a:rPr lang="de-DE" sz="1800" b="0" dirty="0" err="1">
                <a:solidFill>
                  <a:schemeClr val="tx1"/>
                </a:solidFill>
              </a:rPr>
              <a:t>Verstehenshürden</a:t>
            </a:r>
            <a:r>
              <a:rPr lang="de-DE" sz="1800" b="0" dirty="0">
                <a:solidFill>
                  <a:schemeClr val="tx1"/>
                </a:solidFill>
              </a:rPr>
              <a:t> erkennen</a:t>
            </a:r>
          </a:p>
          <a:p>
            <a:r>
              <a:rPr lang="de-DE" sz="1800" b="0" dirty="0">
                <a:solidFill>
                  <a:schemeClr val="tx1"/>
                </a:solidFill>
              </a:rPr>
              <a:t>Sprachverstehen unterstützen</a:t>
            </a:r>
          </a:p>
          <a:p>
            <a:r>
              <a:rPr lang="de-DE" sz="1800" b="0" dirty="0">
                <a:solidFill>
                  <a:schemeClr val="tx1"/>
                </a:solidFill>
              </a:rPr>
              <a:t>Sprachverwendung gezielt fördern</a:t>
            </a:r>
          </a:p>
          <a:p>
            <a:pPr marL="0" marR="0" indent="0" algn="l" defTabSz="914400" rtl="0" fontAlgn="auto" latinLnBrk="0" hangingPunct="0">
              <a:lnSpc>
                <a:spcPct val="100000"/>
              </a:lnSpc>
              <a:spcBef>
                <a:spcPts val="0"/>
              </a:spcBef>
              <a:spcAft>
                <a:spcPts val="0"/>
              </a:spcAft>
              <a:buClrTx/>
              <a:buSzPct val="100000"/>
              <a:buNone/>
              <a:tabLst/>
            </a:pPr>
            <a:endParaRPr kumimoji="0" lang="de-DE" sz="1400" b="0" i="0" u="none" strike="noStrike" cap="none" spc="0" normalizeH="0" baseline="0" dirty="0">
              <a:ln>
                <a:noFill/>
              </a:ln>
              <a:solidFill>
                <a:schemeClr val="tx1"/>
              </a:solidFill>
              <a:effectLst/>
              <a:uFillTx/>
              <a:latin typeface="+mj-lt"/>
              <a:ea typeface="+mj-ea"/>
              <a:cs typeface="+mj-cs"/>
              <a:sym typeface="Calibri"/>
            </a:endParaRPr>
          </a:p>
        </p:txBody>
      </p:sp>
      <p:sp>
        <p:nvSpPr>
          <p:cNvPr id="8" name="Textfeld 7">
            <a:extLst>
              <a:ext uri="{FF2B5EF4-FFF2-40B4-BE49-F238E27FC236}">
                <a16:creationId xmlns:a16="http://schemas.microsoft.com/office/drawing/2014/main" id="{AC5E3EB4-CDF4-EE9F-14EE-DBA98DE7BAD1}"/>
              </a:ext>
            </a:extLst>
          </p:cNvPr>
          <p:cNvSpPr txBox="1">
            <a:spLocks noChangeAspect="1"/>
          </p:cNvSpPr>
          <p:nvPr/>
        </p:nvSpPr>
        <p:spPr>
          <a:xfrm rot="5400000" flipH="1">
            <a:off x="10902450" y="1153970"/>
            <a:ext cx="1097426" cy="1020862"/>
          </a:xfrm>
          <a:prstGeom prst="hexagon">
            <a:avLst/>
          </a:prstGeom>
          <a:solidFill>
            <a:srgbClr val="FFFFFF"/>
          </a:solidFill>
          <a:ln w="50800">
            <a:solidFill>
              <a:srgbClr val="728F99"/>
            </a:solidFill>
          </a:ln>
        </p:spPr>
        <p:txBody>
          <a:bodyPr vert="vert270" wrap="none" lIns="0" tIns="0" rIns="0" bIns="36000" anchor="ctr" anchorCtr="0">
            <a:noAutofit/>
          </a:bodyPr>
          <a:lstStyle>
            <a:defPPr>
              <a:defRPr lang="de-DE"/>
            </a:defPPr>
            <a:lvl1pPr algn="ctr">
              <a:defRPr sz="1600">
                <a:latin typeface="+mn-lt"/>
              </a:defRPr>
            </a:lvl1pPr>
          </a:lstStyle>
          <a:p>
            <a:pPr marL="0" lvl="0" indent="0" eaLnBrk="0" fontAlgn="base" hangingPunct="1">
              <a:spcBef>
                <a:spcPct val="0"/>
              </a:spcBef>
              <a:spcAft>
                <a:spcPct val="0"/>
              </a:spcAft>
              <a:buSzTx/>
              <a:buNone/>
              <a:defRPr/>
            </a:pPr>
            <a:r>
              <a:rPr lang="de-DE" sz="1400" b="0" kern="1200" dirty="0">
                <a:solidFill>
                  <a:prstClr val="black"/>
                </a:solidFill>
                <a:latin typeface="Calibri"/>
                <a:ea typeface="ＭＳ Ｐゴシック" charset="-128"/>
              </a:rPr>
              <a:t>Sprach-</a:t>
            </a:r>
          </a:p>
          <a:p>
            <a:pPr marL="0" lvl="0" indent="0" eaLnBrk="0" fontAlgn="base" hangingPunct="1">
              <a:spcBef>
                <a:spcPct val="0"/>
              </a:spcBef>
              <a:spcAft>
                <a:spcPct val="0"/>
              </a:spcAft>
              <a:buSzTx/>
              <a:buNone/>
              <a:defRPr/>
            </a:pPr>
            <a:r>
              <a:rPr lang="de-DE" sz="1400" b="0" kern="1200" dirty="0" err="1">
                <a:solidFill>
                  <a:prstClr val="black"/>
                </a:solidFill>
                <a:latin typeface="Calibri"/>
                <a:ea typeface="ＭＳ Ｐゴシック" charset="-128"/>
              </a:rPr>
              <a:t>förderung</a:t>
            </a:r>
            <a:endParaRPr lang="de-DE" sz="1400" b="0" kern="1200" dirty="0">
              <a:solidFill>
                <a:prstClr val="black"/>
              </a:solidFill>
              <a:latin typeface="Calibri"/>
              <a:ea typeface="ＭＳ Ｐゴシック" charset="-128"/>
            </a:endParaRPr>
          </a:p>
        </p:txBody>
      </p:sp>
    </p:spTree>
    <p:extLst>
      <p:ext uri="{BB962C8B-B14F-4D97-AF65-F5344CB8AC3E}">
        <p14:creationId xmlns:p14="http://schemas.microsoft.com/office/powerpoint/2010/main" val="138031169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74074-DDD3-3A39-3279-C47B76D37B7D}"/>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93516589-BDFB-8CEE-A6A4-F9873B1CB0F3}"/>
              </a:ext>
            </a:extLst>
          </p:cNvPr>
          <p:cNvSpPr>
            <a:spLocks noGrp="1"/>
          </p:cNvSpPr>
          <p:nvPr>
            <p:ph type="body" sz="quarter" idx="15"/>
          </p:nvPr>
        </p:nvSpPr>
        <p:spPr/>
        <p:txBody>
          <a:bodyPr/>
          <a:lstStyle/>
          <a:p>
            <a:endParaRPr lang="de-DE" dirty="0"/>
          </a:p>
        </p:txBody>
      </p:sp>
      <p:sp>
        <p:nvSpPr>
          <p:cNvPr id="3" name="Textplatzhalter 2">
            <a:extLst>
              <a:ext uri="{FF2B5EF4-FFF2-40B4-BE49-F238E27FC236}">
                <a16:creationId xmlns:a16="http://schemas.microsoft.com/office/drawing/2014/main" id="{8BB9916A-A88B-019F-6761-F66E87D189E9}"/>
              </a:ext>
            </a:extLst>
          </p:cNvPr>
          <p:cNvSpPr>
            <a:spLocks noGrp="1"/>
          </p:cNvSpPr>
          <p:nvPr>
            <p:ph type="body" sz="quarter" idx="14"/>
          </p:nvPr>
        </p:nvSpPr>
        <p:spPr/>
        <p:txBody>
          <a:bodyPr/>
          <a:lstStyle/>
          <a:p>
            <a:r>
              <a:rPr lang="de-DE" dirty="0"/>
              <a:t>PLANUNG DER AKTIVITÄT</a:t>
            </a:r>
          </a:p>
        </p:txBody>
      </p:sp>
      <p:sp>
        <p:nvSpPr>
          <p:cNvPr id="16" name="Titel 1">
            <a:extLst>
              <a:ext uri="{FF2B5EF4-FFF2-40B4-BE49-F238E27FC236}">
                <a16:creationId xmlns:a16="http://schemas.microsoft.com/office/drawing/2014/main" id="{B68EB71B-4F27-471E-0AA2-C9A2ECB7F3F4}"/>
              </a:ext>
            </a:extLst>
          </p:cNvPr>
          <p:cNvSpPr>
            <a:spLocks noGrp="1"/>
          </p:cNvSpPr>
          <p:nvPr>
            <p:ph type="title"/>
          </p:nvPr>
        </p:nvSpPr>
        <p:spPr>
          <a:xfrm>
            <a:off x="1461688" y="223110"/>
            <a:ext cx="10203839" cy="653602"/>
          </a:xfrm>
        </p:spPr>
        <p:txBody>
          <a:bodyPr>
            <a:normAutofit/>
          </a:bodyPr>
          <a:lstStyle/>
          <a:p>
            <a:r>
              <a:rPr lang="de-DE" dirty="0"/>
              <a:t>Materialien zur fachbezogenen Arbeit auf PIKAS</a:t>
            </a:r>
          </a:p>
        </p:txBody>
      </p:sp>
      <p:pic>
        <p:nvPicPr>
          <p:cNvPr id="6" name="Grafik 5">
            <a:extLst>
              <a:ext uri="{FF2B5EF4-FFF2-40B4-BE49-F238E27FC236}">
                <a16:creationId xmlns:a16="http://schemas.microsoft.com/office/drawing/2014/main" id="{17CD457D-A386-4FEA-A982-35541AC9B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104" y="2257572"/>
            <a:ext cx="2786453" cy="1562836"/>
          </a:xfrm>
          <a:prstGeom prst="rect">
            <a:avLst/>
          </a:prstGeom>
          <a:ln>
            <a:solidFill>
              <a:schemeClr val="tx1"/>
            </a:solidFill>
          </a:ln>
          <a:effectLst>
            <a:outerShdw blurRad="63500" sx="102000" sy="102000" algn="ctr" rotWithShape="0">
              <a:prstClr val="black">
                <a:alpha val="40000"/>
              </a:prstClr>
            </a:outerShdw>
          </a:effectLst>
        </p:spPr>
      </p:pic>
      <p:pic>
        <p:nvPicPr>
          <p:cNvPr id="7" name="Grafik 6">
            <a:extLst>
              <a:ext uri="{FF2B5EF4-FFF2-40B4-BE49-F238E27FC236}">
                <a16:creationId xmlns:a16="http://schemas.microsoft.com/office/drawing/2014/main" id="{17BF13B9-9008-207A-1637-D302AD193C96}"/>
              </a:ext>
            </a:extLst>
          </p:cNvPr>
          <p:cNvPicPr>
            <a:picLocks noChangeAspect="1"/>
          </p:cNvPicPr>
          <p:nvPr/>
        </p:nvPicPr>
        <p:blipFill>
          <a:blip r:embed="rId4"/>
          <a:stretch>
            <a:fillRect/>
          </a:stretch>
        </p:blipFill>
        <p:spPr>
          <a:xfrm>
            <a:off x="9161565" y="2260408"/>
            <a:ext cx="2160000" cy="3120000"/>
          </a:xfrm>
          <a:prstGeom prst="rect">
            <a:avLst/>
          </a:prstGeom>
          <a:ln>
            <a:solidFill>
              <a:schemeClr val="bg1">
                <a:lumMod val="50000"/>
              </a:schemeClr>
            </a:solidFill>
          </a:ln>
          <a:effectLst>
            <a:outerShdw blurRad="63500" sx="102000" sy="102000" algn="ctr" rotWithShape="0">
              <a:prstClr val="black">
                <a:alpha val="40000"/>
              </a:prstClr>
            </a:outerShdw>
          </a:effectLst>
        </p:spPr>
      </p:pic>
      <p:pic>
        <p:nvPicPr>
          <p:cNvPr id="8" name="Grafik 7">
            <a:extLst>
              <a:ext uri="{FF2B5EF4-FFF2-40B4-BE49-F238E27FC236}">
                <a16:creationId xmlns:a16="http://schemas.microsoft.com/office/drawing/2014/main" id="{7742E540-BA42-6D2E-AB66-7E9BD3B32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2943" y="2252195"/>
            <a:ext cx="3790498" cy="2495133"/>
          </a:xfrm>
          <a:prstGeom prst="rect">
            <a:avLst/>
          </a:prstGeom>
          <a:ln>
            <a:solidFill>
              <a:schemeClr val="bg1">
                <a:lumMod val="50000"/>
              </a:schemeClr>
            </a:solidFill>
          </a:ln>
          <a:effectLst>
            <a:outerShdw blurRad="63500" sx="102000" sy="102000" algn="ctr" rotWithShape="0">
              <a:prstClr val="black">
                <a:alpha val="40000"/>
              </a:prstClr>
            </a:outerShdw>
          </a:effectLst>
        </p:spPr>
      </p:pic>
      <p:sp>
        <p:nvSpPr>
          <p:cNvPr id="12" name="Abgerundetes Rechteck 11">
            <a:extLst>
              <a:ext uri="{FF2B5EF4-FFF2-40B4-BE49-F238E27FC236}">
                <a16:creationId xmlns:a16="http://schemas.microsoft.com/office/drawing/2014/main" id="{10A80494-E346-C2B8-150D-AE6470812F96}"/>
              </a:ext>
            </a:extLst>
          </p:cNvPr>
          <p:cNvSpPr/>
          <p:nvPr/>
        </p:nvSpPr>
        <p:spPr bwMode="auto">
          <a:xfrm>
            <a:off x="550782" y="1649627"/>
            <a:ext cx="3330703"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Video und Moderationshinweise</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0" name="Abgerundetes Rechteck 19">
            <a:extLst>
              <a:ext uri="{FF2B5EF4-FFF2-40B4-BE49-F238E27FC236}">
                <a16:creationId xmlns:a16="http://schemas.microsoft.com/office/drawing/2014/main" id="{F6E960E5-A064-FE6F-6562-305048D9AB6C}"/>
              </a:ext>
            </a:extLst>
          </p:cNvPr>
          <p:cNvSpPr/>
          <p:nvPr/>
        </p:nvSpPr>
        <p:spPr bwMode="auto">
          <a:xfrm>
            <a:off x="5419754" y="1646820"/>
            <a:ext cx="2136876"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Planungsbogen</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sp>
        <p:nvSpPr>
          <p:cNvPr id="21" name="Abgerundetes Rechteck 20">
            <a:extLst>
              <a:ext uri="{FF2B5EF4-FFF2-40B4-BE49-F238E27FC236}">
                <a16:creationId xmlns:a16="http://schemas.microsoft.com/office/drawing/2014/main" id="{4EAF52FE-6138-07DC-7323-2B938813D445}"/>
              </a:ext>
            </a:extLst>
          </p:cNvPr>
          <p:cNvSpPr/>
          <p:nvPr/>
        </p:nvSpPr>
        <p:spPr bwMode="auto">
          <a:xfrm>
            <a:off x="9712269" y="1649627"/>
            <a:ext cx="1058592" cy="374568"/>
          </a:xfrm>
          <a:prstGeom prst="roundRect">
            <a:avLst/>
          </a:prstGeom>
          <a:solidFill>
            <a:srgbClr val="317D87">
              <a:alpha val="50196"/>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457200" rtl="0" fontAlgn="auto" latinLnBrk="0" hangingPunct="0">
              <a:lnSpc>
                <a:spcPct val="100000"/>
              </a:lnSpc>
              <a:spcBef>
                <a:spcPts val="0"/>
              </a:spcBef>
              <a:spcAft>
                <a:spcPts val="0"/>
              </a:spcAft>
              <a:buClrTx/>
              <a:buSzPct val="100000"/>
              <a:buNone/>
              <a:tabLst/>
            </a:pPr>
            <a:r>
              <a:rPr lang="de-DE" sz="1600" dirty="0">
                <a:solidFill>
                  <a:srgbClr val="000000"/>
                </a:solidFill>
                <a:latin typeface="Arial" panose="020B0604020202020204" pitchFamily="34" charset="0"/>
                <a:cs typeface="Arial" panose="020B0604020202020204" pitchFamily="34" charset="0"/>
              </a:rPr>
              <a:t>Handout</a:t>
            </a:r>
            <a:endParaRPr kumimoji="0" lang="de-DE" sz="1600" i="0" u="none" strike="noStrike" cap="none" spc="0" normalizeH="0" baseline="0" dirty="0">
              <a:ln>
                <a:noFill/>
              </a:ln>
              <a:solidFill>
                <a:srgbClr val="000000"/>
              </a:solidFill>
              <a:effectLst/>
              <a:uFillTx/>
              <a:latin typeface="Arial" panose="020B0604020202020204" pitchFamily="34" charset="0"/>
              <a:cs typeface="Arial" panose="020B0604020202020204" pitchFamily="34" charset="0"/>
              <a:sym typeface="Calibri"/>
            </a:endParaRPr>
          </a:p>
        </p:txBody>
      </p:sp>
      <p:pic>
        <p:nvPicPr>
          <p:cNvPr id="4" name="Grafik 3">
            <a:extLst>
              <a:ext uri="{FF2B5EF4-FFF2-40B4-BE49-F238E27FC236}">
                <a16:creationId xmlns:a16="http://schemas.microsoft.com/office/drawing/2014/main" id="{9E25D617-B008-438C-628A-EB3DECCB69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104" y="4065988"/>
            <a:ext cx="2129058" cy="1519200"/>
          </a:xfrm>
          <a:prstGeom prst="rect">
            <a:avLst/>
          </a:prstGeom>
          <a:effectLst>
            <a:outerShdw blurRad="63500" sx="102000" sy="102000" algn="ctr" rotWithShape="0">
              <a:prstClr val="black">
                <a:alpha val="40000"/>
              </a:prstClr>
            </a:outerShdw>
          </a:effectLst>
        </p:spPr>
      </p:pic>
      <p:pic>
        <p:nvPicPr>
          <p:cNvPr id="5" name="Grafik 4">
            <a:extLst>
              <a:ext uri="{FF2B5EF4-FFF2-40B4-BE49-F238E27FC236}">
                <a16:creationId xmlns:a16="http://schemas.microsoft.com/office/drawing/2014/main" id="{44F9B3A3-0DB1-ED73-46CD-3A0200265C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3412" y="4416693"/>
            <a:ext cx="2135459" cy="1519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40742804"/>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6B5574B-067A-4E07-EEF6-24D4C21D751F}"/>
              </a:ext>
            </a:extLst>
          </p:cNvPr>
          <p:cNvSpPr>
            <a:spLocks noGrp="1"/>
          </p:cNvSpPr>
          <p:nvPr>
            <p:ph type="body" sz="quarter" idx="15"/>
          </p:nvPr>
        </p:nvSpPr>
        <p:spPr/>
        <p:txBody>
          <a:bodyPr/>
          <a:lstStyle/>
          <a:p>
            <a:endParaRPr lang="de-DE"/>
          </a:p>
        </p:txBody>
      </p:sp>
      <p:sp>
        <p:nvSpPr>
          <p:cNvPr id="3" name="Textplatzhalter 2">
            <a:extLst>
              <a:ext uri="{FF2B5EF4-FFF2-40B4-BE49-F238E27FC236}">
                <a16:creationId xmlns:a16="http://schemas.microsoft.com/office/drawing/2014/main" id="{99D4A430-CC73-1DE3-D52D-F0D629FA950A}"/>
              </a:ext>
            </a:extLst>
          </p:cNvPr>
          <p:cNvSpPr>
            <a:spLocks noGrp="1"/>
          </p:cNvSpPr>
          <p:nvPr>
            <p:ph type="body" sz="quarter" idx="14"/>
          </p:nvPr>
        </p:nvSpPr>
        <p:spPr/>
        <p:txBody>
          <a:bodyPr/>
          <a:lstStyle/>
          <a:p>
            <a:r>
              <a:rPr lang="de-DE" dirty="0"/>
              <a:t>MATERIALIEN AUF PIKAS</a:t>
            </a:r>
          </a:p>
        </p:txBody>
      </p:sp>
      <p:sp>
        <p:nvSpPr>
          <p:cNvPr id="5" name="Titel 4">
            <a:extLst>
              <a:ext uri="{FF2B5EF4-FFF2-40B4-BE49-F238E27FC236}">
                <a16:creationId xmlns:a16="http://schemas.microsoft.com/office/drawing/2014/main" id="{F5F9F0FC-A30A-D483-3E2A-6ADAB747B749}"/>
              </a:ext>
            </a:extLst>
          </p:cNvPr>
          <p:cNvSpPr>
            <a:spLocks noGrp="1"/>
          </p:cNvSpPr>
          <p:nvPr>
            <p:ph type="title"/>
          </p:nvPr>
        </p:nvSpPr>
        <p:spPr/>
        <p:txBody>
          <a:bodyPr/>
          <a:lstStyle/>
          <a:p>
            <a:r>
              <a:rPr lang="de-DE" dirty="0"/>
              <a:t>Materialien zur fachbezogenen Arbeit auf PIKAS</a:t>
            </a:r>
          </a:p>
        </p:txBody>
      </p:sp>
      <p:pic>
        <p:nvPicPr>
          <p:cNvPr id="11" name="Grafik 10">
            <a:extLst>
              <a:ext uri="{FF2B5EF4-FFF2-40B4-BE49-F238E27FC236}">
                <a16:creationId xmlns:a16="http://schemas.microsoft.com/office/drawing/2014/main" id="{B0C65A88-4535-ACE5-CF12-ED4E8009B5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4712" y="2293767"/>
            <a:ext cx="2286800" cy="2270466"/>
          </a:xfrm>
          <a:prstGeom prst="rect">
            <a:avLst/>
          </a:prstGeom>
        </p:spPr>
      </p:pic>
      <p:sp>
        <p:nvSpPr>
          <p:cNvPr id="13" name="Textfeld 12">
            <a:extLst>
              <a:ext uri="{FF2B5EF4-FFF2-40B4-BE49-F238E27FC236}">
                <a16:creationId xmlns:a16="http://schemas.microsoft.com/office/drawing/2014/main" id="{D20636B4-C022-E1F7-EBA2-DB62C4328378}"/>
              </a:ext>
            </a:extLst>
          </p:cNvPr>
          <p:cNvSpPr txBox="1"/>
          <p:nvPr/>
        </p:nvSpPr>
        <p:spPr>
          <a:xfrm>
            <a:off x="8694834" y="4667197"/>
            <a:ext cx="2376015" cy="27699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27D87"/>
                </a:solidFill>
                <a:effectLst/>
                <a:uLnTx/>
                <a:uFillTx/>
                <a:ea typeface="+mn-ea"/>
                <a:cs typeface="+mn-cs"/>
              </a:rPr>
              <a:t>https://pikas.dzlm.de/</a:t>
            </a:r>
            <a:r>
              <a:rPr kumimoji="0" lang="de-DE" sz="1200" b="0" i="0" u="none" strike="noStrike" kern="1200" cap="none" spc="0" normalizeH="0" baseline="0" noProof="0" dirty="0" err="1">
                <a:ln>
                  <a:noFill/>
                </a:ln>
                <a:solidFill>
                  <a:srgbClr val="327D87"/>
                </a:solidFill>
                <a:effectLst/>
                <a:uLnTx/>
                <a:uFillTx/>
                <a:ea typeface="+mn-ea"/>
                <a:cs typeface="+mn-cs"/>
              </a:rPr>
              <a:t>node</a:t>
            </a:r>
            <a:r>
              <a:rPr kumimoji="0" lang="de-DE" sz="1200" b="0" i="0" u="none" strike="noStrike" kern="1200" cap="none" spc="0" normalizeH="0" baseline="0" noProof="0" dirty="0">
                <a:ln>
                  <a:noFill/>
                </a:ln>
                <a:solidFill>
                  <a:srgbClr val="327D87"/>
                </a:solidFill>
                <a:effectLst/>
                <a:uLnTx/>
                <a:uFillTx/>
                <a:ea typeface="+mn-ea"/>
                <a:cs typeface="+mn-cs"/>
              </a:rPr>
              <a:t>/2496</a:t>
            </a:r>
          </a:p>
        </p:txBody>
      </p:sp>
      <p:pic>
        <p:nvPicPr>
          <p:cNvPr id="6" name="Grafik 5">
            <a:extLst>
              <a:ext uri="{FF2B5EF4-FFF2-40B4-BE49-F238E27FC236}">
                <a16:creationId xmlns:a16="http://schemas.microsoft.com/office/drawing/2014/main" id="{EC38C26D-7CC0-BC07-3212-E2513448AB02}"/>
              </a:ext>
            </a:extLst>
          </p:cNvPr>
          <p:cNvPicPr>
            <a:picLocks noChangeAspect="1"/>
          </p:cNvPicPr>
          <p:nvPr/>
        </p:nvPicPr>
        <p:blipFill>
          <a:blip r:embed="rId4">
            <a:extLst>
              <a:ext uri="{28A0092B-C50C-407E-A947-70E740481C1C}">
                <a14:useLocalDpi xmlns:a14="http://schemas.microsoft.com/office/drawing/2010/main" val="0"/>
              </a:ext>
            </a:extLst>
          </a:blip>
          <a:srcRect b="27002"/>
          <a:stretch>
            <a:fillRect/>
          </a:stretch>
        </p:blipFill>
        <p:spPr>
          <a:xfrm>
            <a:off x="1121152" y="1705267"/>
            <a:ext cx="6883596" cy="4001842"/>
          </a:xfrm>
          <a:prstGeom prst="rect">
            <a:avLst/>
          </a:prstGeom>
          <a:ln>
            <a:solidFill>
              <a:schemeClr val="tx1"/>
            </a:solidFill>
          </a:ln>
          <a:effectLst>
            <a:outerShdw blurRad="63500" sx="102000" sy="102000" algn="ctr" rotWithShape="0">
              <a:prstClr val="black">
                <a:alpha val="40000"/>
              </a:prstClr>
            </a:outerShdw>
          </a:effectLst>
        </p:spPr>
      </p:pic>
      <p:sp>
        <p:nvSpPr>
          <p:cNvPr id="14" name="Rechteck 13">
            <a:extLst>
              <a:ext uri="{FF2B5EF4-FFF2-40B4-BE49-F238E27FC236}">
                <a16:creationId xmlns:a16="http://schemas.microsoft.com/office/drawing/2014/main" id="{2985132C-0617-54C1-5D33-D107A248A2F1}"/>
              </a:ext>
            </a:extLst>
          </p:cNvPr>
          <p:cNvSpPr/>
          <p:nvPr/>
        </p:nvSpPr>
        <p:spPr>
          <a:xfrm>
            <a:off x="5087654" y="3905178"/>
            <a:ext cx="2767192" cy="262087"/>
          </a:xfrm>
          <a:prstGeom prst="rect">
            <a:avLst/>
          </a:prstGeom>
          <a:noFill/>
          <a:ln w="57150">
            <a:solidFill>
              <a:srgbClr val="327D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448007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AA76B-17C0-34E2-6D8B-58D84BE4CBF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38D050D-5ECD-EA45-CCAE-791F8F49DA17}"/>
              </a:ext>
            </a:extLst>
          </p:cNvPr>
          <p:cNvSpPr>
            <a:spLocks noGrp="1"/>
          </p:cNvSpPr>
          <p:nvPr>
            <p:ph type="title"/>
          </p:nvPr>
        </p:nvSpPr>
        <p:spPr>
          <a:xfrm>
            <a:off x="1461897" y="278848"/>
            <a:ext cx="9346012" cy="603704"/>
          </a:xfrm>
          <a:prstGeom prst="rect">
            <a:avLst/>
          </a:prstGeom>
        </p:spPr>
        <p:txBody>
          <a:bodyPr/>
          <a:lstStyle/>
          <a:p>
            <a:r>
              <a:rPr lang="de-DE" noProof="1"/>
              <a:t>Gliederung</a:t>
            </a:r>
          </a:p>
        </p:txBody>
      </p:sp>
      <p:sp>
        <p:nvSpPr>
          <p:cNvPr id="7" name="Textplatzhalter 6">
            <a:extLst>
              <a:ext uri="{FF2B5EF4-FFF2-40B4-BE49-F238E27FC236}">
                <a16:creationId xmlns:a16="http://schemas.microsoft.com/office/drawing/2014/main" id="{5CB13876-C76B-A7B2-CD00-B6B141F1CE25}"/>
              </a:ext>
            </a:extLst>
          </p:cNvPr>
          <p:cNvSpPr>
            <a:spLocks noGrp="1"/>
          </p:cNvSpPr>
          <p:nvPr>
            <p:ph idx="1"/>
          </p:nvPr>
        </p:nvSpPr>
        <p:spPr/>
        <p:txBody>
          <a:bodyPr>
            <a:normAutofit/>
          </a:bodyPr>
          <a:lstStyle/>
          <a:p>
            <a:r>
              <a:rPr lang="de-DE" dirty="0"/>
              <a:t>Grundlegende Gedanken zum sprachbildenden Mathematikunterricht </a:t>
            </a:r>
          </a:p>
          <a:p>
            <a:r>
              <a:rPr lang="de-DE" dirty="0"/>
              <a:t>Exemplarische fachbezogene Arbeit erleben und reflektieren</a:t>
            </a:r>
          </a:p>
          <a:p>
            <a:r>
              <a:rPr lang="de-DE" dirty="0"/>
              <a:t>Materialien zur fachbezogenen Arbeit auf PIKAS</a:t>
            </a:r>
          </a:p>
          <a:p>
            <a:r>
              <a:rPr lang="de-DE" dirty="0"/>
              <a:t>Transfer in die eigene Schule gestalten</a:t>
            </a:r>
          </a:p>
          <a:p>
            <a:r>
              <a:rPr lang="de-DE" dirty="0"/>
              <a:t>Abschlussreflexion</a:t>
            </a:r>
          </a:p>
        </p:txBody>
      </p:sp>
      <p:sp>
        <p:nvSpPr>
          <p:cNvPr id="6" name="Datumsplatzhalter 18">
            <a:extLst>
              <a:ext uri="{FF2B5EF4-FFF2-40B4-BE49-F238E27FC236}">
                <a16:creationId xmlns:a16="http://schemas.microsoft.com/office/drawing/2014/main" id="{E0DCC98A-DC92-7786-A67A-9700C63C0893}"/>
              </a:ext>
            </a:extLst>
          </p:cNvPr>
          <p:cNvSpPr>
            <a:spLocks noGrp="1"/>
          </p:cNvSpPr>
          <p:nvPr>
            <p:ph type="dt" sz="half" idx="10"/>
          </p:nvPr>
        </p:nvSpPr>
        <p:spPr>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noProof="1"/>
          </a:p>
        </p:txBody>
      </p:sp>
      <p:sp>
        <p:nvSpPr>
          <p:cNvPr id="5" name="Textfeld 4">
            <a:extLst>
              <a:ext uri="{FF2B5EF4-FFF2-40B4-BE49-F238E27FC236}">
                <a16:creationId xmlns:a16="http://schemas.microsoft.com/office/drawing/2014/main" id="{70019F6C-9991-42E4-2466-87CAFCBFE975}"/>
              </a:ext>
            </a:extLst>
          </p:cNvPr>
          <p:cNvSpPr txBox="1"/>
          <p:nvPr/>
        </p:nvSpPr>
        <p:spPr>
          <a:xfrm>
            <a:off x="-128011" y="2885501"/>
            <a:ext cx="12525828" cy="369332"/>
          </a:xfrm>
          <a:prstGeom prst="rect">
            <a:avLst/>
          </a:prstGeom>
          <a:solidFill>
            <a:srgbClr val="327D87">
              <a:alpha val="24717"/>
            </a:srgbClr>
          </a:solidFill>
        </p:spPr>
        <p:txBody>
          <a:bodyPr wrap="square" rtlCol="0">
            <a:spAutoFit/>
          </a:bodyPr>
          <a:lstStyle/>
          <a:p>
            <a:endParaRPr lang="de-DE" noProof="1"/>
          </a:p>
        </p:txBody>
      </p:sp>
      <p:sp>
        <p:nvSpPr>
          <p:cNvPr id="3" name="Foliennummernplatzhalter 4">
            <a:extLst>
              <a:ext uri="{FF2B5EF4-FFF2-40B4-BE49-F238E27FC236}">
                <a16:creationId xmlns:a16="http://schemas.microsoft.com/office/drawing/2014/main" id="{DE5E7474-092D-0675-D4E9-AA818271164F}"/>
              </a:ext>
            </a:extLst>
          </p:cNvPr>
          <p:cNvSpPr txBox="1">
            <a:spLocks/>
          </p:cNvSpPr>
          <p:nvPr/>
        </p:nvSpPr>
        <p:spPr>
          <a:xfrm>
            <a:off x="11092071" y="6352796"/>
            <a:ext cx="441628" cy="3350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43</a:t>
            </a:fld>
            <a:endParaRPr lang="de-DE" sz="1200" noProof="1">
              <a:solidFill>
                <a:schemeClr val="bg2">
                  <a:lumMod val="50000"/>
                </a:schemeClr>
              </a:solidFill>
            </a:endParaRPr>
          </a:p>
        </p:txBody>
      </p:sp>
    </p:spTree>
    <p:extLst>
      <p:ext uri="{BB962C8B-B14F-4D97-AF65-F5344CB8AC3E}">
        <p14:creationId xmlns:p14="http://schemas.microsoft.com/office/powerpoint/2010/main" val="11809594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8BE08-6505-957E-884F-5E2CF78376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2C161A-B9CE-B2EF-AE1C-DAB6384EB6C8}"/>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910F4D48-FB35-2AE9-8DFA-B4F57A66AC7E}"/>
              </a:ext>
            </a:extLst>
          </p:cNvPr>
          <p:cNvSpPr>
            <a:spLocks noGrp="1"/>
          </p:cNvSpPr>
          <p:nvPr>
            <p:ph type="body" sz="quarter" idx="13"/>
          </p:nvPr>
        </p:nvSpPr>
        <p:spPr/>
        <p:txBody>
          <a:bodyPr/>
          <a:lstStyle/>
          <a:p>
            <a:r>
              <a:rPr lang="de-DE" dirty="0"/>
              <a:t>HINWEISE ZU DEN FOLIEN 45–49</a:t>
            </a:r>
          </a:p>
        </p:txBody>
      </p:sp>
      <p:sp>
        <p:nvSpPr>
          <p:cNvPr id="7" name="Inhaltsplatzhalter 3">
            <a:extLst>
              <a:ext uri="{FF2B5EF4-FFF2-40B4-BE49-F238E27FC236}">
                <a16:creationId xmlns:a16="http://schemas.microsoft.com/office/drawing/2014/main" id="{4DB6D6F8-33B6-A1E3-1649-B1FF993B5BD9}"/>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
        <p:nvSpPr>
          <p:cNvPr id="10" name="Rectangle 5">
            <a:extLst>
              <a:ext uri="{FF2B5EF4-FFF2-40B4-BE49-F238E27FC236}">
                <a16:creationId xmlns:a16="http://schemas.microsoft.com/office/drawing/2014/main" id="{6101946D-B6F4-2E56-8C01-EE78199EB1BA}"/>
              </a:ext>
            </a:extLst>
          </p:cNvPr>
          <p:cNvSpPr>
            <a:spLocks noGrp="1" noChangeArrowheads="1"/>
          </p:cNvSpPr>
          <p:nvPr>
            <p:ph idx="1"/>
          </p:nvPr>
        </p:nvSpPr>
        <p:spPr bwMode="auto">
          <a:xfrm>
            <a:off x="525600" y="1713458"/>
            <a:ext cx="1113840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a:lnSpc>
                <a:spcPct val="100000"/>
              </a:lnSpc>
            </a:pPr>
            <a:r>
              <a:rPr lang="de-DE" sz="1400" b="1" dirty="0"/>
              <a:t>Ziel des Abschnitts</a:t>
            </a:r>
          </a:p>
          <a:p>
            <a:pPr>
              <a:lnSpc>
                <a:spcPct val="100000"/>
              </a:lnSpc>
            </a:pPr>
            <a:r>
              <a:rPr lang="de-DE" sz="1400" dirty="0"/>
              <a:t>Die Teilnehmenden entwickeln erste Ideen, wie die Materialien der Veranstaltungsreihe „Mathematik sprachbildend unterrichten“ in der eigenen fachbezogenen Arbeit eingesetzt werden können. Dabei setzen sie sich mit den Entwicklungszielen ihrer Schule auseinander und reflektieren, welches Modul sich für den Einstieg eignet. Es empfiehlt sich, mit dem Modul „Funktionen von Sprache“ zu beginnen, da dieses die inhaltliche Grundlage für die gesamte Veranstaltungsreihe bildet.</a:t>
            </a:r>
          </a:p>
          <a:p>
            <a:pPr>
              <a:lnSpc>
                <a:spcPct val="100000"/>
              </a:lnSpc>
            </a:pPr>
            <a:br>
              <a:rPr lang="de-DE" sz="1400" dirty="0"/>
            </a:br>
            <a:endParaRPr lang="de-DE" sz="1400" dirty="0"/>
          </a:p>
          <a:p>
            <a:pPr>
              <a:lnSpc>
                <a:spcPct val="100000"/>
              </a:lnSpc>
            </a:pPr>
            <a:r>
              <a:rPr lang="de-DE" sz="1400" b="1" dirty="0"/>
              <a:t>Inhalt des Abschnitts</a:t>
            </a:r>
          </a:p>
          <a:p>
            <a:pPr>
              <a:lnSpc>
                <a:spcPct val="100000"/>
              </a:lnSpc>
            </a:pPr>
            <a:r>
              <a:rPr lang="de-DE" sz="1400" dirty="0"/>
              <a:t>Die Teilnehmenden übertragen die Erkenntnisse aus der Modellphase auf die eigene Schule. In einer </a:t>
            </a:r>
            <a:r>
              <a:rPr lang="de-DE" sz="1400" b="1" dirty="0"/>
              <a:t>Think–Pair–Share-Phase (Folien 46–48)</a:t>
            </a:r>
            <a:r>
              <a:rPr lang="de-DE" sz="1400" dirty="0"/>
              <a:t> entwickeln sie erste Ideen für die Planung einer fachbezogenen Arbeit und tauschen sich über mögliche Umsetzungsschritte aus. Den Abschluss bildet die gemeinsame Sicherung der Transferideen </a:t>
            </a:r>
            <a:r>
              <a:rPr lang="de-DE" sz="1400" b="1" dirty="0"/>
              <a:t>(Folie 49)</a:t>
            </a:r>
            <a:r>
              <a:rPr lang="de-DE" sz="1400" dirty="0"/>
              <a:t>.</a:t>
            </a:r>
          </a:p>
          <a:p>
            <a:pPr>
              <a:lnSpc>
                <a:spcPct val="100000"/>
              </a:lnSpc>
            </a:pPr>
            <a:endParaRPr lang="de-DE" sz="1400" dirty="0"/>
          </a:p>
          <a:p>
            <a:pPr>
              <a:lnSpc>
                <a:spcPct val="100000"/>
              </a:lnSpc>
            </a:pPr>
            <a:r>
              <a:rPr lang="de-DE" sz="1400" b="1" dirty="0"/>
              <a:t>Hinweise zur Moderation</a:t>
            </a:r>
            <a:endParaRPr lang="de-DE" sz="1400" dirty="0"/>
          </a:p>
          <a:p>
            <a:pPr>
              <a:lnSpc>
                <a:spcPct val="100000"/>
              </a:lnSpc>
            </a:pPr>
            <a:r>
              <a:rPr lang="de-DE" sz="1400" dirty="0"/>
              <a:t>Auch wenn für den Einstieg das Modul „Funktionen von Sprache“ empfohlen wird, sollten sich die Fachberatenden auf alle vier Module vorbereiten. So können sie die Teilnehmenden bei ihrer Modulauswahl bedarfsgerecht beraten und Rückfragen zu allen Modulen aufgreifen.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667958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3E28C-1A6F-7A3F-3590-EDBD49063C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A3B489-79B9-2834-FB81-9939523A97BE}"/>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3A9256AC-3207-FE3B-75BC-4977D49EF474}"/>
              </a:ext>
            </a:extLst>
          </p:cNvPr>
          <p:cNvSpPr>
            <a:spLocks noGrp="1"/>
          </p:cNvSpPr>
          <p:nvPr>
            <p:ph type="body" sz="quarter" idx="13"/>
          </p:nvPr>
        </p:nvSpPr>
        <p:spPr/>
        <p:txBody>
          <a:bodyPr/>
          <a:lstStyle/>
          <a:p>
            <a:r>
              <a:rPr lang="de-DE" dirty="0"/>
              <a:t>HINWEISE ZU DEN FOLIEN 46–48</a:t>
            </a:r>
          </a:p>
        </p:txBody>
      </p:sp>
      <p:sp>
        <p:nvSpPr>
          <p:cNvPr id="7" name="Inhaltsplatzhalter 3">
            <a:extLst>
              <a:ext uri="{FF2B5EF4-FFF2-40B4-BE49-F238E27FC236}">
                <a16:creationId xmlns:a16="http://schemas.microsoft.com/office/drawing/2014/main" id="{2416E097-469C-8D6E-52DD-27CDBCBAFCDE}"/>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
        <p:nvSpPr>
          <p:cNvPr id="10" name="Rectangle 5">
            <a:extLst>
              <a:ext uri="{FF2B5EF4-FFF2-40B4-BE49-F238E27FC236}">
                <a16:creationId xmlns:a16="http://schemas.microsoft.com/office/drawing/2014/main" id="{500A5B2A-9973-E0EA-4926-95CE5763E272}"/>
              </a:ext>
            </a:extLst>
          </p:cNvPr>
          <p:cNvSpPr>
            <a:spLocks noGrp="1" noChangeArrowheads="1"/>
          </p:cNvSpPr>
          <p:nvPr>
            <p:ph idx="1"/>
          </p:nvPr>
        </p:nvSpPr>
        <p:spPr bwMode="auto">
          <a:xfrm>
            <a:off x="525600" y="1544649"/>
            <a:ext cx="11138400" cy="471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a:lnSpc>
                <a:spcPct val="100000"/>
              </a:lnSpc>
            </a:pPr>
            <a:r>
              <a:rPr lang="de-DE" sz="1300" b="1" dirty="0"/>
              <a:t>Ziel der Aktivität:</a:t>
            </a:r>
            <a:endParaRPr lang="de-DE" sz="1300" dirty="0"/>
          </a:p>
          <a:p>
            <a:pPr>
              <a:lnSpc>
                <a:spcPct val="100000"/>
              </a:lnSpc>
            </a:pPr>
            <a:r>
              <a:rPr lang="de-DE" sz="1300" dirty="0"/>
              <a:t>Die Teilnehmenden wählen ein Modul der Veranstaltungsreihe </a:t>
            </a:r>
            <a:r>
              <a:rPr lang="de-DE" sz="1300" b="1" dirty="0"/>
              <a:t>„Mathematik sprachbildend unterrichten“</a:t>
            </a:r>
            <a:r>
              <a:rPr lang="de-DE" sz="1300" dirty="0"/>
              <a:t> aus und entwickeln erste Ideen für dessen Einsatz in der eigenen fachbezogenen Arbeit. </a:t>
            </a:r>
            <a:r>
              <a:rPr lang="de-DE" sz="1300" b="1" dirty="0"/>
              <a:t>Für den Einstieg empfiehlt es sich, mit dem Modul „Funktionen von Sprache“ zu beginnen, da dieses die inhaltliche Grundlage der Veranstaltungsreihe bildet.</a:t>
            </a:r>
            <a:endParaRPr lang="de-DE" sz="1300" dirty="0"/>
          </a:p>
          <a:p>
            <a:pPr lvl="0" defTabSz="914400" hangingPunct="0">
              <a:lnSpc>
                <a:spcPct val="100000"/>
              </a:lnSpc>
            </a:pPr>
            <a:endParaRPr lang="de-DE" altLang="de-DE" sz="1300" dirty="0"/>
          </a:p>
          <a:p>
            <a:pPr>
              <a:lnSpc>
                <a:spcPct val="100000"/>
              </a:lnSpc>
            </a:pPr>
            <a:r>
              <a:rPr lang="de-DE" sz="1300" b="1" dirty="0"/>
              <a:t>Vorgeschlagener Ablauf</a:t>
            </a:r>
          </a:p>
          <a:p>
            <a:pPr>
              <a:lnSpc>
                <a:spcPct val="100000"/>
              </a:lnSpc>
            </a:pPr>
            <a:r>
              <a:rPr lang="de-DE" sz="1300" b="1" dirty="0"/>
              <a:t>Think (ca. 10 Minuten)</a:t>
            </a:r>
          </a:p>
          <a:p>
            <a:pPr>
              <a:lnSpc>
                <a:spcPct val="100000"/>
              </a:lnSpc>
            </a:pPr>
            <a:r>
              <a:rPr lang="de-DE" sz="1300" dirty="0"/>
              <a:t>Die Teilnehmenden wählen ein Modul der Veranstaltungsreihe aus und überlegen, warum dieses aktuell gut zu den Entwicklungszielen ihrer Schule oder den Bedarfen ihres Kollegiums passt.</a:t>
            </a:r>
          </a:p>
          <a:p>
            <a:pPr>
              <a:lnSpc>
                <a:spcPct val="100000"/>
              </a:lnSpc>
            </a:pPr>
            <a:endParaRPr lang="de-DE" sz="1300" b="1" dirty="0"/>
          </a:p>
          <a:p>
            <a:pPr>
              <a:lnSpc>
                <a:spcPct val="100000"/>
              </a:lnSpc>
            </a:pPr>
            <a:r>
              <a:rPr lang="de-DE" sz="1300" b="1" dirty="0"/>
              <a:t>Pair (ca. 20 Minuten)</a:t>
            </a:r>
          </a:p>
          <a:p>
            <a:pPr>
              <a:lnSpc>
                <a:spcPct val="100000"/>
              </a:lnSpc>
            </a:pPr>
            <a:r>
              <a:rPr lang="de-DE" sz="1300" dirty="0"/>
              <a:t>Die Teilnehmenden finden sich entsprechend ihrer Modulauswahl zusammen und tauschen sich über ihre Überlegungen aus. Gemeinsam entwickeln sie erste Ideen für die fachbezogene Arbeit, diskutieren mögliche Herausforderungen bei der Umsetzung und sammeln geeignete Lösungsansätze. Die Ergebnisse werden fortlaufend auf einer digitalen Pinnwand dokumentiert.</a:t>
            </a:r>
          </a:p>
          <a:p>
            <a:pPr>
              <a:lnSpc>
                <a:spcPct val="100000"/>
              </a:lnSpc>
            </a:pPr>
            <a:r>
              <a:rPr lang="de-DE" sz="1300" b="1" dirty="0"/>
              <a:t>Mögliche Struktur der digitalen Pinnwand (s. Folie 46):</a:t>
            </a:r>
            <a:endParaRPr lang="de-DE" sz="1300" dirty="0"/>
          </a:p>
          <a:p>
            <a:pPr lvl="0">
              <a:lnSpc>
                <a:spcPct val="100000"/>
              </a:lnSpc>
            </a:pPr>
            <a:r>
              <a:rPr lang="de-DE" sz="1300" dirty="0"/>
              <a:t>Ausgewähltes Modul</a:t>
            </a:r>
          </a:p>
          <a:p>
            <a:pPr lvl="0">
              <a:lnSpc>
                <a:spcPct val="100000"/>
              </a:lnSpc>
            </a:pPr>
            <a:r>
              <a:rPr lang="de-DE" sz="1300" dirty="0"/>
              <a:t>Mögliche Herausforderungen</a:t>
            </a:r>
          </a:p>
          <a:p>
            <a:pPr lvl="0">
              <a:lnSpc>
                <a:spcPct val="100000"/>
              </a:lnSpc>
            </a:pPr>
            <a:r>
              <a:rPr lang="de-DE" sz="1300" dirty="0"/>
              <a:t>Erste Lösungsansätze</a:t>
            </a:r>
          </a:p>
          <a:p>
            <a:pPr lvl="0">
              <a:lnSpc>
                <a:spcPct val="100000"/>
              </a:lnSpc>
            </a:pPr>
            <a:endParaRPr lang="de-DE" sz="1300" dirty="0"/>
          </a:p>
          <a:p>
            <a:pPr>
              <a:lnSpc>
                <a:spcPct val="100000"/>
              </a:lnSpc>
            </a:pPr>
            <a:r>
              <a:rPr lang="de-DE" sz="1300" b="1" dirty="0"/>
              <a:t>Share (ca. 10 Minuten)</a:t>
            </a:r>
          </a:p>
          <a:p>
            <a:pPr>
              <a:lnSpc>
                <a:spcPct val="100000"/>
              </a:lnSpc>
            </a:pPr>
            <a:r>
              <a:rPr lang="de-DE" dirty="0"/>
              <a:t>Die Ergebnisse der digitalen Pinnwand werden gemeinsam betrachtet. Im Mittelpunkt stehen modulübergreifende Herausforderungen bei der Planung und Durchführung fachbezogener Arbeit. Die Share-Phase kann als kollegiale Beratung gestaltet werden, in der Erfahrungen, Ideen und Handlungsmöglichkeiten für den Umgang mit diesen Herausforderungen ausgetauscht werden.</a:t>
            </a:r>
            <a:endParaRPr lang="de-DE" sz="1300" dirty="0"/>
          </a:p>
        </p:txBody>
      </p:sp>
    </p:spTree>
    <p:extLst>
      <p:ext uri="{BB962C8B-B14F-4D97-AF65-F5344CB8AC3E}">
        <p14:creationId xmlns:p14="http://schemas.microsoft.com/office/powerpoint/2010/main" val="33068930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C9B6C5-171B-3B09-73F5-E92E2CFD18A1}"/>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2BD6A48F-7140-139E-2E5C-5656503C1832}"/>
              </a:ext>
            </a:extLst>
          </p:cNvPr>
          <p:cNvSpPr>
            <a:spLocks noGrp="1"/>
          </p:cNvSpPr>
          <p:nvPr>
            <p:ph type="body" sz="quarter" idx="13"/>
          </p:nvPr>
        </p:nvSpPr>
        <p:spPr/>
        <p:txBody>
          <a:bodyPr/>
          <a:lstStyle/>
          <a:p>
            <a:r>
              <a:rPr lang="de-DE" dirty="0"/>
              <a:t>MÖGLICHE STRUKTUR DER DIGITALEN PINNWAND</a:t>
            </a:r>
          </a:p>
        </p:txBody>
      </p:sp>
      <p:sp>
        <p:nvSpPr>
          <p:cNvPr id="4" name="Inhaltsplatzhalter 3">
            <a:extLst>
              <a:ext uri="{FF2B5EF4-FFF2-40B4-BE49-F238E27FC236}">
                <a16:creationId xmlns:a16="http://schemas.microsoft.com/office/drawing/2014/main" id="{66B26BAE-6117-F9E3-969C-AE51ED19781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625FB53B-791C-783B-4A2E-5E892CC8C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577" y="1885358"/>
            <a:ext cx="7981788" cy="4181782"/>
          </a:xfrm>
          <a:prstGeom prst="rect">
            <a:avLst/>
          </a:prstGeom>
        </p:spPr>
      </p:pic>
    </p:spTree>
    <p:extLst>
      <p:ext uri="{BB962C8B-B14F-4D97-AF65-F5344CB8AC3E}">
        <p14:creationId xmlns:p14="http://schemas.microsoft.com/office/powerpoint/2010/main" val="1092263387"/>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3937B8-463D-8829-2288-0D06031F777C}"/>
              </a:ext>
            </a:extLst>
          </p:cNvPr>
          <p:cNvSpPr>
            <a:spLocks noGrp="1"/>
          </p:cNvSpPr>
          <p:nvPr>
            <p:ph type="title"/>
          </p:nvPr>
        </p:nvSpPr>
        <p:spPr/>
        <p:txBody>
          <a:bodyPr/>
          <a:lstStyle/>
          <a:p>
            <a:r>
              <a:rPr lang="de-DE" dirty="0"/>
              <a:t>Vorbereitung des Transfers</a:t>
            </a:r>
          </a:p>
        </p:txBody>
      </p:sp>
      <p:sp>
        <p:nvSpPr>
          <p:cNvPr id="4" name="Textplatzhalter 3">
            <a:extLst>
              <a:ext uri="{FF2B5EF4-FFF2-40B4-BE49-F238E27FC236}">
                <a16:creationId xmlns:a16="http://schemas.microsoft.com/office/drawing/2014/main" id="{D6F93B17-03D1-7A42-EFC6-7C7362E54DA5}"/>
              </a:ext>
            </a:extLst>
          </p:cNvPr>
          <p:cNvSpPr>
            <a:spLocks noGrp="1"/>
          </p:cNvSpPr>
          <p:nvPr>
            <p:ph type="body" sz="quarter" idx="15"/>
          </p:nvPr>
        </p:nvSpPr>
        <p:spPr>
          <a:xfrm>
            <a:off x="1461478" y="1792056"/>
            <a:ext cx="10203838" cy="2856670"/>
          </a:xfrm>
        </p:spPr>
        <p:txBody>
          <a:bodyPr>
            <a:noAutofit/>
          </a:bodyPr>
          <a:lstStyle/>
          <a:p>
            <a:pPr lvl="0" eaLnBrk="0" fontAlgn="base" hangingPunct="0">
              <a:lnSpc>
                <a:spcPct val="160000"/>
              </a:lnSpc>
              <a:spcBef>
                <a:spcPct val="0"/>
              </a:spcBef>
              <a:spcAft>
                <a:spcPct val="0"/>
              </a:spcAft>
              <a:buSzTx/>
            </a:pPr>
            <a:r>
              <a:rPr lang="de-DE" altLang="de-DE" sz="2000" b="1" dirty="0"/>
              <a:t>Think</a:t>
            </a:r>
            <a:endParaRPr lang="de-DE" altLang="de-DE" sz="2000" dirty="0">
              <a:solidFill>
                <a:schemeClr val="tx1"/>
              </a:solidFill>
            </a:endParaRPr>
          </a:p>
          <a:p>
            <a:pPr marL="342900" lvl="0" indent="-342900" eaLnBrk="0" fontAlgn="base" hangingPunct="0">
              <a:lnSpc>
                <a:spcPct val="160000"/>
              </a:lnSpc>
              <a:spcBef>
                <a:spcPct val="0"/>
              </a:spcBef>
              <a:spcAft>
                <a:spcPct val="0"/>
              </a:spcAft>
              <a:buSzTx/>
              <a:buFont typeface="Arial" panose="020B0604020202020204" pitchFamily="34" charset="0"/>
              <a:buChar char="•"/>
            </a:pPr>
            <a:r>
              <a:rPr lang="de-DE" altLang="de-DE" sz="2000" dirty="0"/>
              <a:t>Verschaffen Sie sich einen Überblick über die vier Module der Reihe „Mathematik sprachbildend unterrichten“.</a:t>
            </a:r>
            <a:endParaRPr lang="de-DE" altLang="de-DE" sz="2000" dirty="0">
              <a:solidFill>
                <a:schemeClr val="tx1"/>
              </a:solidFill>
            </a:endParaRPr>
          </a:p>
          <a:p>
            <a:pPr marL="342900" lvl="0" indent="-342900" eaLnBrk="0" fontAlgn="base" hangingPunct="0">
              <a:lnSpc>
                <a:spcPct val="160000"/>
              </a:lnSpc>
              <a:spcBef>
                <a:spcPct val="0"/>
              </a:spcBef>
              <a:spcAft>
                <a:spcPct val="0"/>
              </a:spcAft>
              <a:buSzTx/>
              <a:buFont typeface="Arial" panose="020B0604020202020204" pitchFamily="34" charset="0"/>
              <a:buChar char="•"/>
            </a:pPr>
            <a:r>
              <a:rPr lang="de-DE" altLang="de-DE" sz="2000" dirty="0"/>
              <a:t>Wählen Sie ein Modul aus, das Sie aktuell für Ihr Kollegium als besonders relevant einschätzen.</a:t>
            </a:r>
            <a:endParaRPr lang="de-DE" altLang="de-DE" sz="2000" dirty="0">
              <a:solidFill>
                <a:schemeClr val="tx1"/>
              </a:solidFill>
            </a:endParaRPr>
          </a:p>
          <a:p>
            <a:pPr lvl="0" eaLnBrk="0" fontAlgn="base" hangingPunct="0">
              <a:lnSpc>
                <a:spcPct val="100000"/>
              </a:lnSpc>
              <a:spcBef>
                <a:spcPct val="0"/>
              </a:spcBef>
              <a:spcAft>
                <a:spcPct val="0"/>
              </a:spcAft>
              <a:buSzTx/>
            </a:pPr>
            <a:endParaRPr lang="de-DE" altLang="de-DE" sz="2000" dirty="0">
              <a:solidFill>
                <a:schemeClr val="tx1"/>
              </a:solidFill>
            </a:endParaRPr>
          </a:p>
          <a:p>
            <a:pPr lvl="0" eaLnBrk="0" fontAlgn="base" hangingPunct="0">
              <a:lnSpc>
                <a:spcPct val="100000"/>
              </a:lnSpc>
              <a:spcBef>
                <a:spcPct val="0"/>
              </a:spcBef>
              <a:spcAft>
                <a:spcPct val="0"/>
              </a:spcAft>
              <a:buSzTx/>
            </a:pPr>
            <a:endParaRPr lang="de-DE" altLang="de-DE" sz="2000" dirty="0">
              <a:solidFill>
                <a:schemeClr val="tx1"/>
              </a:solidFill>
            </a:endParaRPr>
          </a:p>
          <a:p>
            <a:pPr lvl="0" eaLnBrk="0" fontAlgn="base" hangingPunct="0">
              <a:lnSpc>
                <a:spcPct val="100000"/>
              </a:lnSpc>
              <a:spcBef>
                <a:spcPct val="0"/>
              </a:spcBef>
              <a:spcAft>
                <a:spcPct val="0"/>
              </a:spcAft>
              <a:buSzTx/>
            </a:pPr>
            <a:endParaRPr lang="de-DE" altLang="de-DE" sz="2000" dirty="0">
              <a:solidFill>
                <a:schemeClr val="tx1"/>
              </a:solidFill>
            </a:endParaRPr>
          </a:p>
        </p:txBody>
      </p:sp>
      <p:sp>
        <p:nvSpPr>
          <p:cNvPr id="5" name="Textplatzhalter 4">
            <a:extLst>
              <a:ext uri="{FF2B5EF4-FFF2-40B4-BE49-F238E27FC236}">
                <a16:creationId xmlns:a16="http://schemas.microsoft.com/office/drawing/2014/main" id="{2A4E796B-9E04-9F0D-1008-612B8E28F932}"/>
              </a:ext>
            </a:extLst>
          </p:cNvPr>
          <p:cNvSpPr>
            <a:spLocks noGrp="1"/>
          </p:cNvSpPr>
          <p:nvPr>
            <p:ph type="body" sz="quarter" idx="16"/>
          </p:nvPr>
        </p:nvSpPr>
        <p:spPr/>
        <p:txBody>
          <a:bodyPr/>
          <a:lstStyle/>
          <a:p>
            <a:r>
              <a:rPr lang="de-DE" dirty="0"/>
              <a:t>AKTIVITÄT</a:t>
            </a:r>
          </a:p>
        </p:txBody>
      </p:sp>
      <p:pic>
        <p:nvPicPr>
          <p:cNvPr id="6" name="Picture 2">
            <a:extLst>
              <a:ext uri="{FF2B5EF4-FFF2-40B4-BE49-F238E27FC236}">
                <a16:creationId xmlns:a16="http://schemas.microsoft.com/office/drawing/2014/main" id="{AB6B9BFE-71D8-B5DA-46F6-FCFC5B0EA2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2491" y="4719573"/>
            <a:ext cx="1152825" cy="1152825"/>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2BF1A2D8-6D31-F6A0-7B9C-64539CD9EE14}"/>
              </a:ext>
            </a:extLst>
          </p:cNvPr>
          <p:cNvSpPr txBox="1"/>
          <p:nvPr/>
        </p:nvSpPr>
        <p:spPr>
          <a:xfrm>
            <a:off x="9819861" y="5925406"/>
            <a:ext cx="1975899" cy="2462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indent="0">
              <a:buNone/>
            </a:pPr>
            <a:r>
              <a:rPr lang="de-DE" sz="1000" b="0" dirty="0">
                <a:solidFill>
                  <a:srgbClr val="327D87"/>
                </a:solidFill>
                <a:latin typeface="Arial" panose="020B0604020202020204" pitchFamily="34" charset="0"/>
                <a:cs typeface="Arial" panose="020B0604020202020204" pitchFamily="34" charset="0"/>
              </a:rPr>
              <a:t>https://pikas.dzlm.de/node/2736</a:t>
            </a:r>
            <a:endParaRPr lang="de-DE"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0686302"/>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C75EF-072B-74DA-6BD9-484333F7C0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89D8FE-3758-B0F8-3CC3-98C7BED72BF1}"/>
              </a:ext>
            </a:extLst>
          </p:cNvPr>
          <p:cNvSpPr>
            <a:spLocks noGrp="1"/>
          </p:cNvSpPr>
          <p:nvPr>
            <p:ph type="title"/>
          </p:nvPr>
        </p:nvSpPr>
        <p:spPr/>
        <p:txBody>
          <a:bodyPr/>
          <a:lstStyle/>
          <a:p>
            <a:r>
              <a:rPr lang="de-DE" dirty="0"/>
              <a:t>Vorbereitung des Transfers</a:t>
            </a:r>
          </a:p>
        </p:txBody>
      </p:sp>
      <p:sp>
        <p:nvSpPr>
          <p:cNvPr id="5" name="Textplatzhalter 4">
            <a:extLst>
              <a:ext uri="{FF2B5EF4-FFF2-40B4-BE49-F238E27FC236}">
                <a16:creationId xmlns:a16="http://schemas.microsoft.com/office/drawing/2014/main" id="{6D882431-BAA8-E096-27E2-E8A13A68A68C}"/>
              </a:ext>
            </a:extLst>
          </p:cNvPr>
          <p:cNvSpPr>
            <a:spLocks noGrp="1"/>
          </p:cNvSpPr>
          <p:nvPr>
            <p:ph type="body" sz="quarter" idx="16"/>
          </p:nvPr>
        </p:nvSpPr>
        <p:spPr/>
        <p:txBody>
          <a:bodyPr/>
          <a:lstStyle/>
          <a:p>
            <a:r>
              <a:rPr lang="de-DE" dirty="0"/>
              <a:t>AKTIVITÄT</a:t>
            </a:r>
          </a:p>
          <a:p>
            <a:endParaRPr lang="de-DE" dirty="0"/>
          </a:p>
          <a:p>
            <a:endParaRPr lang="de-DE" dirty="0"/>
          </a:p>
        </p:txBody>
      </p:sp>
      <p:sp>
        <p:nvSpPr>
          <p:cNvPr id="7" name="Rectangle 2">
            <a:extLst>
              <a:ext uri="{FF2B5EF4-FFF2-40B4-BE49-F238E27FC236}">
                <a16:creationId xmlns:a16="http://schemas.microsoft.com/office/drawing/2014/main" id="{36C46B45-BA9C-1682-3AAA-DB09920D1DE7}"/>
              </a:ext>
            </a:extLst>
          </p:cNvPr>
          <p:cNvSpPr>
            <a:spLocks noGrp="1" noChangeArrowheads="1"/>
          </p:cNvSpPr>
          <p:nvPr>
            <p:ph type="body" sz="quarter" idx="15"/>
          </p:nvPr>
        </p:nvSpPr>
        <p:spPr bwMode="auto">
          <a:xfrm>
            <a:off x="1319003" y="1725438"/>
            <a:ext cx="10346313" cy="372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lvl="0" hangingPunct="0">
              <a:buSzTx/>
            </a:pPr>
            <a:r>
              <a:rPr lang="de-DE" altLang="de-DE" sz="2000" b="1" dirty="0">
                <a:solidFill>
                  <a:srgbClr val="000000"/>
                </a:solidFill>
              </a:rPr>
              <a:t>Pair</a:t>
            </a:r>
          </a:p>
          <a:p>
            <a:pPr lvl="0" hangingPunct="0">
              <a:buSzTx/>
            </a:pPr>
            <a:r>
              <a:rPr lang="de-DE" altLang="de-DE" sz="2000" dirty="0">
                <a:solidFill>
                  <a:srgbClr val="000000"/>
                </a:solidFill>
              </a:rPr>
              <a:t>Finden Sie sich mit Personen zusammen, die dasselbe Modul ausgewählt haben.</a:t>
            </a:r>
            <a:endParaRPr lang="de-DE" altLang="de-DE" sz="2000" dirty="0"/>
          </a:p>
          <a:p>
            <a:pPr lvl="0" hangingPunct="0">
              <a:buSzTx/>
            </a:pPr>
            <a:r>
              <a:rPr lang="de-DE" altLang="de-DE" sz="2000" dirty="0">
                <a:solidFill>
                  <a:srgbClr val="000000"/>
                </a:solidFill>
              </a:rPr>
              <a:t>Tauschen Sie sich über Ihre Überlegungen aus:</a:t>
            </a:r>
            <a:endParaRPr lang="de-DE" altLang="de-DE" sz="2000" dirty="0"/>
          </a:p>
          <a:p>
            <a:pPr marL="285750" lvl="0" indent="-285750" hangingPunct="0">
              <a:buSzTx/>
              <a:buFont typeface="Arial" panose="020B0604020202020204" pitchFamily="34" charset="0"/>
              <a:buChar char="•"/>
            </a:pPr>
            <a:r>
              <a:rPr lang="de-DE" altLang="de-DE" sz="2000" dirty="0">
                <a:solidFill>
                  <a:srgbClr val="000000"/>
                </a:solidFill>
              </a:rPr>
              <a:t>Inwiefern passt das Modul aktuell zu Ihrer Schule oder Ihrem Kollegium?</a:t>
            </a:r>
          </a:p>
          <a:p>
            <a:pPr marL="285750" lvl="0" indent="-285750" hangingPunct="0">
              <a:buSzTx/>
              <a:buFont typeface="Arial" panose="020B0604020202020204" pitchFamily="34" charset="0"/>
              <a:buChar char="•"/>
            </a:pPr>
            <a:r>
              <a:rPr lang="de-DE" altLang="de-DE" sz="2000" dirty="0">
                <a:solidFill>
                  <a:srgbClr val="000000"/>
                </a:solidFill>
              </a:rPr>
              <a:t>Welche Herausforderungen könnten bei der Umsetzung entstehen?</a:t>
            </a:r>
          </a:p>
          <a:p>
            <a:pPr marL="285750" indent="-285750" hangingPunct="0">
              <a:buFont typeface="Arial" panose="020B0604020202020204" pitchFamily="34" charset="0"/>
              <a:buChar char="•"/>
            </a:pPr>
            <a:r>
              <a:rPr lang="de-DE" altLang="de-DE" sz="2000" dirty="0">
                <a:solidFill>
                  <a:srgbClr val="000000"/>
                </a:solidFill>
              </a:rPr>
              <a:t>Welche Lösungsansätze könnten dabei hilfreich sein?</a:t>
            </a:r>
          </a:p>
          <a:p>
            <a:pPr marL="285750" lvl="0" indent="-285750" hangingPunct="0">
              <a:buSzTx/>
              <a:buFont typeface="Arial" panose="020B0604020202020204" pitchFamily="34" charset="0"/>
              <a:buChar char="•"/>
            </a:pPr>
            <a:endParaRPr lang="de-DE" altLang="de-DE" sz="2000" dirty="0">
              <a:solidFill>
                <a:srgbClr val="000000"/>
              </a:solidFill>
            </a:endParaRPr>
          </a:p>
          <a:p>
            <a:pPr lvl="0" hangingPunct="0">
              <a:buSzTx/>
            </a:pPr>
            <a:r>
              <a:rPr lang="de-DE" altLang="de-DE" sz="2000" dirty="0">
                <a:solidFill>
                  <a:srgbClr val="000000"/>
                </a:solidFill>
              </a:rPr>
              <a:t>Halten Sie Ihre Überlegungen auf der digitalen Pinnwand fest.</a:t>
            </a:r>
            <a:endParaRPr lang="de-DE" altLang="de-DE" sz="2000" b="1" dirty="0">
              <a:solidFill>
                <a:srgbClr val="000000"/>
              </a:solidFill>
            </a:endParaRPr>
          </a:p>
        </p:txBody>
      </p:sp>
    </p:spTree>
    <p:extLst>
      <p:ext uri="{BB962C8B-B14F-4D97-AF65-F5344CB8AC3E}">
        <p14:creationId xmlns:p14="http://schemas.microsoft.com/office/powerpoint/2010/main" val="3887074148"/>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8E6BE-419A-F165-6093-0793161956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C415AD-75C7-644C-3836-E7AE8FBB0FF5}"/>
              </a:ext>
            </a:extLst>
          </p:cNvPr>
          <p:cNvSpPr>
            <a:spLocks noGrp="1"/>
          </p:cNvSpPr>
          <p:nvPr>
            <p:ph type="title"/>
          </p:nvPr>
        </p:nvSpPr>
        <p:spPr/>
        <p:txBody>
          <a:bodyPr/>
          <a:lstStyle/>
          <a:p>
            <a:r>
              <a:rPr lang="de-DE" dirty="0"/>
              <a:t>Vorbereitung des Transfers</a:t>
            </a:r>
          </a:p>
        </p:txBody>
      </p:sp>
      <p:sp>
        <p:nvSpPr>
          <p:cNvPr id="5" name="Textplatzhalter 4">
            <a:extLst>
              <a:ext uri="{FF2B5EF4-FFF2-40B4-BE49-F238E27FC236}">
                <a16:creationId xmlns:a16="http://schemas.microsoft.com/office/drawing/2014/main" id="{56E441D6-46F7-0F0C-8542-A377013A0CAE}"/>
              </a:ext>
            </a:extLst>
          </p:cNvPr>
          <p:cNvSpPr>
            <a:spLocks noGrp="1"/>
          </p:cNvSpPr>
          <p:nvPr>
            <p:ph type="body" sz="quarter" idx="16"/>
          </p:nvPr>
        </p:nvSpPr>
        <p:spPr/>
        <p:txBody>
          <a:bodyPr/>
          <a:lstStyle/>
          <a:p>
            <a:r>
              <a:rPr lang="de-DE" dirty="0"/>
              <a:t>AKTIVITÄT</a:t>
            </a:r>
          </a:p>
          <a:p>
            <a:endParaRPr lang="de-DE" dirty="0"/>
          </a:p>
          <a:p>
            <a:endParaRPr lang="de-DE" dirty="0"/>
          </a:p>
        </p:txBody>
      </p:sp>
      <p:sp>
        <p:nvSpPr>
          <p:cNvPr id="7" name="Rectangle 2">
            <a:extLst>
              <a:ext uri="{FF2B5EF4-FFF2-40B4-BE49-F238E27FC236}">
                <a16:creationId xmlns:a16="http://schemas.microsoft.com/office/drawing/2014/main" id="{6AAE0D9F-368C-53F1-4C2B-DC2764DE655A}"/>
              </a:ext>
            </a:extLst>
          </p:cNvPr>
          <p:cNvSpPr>
            <a:spLocks noGrp="1" noChangeArrowheads="1"/>
          </p:cNvSpPr>
          <p:nvPr>
            <p:ph type="body" sz="quarter" idx="15"/>
          </p:nvPr>
        </p:nvSpPr>
        <p:spPr bwMode="auto">
          <a:xfrm>
            <a:off x="1319213" y="2009440"/>
            <a:ext cx="10346313" cy="2805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lvl="0" hangingPunct="0">
              <a:buSzTx/>
            </a:pPr>
            <a:r>
              <a:rPr lang="de-DE" altLang="de-DE" sz="2000" b="1" dirty="0">
                <a:solidFill>
                  <a:srgbClr val="000000"/>
                </a:solidFill>
              </a:rPr>
              <a:t>Share</a:t>
            </a:r>
            <a:endParaRPr lang="de-DE" altLang="de-DE" sz="2000" b="1" dirty="0"/>
          </a:p>
          <a:p>
            <a:pPr lvl="0" hangingPunct="0">
              <a:buSzTx/>
            </a:pPr>
            <a:r>
              <a:rPr lang="de-DE" altLang="de-DE" sz="2000" dirty="0">
                <a:solidFill>
                  <a:srgbClr val="000000"/>
                </a:solidFill>
              </a:rPr>
              <a:t>Betrachten Sie gemeinsam die Ergebnisse auf der digitalen Pinnwand.</a:t>
            </a:r>
          </a:p>
          <a:p>
            <a:pPr marL="457200" lvl="0" indent="-457200">
              <a:buFont typeface="+mj-lt"/>
              <a:buAutoNum type="arabicPeriod"/>
            </a:pPr>
            <a:r>
              <a:rPr lang="de-DE" sz="2000" dirty="0"/>
              <a:t>Welche Herausforderungen zeigen sich bei der Planung und Durchführung fachbezogener Arbeit?</a:t>
            </a:r>
          </a:p>
          <a:p>
            <a:pPr marL="457200" lvl="0" indent="-457200">
              <a:buFont typeface="+mj-lt"/>
              <a:buAutoNum type="arabicPeriod"/>
            </a:pPr>
            <a:r>
              <a:rPr lang="de-DE" sz="2000" dirty="0"/>
              <a:t>Welche Erfahrungen oder Ideen können Sie teilen, um diese Herausforderungen im eigenen Kollegium gut zu bewältigen?</a:t>
            </a:r>
          </a:p>
        </p:txBody>
      </p:sp>
    </p:spTree>
    <p:extLst>
      <p:ext uri="{BB962C8B-B14F-4D97-AF65-F5344CB8AC3E}">
        <p14:creationId xmlns:p14="http://schemas.microsoft.com/office/powerpoint/2010/main" val="953237054"/>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DB74C-A565-719C-759C-FFE005EC603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6AE9D5E9-1B0D-0E11-ABAE-0B2C8FEBC160}"/>
              </a:ext>
            </a:extLst>
          </p:cNvPr>
          <p:cNvSpPr>
            <a:spLocks noGrp="1"/>
          </p:cNvSpPr>
          <p:nvPr>
            <p:ph type="title"/>
          </p:nvPr>
        </p:nvSpPr>
        <p:spPr/>
        <p:txBody>
          <a:bodyPr/>
          <a:lstStyle/>
          <a:p>
            <a:r>
              <a:rPr lang="de-DE" dirty="0"/>
              <a:t>Durchführung des Transfers</a:t>
            </a:r>
          </a:p>
        </p:txBody>
      </p:sp>
      <p:sp>
        <p:nvSpPr>
          <p:cNvPr id="5" name="Textplatzhalter 4">
            <a:extLst>
              <a:ext uri="{FF2B5EF4-FFF2-40B4-BE49-F238E27FC236}">
                <a16:creationId xmlns:a16="http://schemas.microsoft.com/office/drawing/2014/main" id="{982DCABC-D50A-9637-D605-F8FB15953993}"/>
              </a:ext>
            </a:extLst>
          </p:cNvPr>
          <p:cNvSpPr>
            <a:spLocks noGrp="1"/>
          </p:cNvSpPr>
          <p:nvPr>
            <p:ph type="body" sz="quarter" idx="15"/>
          </p:nvPr>
        </p:nvSpPr>
        <p:spPr/>
        <p:txBody>
          <a:bodyPr/>
          <a:lstStyle/>
          <a:p>
            <a:r>
              <a:rPr lang="de-DE" dirty="0"/>
              <a:t>TRANSFER EINES MODULS IN DAS KOLLEGIUM</a:t>
            </a:r>
          </a:p>
        </p:txBody>
      </p:sp>
      <p:sp>
        <p:nvSpPr>
          <p:cNvPr id="7" name="Rectangle 2">
            <a:extLst>
              <a:ext uri="{FF2B5EF4-FFF2-40B4-BE49-F238E27FC236}">
                <a16:creationId xmlns:a16="http://schemas.microsoft.com/office/drawing/2014/main" id="{F8CEAAB4-539C-896A-E195-79AB452CA6FC}"/>
              </a:ext>
            </a:extLst>
          </p:cNvPr>
          <p:cNvSpPr>
            <a:spLocks noGrp="1" noChangeArrowheads="1"/>
          </p:cNvSpPr>
          <p:nvPr>
            <p:ph type="body" sz="quarter" idx="13"/>
          </p:nvPr>
        </p:nvSpPr>
        <p:spPr bwMode="auto">
          <a:xfrm>
            <a:off x="1461897" y="4412265"/>
            <a:ext cx="1020341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lvl="0" hangingPunct="0">
              <a:lnSpc>
                <a:spcPct val="100000"/>
              </a:lnSpc>
              <a:buSzTx/>
            </a:pPr>
            <a:r>
              <a:rPr lang="de-DE" altLang="de-DE" sz="1800" dirty="0">
                <a:solidFill>
                  <a:srgbClr val="000000"/>
                </a:solidFill>
              </a:rPr>
              <a:t>Bringen Sie Ihre Erfahrungen zur nächsten MARKO-Veranstaltung mit:</a:t>
            </a:r>
            <a:endParaRPr lang="de-DE" altLang="de-DE" sz="1800" dirty="0"/>
          </a:p>
          <a:p>
            <a:pPr marL="285750" lvl="0" indent="-285750" hangingPunct="0">
              <a:lnSpc>
                <a:spcPct val="100000"/>
              </a:lnSpc>
              <a:buSzTx/>
              <a:buFont typeface="Arial" panose="020B0604020202020204" pitchFamily="34" charset="0"/>
              <a:buChar char="•"/>
            </a:pPr>
            <a:r>
              <a:rPr lang="de-DE" altLang="de-DE" sz="1800" dirty="0">
                <a:solidFill>
                  <a:srgbClr val="000000"/>
                </a:solidFill>
              </a:rPr>
              <a:t>Wie hat das Kollegium auf die Inhalte reagiert?</a:t>
            </a:r>
            <a:endParaRPr lang="de-DE" altLang="de-DE" sz="1800" dirty="0"/>
          </a:p>
          <a:p>
            <a:pPr marL="285750" lvl="0" indent="-285750" hangingPunct="0">
              <a:lnSpc>
                <a:spcPct val="100000"/>
              </a:lnSpc>
              <a:buSzTx/>
              <a:buFont typeface="Arial" panose="020B0604020202020204" pitchFamily="34" charset="0"/>
              <a:buChar char="•"/>
            </a:pPr>
            <a:r>
              <a:rPr lang="de-DE" altLang="de-DE" sz="1800" dirty="0">
                <a:solidFill>
                  <a:srgbClr val="000000"/>
                </a:solidFill>
              </a:rPr>
              <a:t>Was hat besonders gut funktioniert?</a:t>
            </a:r>
            <a:endParaRPr lang="de-DE" altLang="de-DE" sz="1800" dirty="0"/>
          </a:p>
          <a:p>
            <a:pPr marL="285750" lvl="0" indent="-285750" hangingPunct="0">
              <a:lnSpc>
                <a:spcPct val="100000"/>
              </a:lnSpc>
              <a:buSzTx/>
              <a:buFont typeface="Arial" panose="020B0604020202020204" pitchFamily="34" charset="0"/>
              <a:buChar char="•"/>
            </a:pPr>
            <a:r>
              <a:rPr lang="de-DE" altLang="de-DE" sz="1800" dirty="0">
                <a:solidFill>
                  <a:srgbClr val="000000"/>
                </a:solidFill>
              </a:rPr>
              <a:t>Welche Herausforderungen sind aufgetreten und wie sind Sie damit umgegangen? </a:t>
            </a:r>
          </a:p>
          <a:p>
            <a:pPr marL="285750" lvl="0" indent="-285750" hangingPunct="0">
              <a:lnSpc>
                <a:spcPct val="100000"/>
              </a:lnSpc>
              <a:buSzTx/>
              <a:buFont typeface="Arial" panose="020B0604020202020204" pitchFamily="34" charset="0"/>
              <a:buChar char="•"/>
            </a:pPr>
            <a:r>
              <a:rPr lang="de-DE" altLang="de-DE" sz="1800" dirty="0">
                <a:solidFill>
                  <a:srgbClr val="000000"/>
                </a:solidFill>
              </a:rPr>
              <a:t>Welche nächsten Schritte ergeben sich für Ihre Schule?</a:t>
            </a:r>
            <a:endParaRPr lang="de-DE" altLang="de-DE" sz="1800" dirty="0"/>
          </a:p>
        </p:txBody>
      </p:sp>
      <p:sp>
        <p:nvSpPr>
          <p:cNvPr id="2" name="Rectangle 1">
            <a:extLst>
              <a:ext uri="{FF2B5EF4-FFF2-40B4-BE49-F238E27FC236}">
                <a16:creationId xmlns:a16="http://schemas.microsoft.com/office/drawing/2014/main" id="{865EDF19-7410-9C34-0889-963D4372E7EC}"/>
              </a:ext>
            </a:extLst>
          </p:cNvPr>
          <p:cNvSpPr>
            <a:spLocks noGrp="1" noChangeArrowheads="1"/>
          </p:cNvSpPr>
          <p:nvPr>
            <p:ph type="body" sz="quarter" idx="14"/>
          </p:nvPr>
        </p:nvSpPr>
        <p:spPr bwMode="auto">
          <a:xfrm>
            <a:off x="1462088" y="1633100"/>
            <a:ext cx="1020322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0" i="0" u="none" strike="noStrike" cap="none" normalizeH="0" baseline="0" dirty="0">
                <a:ln>
                  <a:noFill/>
                </a:ln>
                <a:solidFill>
                  <a:srgbClr val="000000"/>
                </a:solidFill>
                <a:effectLst/>
                <a:latin typeface="Arial" panose="020B0604020202020204" pitchFamily="34" charset="0"/>
              </a:rPr>
              <a:t>Stimmen Sie sich mit der Schulleitung bzw. der Steuergruppe über einen geeigneten Rahmen ab (z. B. Fachkonferenz, Lehrerkonferenz, Teamtreffen).</a:t>
            </a:r>
            <a:endParaRPr lang="de-DE" altLang="de-DE" sz="1800" dirty="0"/>
          </a:p>
          <a:p>
            <a:pPr marL="285750" lvl="0" indent="-285750" hangingPunct="0">
              <a:lnSpc>
                <a:spcPct val="100000"/>
              </a:lnSpc>
              <a:buSzTx/>
              <a:buFont typeface="Arial" panose="020B0604020202020204" pitchFamily="34" charset="0"/>
              <a:buChar char="•"/>
            </a:pPr>
            <a:r>
              <a:rPr kumimoji="0" lang="de-DE" altLang="de-DE" sz="1800" b="0" i="0" u="none" strike="noStrike" cap="none" normalizeH="0" baseline="0" dirty="0">
                <a:ln>
                  <a:noFill/>
                </a:ln>
                <a:solidFill>
                  <a:srgbClr val="000000"/>
                </a:solidFill>
                <a:effectLst/>
                <a:latin typeface="Arial" panose="020B0604020202020204" pitchFamily="34" charset="0"/>
              </a:rPr>
              <a:t>Planen Sie die Durchführung auf Grundlage Ihres ausgewählten Moduls. Nutzen Sie dabei den Planungs-, Durchführungs- und Reflexionsbogen:</a:t>
            </a:r>
          </a:p>
          <a:p>
            <a:pPr marL="285750" lvl="0" indent="-285750" hangingPunct="0">
              <a:lnSpc>
                <a:spcPct val="100000"/>
              </a:lnSpc>
              <a:buSzTx/>
              <a:buFont typeface="Arial" panose="020B0604020202020204" pitchFamily="34" charset="0"/>
              <a:buChar char="•"/>
            </a:pPr>
            <a:endParaRPr kumimoji="0" lang="de-DE" altLang="de-DE" sz="1800" b="0" i="0" u="none" strike="noStrike" cap="none" normalizeH="0" baseline="0" dirty="0">
              <a:ln>
                <a:noFill/>
              </a:ln>
              <a:solidFill>
                <a:srgbClr val="000000"/>
              </a:solidFill>
              <a:effectLst/>
              <a:latin typeface="Arial" panose="020B0604020202020204" pitchFamily="34" charset="0"/>
            </a:endParaRPr>
          </a:p>
          <a:p>
            <a:pPr marL="285750" lvl="0" indent="-285750" hangingPunct="0">
              <a:lnSpc>
                <a:spcPct val="100000"/>
              </a:lnSpc>
              <a:buSzTx/>
              <a:buFont typeface="Arial" panose="020B0604020202020204" pitchFamily="34" charset="0"/>
              <a:buChar char="•"/>
            </a:pPr>
            <a:endParaRPr lang="de-DE" altLang="de-DE" sz="1800" dirty="0">
              <a:solidFill>
                <a:srgbClr val="000000"/>
              </a:solidFill>
            </a:endParaRPr>
          </a:p>
          <a:p>
            <a:pPr marL="285750" lvl="0" indent="-285750" hangingPunct="0">
              <a:lnSpc>
                <a:spcPct val="100000"/>
              </a:lnSpc>
              <a:buSzTx/>
              <a:buFont typeface="Arial" panose="020B0604020202020204" pitchFamily="34" charset="0"/>
              <a:buChar char="•"/>
            </a:pPr>
            <a:endParaRPr kumimoji="0" lang="de-DE" altLang="de-DE" sz="1800" b="0" i="0" u="none" strike="noStrike" cap="none" normalizeH="0" baseline="0" dirty="0">
              <a:ln>
                <a:noFill/>
              </a:ln>
              <a:solidFill>
                <a:srgbClr val="000000"/>
              </a:solidFill>
              <a:effectLst/>
              <a:latin typeface="Arial" panose="020B0604020202020204" pitchFamily="34" charset="0"/>
            </a:endParaRPr>
          </a:p>
          <a:p>
            <a:pPr hangingPunct="0">
              <a:lnSpc>
                <a:spcPct val="100000"/>
              </a:lnSpc>
              <a:buSzTx/>
            </a:pPr>
            <a:r>
              <a:rPr lang="de-DE" sz="1800" dirty="0">
                <a:hlinkClick r:id="rId3"/>
              </a:rPr>
              <a:t>https://pikas.dzlm.de/node/2730</a:t>
            </a:r>
            <a:endParaRPr kumimoji="0" lang="de-DE" altLang="de-DE" sz="1800" b="0" i="0" u="none" strike="noStrike" cap="none" normalizeH="0" baseline="0" dirty="0">
              <a:ln>
                <a:noFill/>
              </a:ln>
              <a:solidFill>
                <a:srgbClr val="000000"/>
              </a:solidFill>
              <a:effectLst/>
              <a:latin typeface="Arial" panose="020B0604020202020204" pitchFamily="34" charset="0"/>
            </a:endParaRPr>
          </a:p>
          <a:p>
            <a:pPr marL="285750" lvl="0" indent="-285750" hangingPunct="0">
              <a:lnSpc>
                <a:spcPct val="100000"/>
              </a:lnSpc>
              <a:buSzTx/>
              <a:buFont typeface="Arial" panose="020B0604020202020204" pitchFamily="34" charset="0"/>
              <a:buChar char="•"/>
            </a:pPr>
            <a:r>
              <a:rPr kumimoji="0" lang="de-DE" altLang="de-DE" sz="1800" b="0" i="0" u="none" strike="noStrike" cap="none" normalizeH="0" baseline="0" dirty="0">
                <a:ln>
                  <a:noFill/>
                </a:ln>
                <a:solidFill>
                  <a:srgbClr val="000000"/>
                </a:solidFill>
                <a:effectLst/>
                <a:latin typeface="Arial" panose="020B0604020202020204" pitchFamily="34" charset="0"/>
              </a:rPr>
              <a:t>Führen Sie die fachbezogene Arbeit in Ihrem Kollegium durch.</a:t>
            </a:r>
          </a:p>
        </p:txBody>
      </p:sp>
      <p:pic>
        <p:nvPicPr>
          <p:cNvPr id="3" name="Grafik 2">
            <a:extLst>
              <a:ext uri="{FF2B5EF4-FFF2-40B4-BE49-F238E27FC236}">
                <a16:creationId xmlns:a16="http://schemas.microsoft.com/office/drawing/2014/main" id="{FE129380-664B-EDC3-40C5-58E8501561A6}"/>
              </a:ext>
            </a:extLst>
          </p:cNvPr>
          <p:cNvPicPr>
            <a:picLocks noChangeAspect="1"/>
          </p:cNvPicPr>
          <p:nvPr/>
        </p:nvPicPr>
        <p:blipFill>
          <a:blip r:embed="rId4"/>
          <a:stretch>
            <a:fillRect/>
          </a:stretch>
        </p:blipFill>
        <p:spPr>
          <a:xfrm>
            <a:off x="2729160" y="2855570"/>
            <a:ext cx="759883" cy="759883"/>
          </a:xfrm>
          <a:prstGeom prst="rect">
            <a:avLst/>
          </a:prstGeom>
        </p:spPr>
      </p:pic>
    </p:spTree>
    <p:extLst>
      <p:ext uri="{BB962C8B-B14F-4D97-AF65-F5344CB8AC3E}">
        <p14:creationId xmlns:p14="http://schemas.microsoft.com/office/powerpoint/2010/main" val="3282132055"/>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4ECF0-7BA3-A63C-EA27-76092ECC193A}"/>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4CD6A885-F832-2F5E-06FD-293FDBEE12B8}"/>
              </a:ext>
            </a:extLst>
          </p:cNvPr>
          <p:cNvSpPr>
            <a:spLocks noGrp="1"/>
          </p:cNvSpPr>
          <p:nvPr>
            <p:ph type="title"/>
          </p:nvPr>
        </p:nvSpPr>
        <p:spPr>
          <a:xfrm>
            <a:off x="1461897" y="278848"/>
            <a:ext cx="9346012" cy="603704"/>
          </a:xfrm>
          <a:prstGeom prst="rect">
            <a:avLst/>
          </a:prstGeom>
        </p:spPr>
        <p:txBody>
          <a:bodyPr/>
          <a:lstStyle/>
          <a:p>
            <a:r>
              <a:rPr lang="de-DE" noProof="1"/>
              <a:t>Gliederung</a:t>
            </a:r>
          </a:p>
        </p:txBody>
      </p:sp>
      <p:sp>
        <p:nvSpPr>
          <p:cNvPr id="7" name="Textplatzhalter 6">
            <a:extLst>
              <a:ext uri="{FF2B5EF4-FFF2-40B4-BE49-F238E27FC236}">
                <a16:creationId xmlns:a16="http://schemas.microsoft.com/office/drawing/2014/main" id="{959171F9-007B-FB44-AAA8-7A42440DF223}"/>
              </a:ext>
            </a:extLst>
          </p:cNvPr>
          <p:cNvSpPr>
            <a:spLocks noGrp="1"/>
          </p:cNvSpPr>
          <p:nvPr>
            <p:ph idx="1"/>
          </p:nvPr>
        </p:nvSpPr>
        <p:spPr/>
        <p:txBody>
          <a:bodyPr>
            <a:normAutofit/>
          </a:bodyPr>
          <a:lstStyle/>
          <a:p>
            <a:r>
              <a:rPr lang="de-DE" dirty="0"/>
              <a:t>Grundlegende Gedanken zum sprachbildenden Mathematikunterricht </a:t>
            </a:r>
          </a:p>
          <a:p>
            <a:r>
              <a:rPr lang="de-DE" dirty="0"/>
              <a:t>Exemplarische fachbezogene Arbeit erleben und reflektieren</a:t>
            </a:r>
          </a:p>
          <a:p>
            <a:r>
              <a:rPr lang="de-DE" dirty="0"/>
              <a:t>Materialien zur fachbezogenen Arbeit auf PIKAS</a:t>
            </a:r>
          </a:p>
          <a:p>
            <a:r>
              <a:rPr lang="de-DE" dirty="0"/>
              <a:t>Transfer in die eigene Schule gestalten</a:t>
            </a:r>
          </a:p>
          <a:p>
            <a:r>
              <a:rPr lang="de-DE" dirty="0"/>
              <a:t>Abschlussreflexion</a:t>
            </a:r>
          </a:p>
        </p:txBody>
      </p:sp>
      <p:sp>
        <p:nvSpPr>
          <p:cNvPr id="6" name="Datumsplatzhalter 18">
            <a:extLst>
              <a:ext uri="{FF2B5EF4-FFF2-40B4-BE49-F238E27FC236}">
                <a16:creationId xmlns:a16="http://schemas.microsoft.com/office/drawing/2014/main" id="{1A22F66D-7673-CD33-04C1-1DA514E461EA}"/>
              </a:ext>
            </a:extLst>
          </p:cNvPr>
          <p:cNvSpPr>
            <a:spLocks noGrp="1"/>
          </p:cNvSpPr>
          <p:nvPr>
            <p:ph type="dt" sz="half" idx="10"/>
          </p:nvPr>
        </p:nvSpPr>
        <p:spPr>
          <a:prstGeom prst="rect">
            <a:avLst/>
          </a:prstGeom>
        </p:spPr>
        <p:txBody>
          <a:bodyPr/>
          <a:lstStyle>
            <a:lvl1pPr marL="0" indent="0">
              <a:buNone/>
              <a:defRPr sz="1200">
                <a:solidFill>
                  <a:schemeClr val="bg2">
                    <a:lumMod val="50000"/>
                  </a:schemeClr>
                </a:solidFill>
                <a:latin typeface="Arial" panose="020B0604020202020204" pitchFamily="34" charset="0"/>
                <a:cs typeface="Arial" panose="020B0604020202020204" pitchFamily="34" charset="0"/>
              </a:defRPr>
            </a:lvl1pPr>
          </a:lstStyle>
          <a:p>
            <a:pPr>
              <a:lnSpc>
                <a:spcPct val="150000"/>
              </a:lnSpc>
            </a:pPr>
            <a:endParaRPr lang="de-DE" noProof="1"/>
          </a:p>
        </p:txBody>
      </p:sp>
      <p:sp>
        <p:nvSpPr>
          <p:cNvPr id="5" name="Textfeld 4">
            <a:extLst>
              <a:ext uri="{FF2B5EF4-FFF2-40B4-BE49-F238E27FC236}">
                <a16:creationId xmlns:a16="http://schemas.microsoft.com/office/drawing/2014/main" id="{1C2C82F2-FF01-45C7-FBD6-EE67E953D756}"/>
              </a:ext>
            </a:extLst>
          </p:cNvPr>
          <p:cNvSpPr txBox="1"/>
          <p:nvPr/>
        </p:nvSpPr>
        <p:spPr>
          <a:xfrm>
            <a:off x="-128011" y="3344978"/>
            <a:ext cx="12525828" cy="369332"/>
          </a:xfrm>
          <a:prstGeom prst="rect">
            <a:avLst/>
          </a:prstGeom>
          <a:solidFill>
            <a:srgbClr val="327D87">
              <a:alpha val="24717"/>
            </a:srgbClr>
          </a:solidFill>
        </p:spPr>
        <p:txBody>
          <a:bodyPr wrap="square" rtlCol="0">
            <a:spAutoFit/>
          </a:bodyPr>
          <a:lstStyle/>
          <a:p>
            <a:endParaRPr lang="de-DE" noProof="1"/>
          </a:p>
        </p:txBody>
      </p:sp>
      <p:sp>
        <p:nvSpPr>
          <p:cNvPr id="3" name="Foliennummernplatzhalter 4">
            <a:extLst>
              <a:ext uri="{FF2B5EF4-FFF2-40B4-BE49-F238E27FC236}">
                <a16:creationId xmlns:a16="http://schemas.microsoft.com/office/drawing/2014/main" id="{BA9EEF3F-F826-0DAB-520A-47FF33B4E091}"/>
              </a:ext>
            </a:extLst>
          </p:cNvPr>
          <p:cNvSpPr txBox="1">
            <a:spLocks/>
          </p:cNvSpPr>
          <p:nvPr/>
        </p:nvSpPr>
        <p:spPr>
          <a:xfrm>
            <a:off x="11092071" y="6352796"/>
            <a:ext cx="441628" cy="33509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1pPr>
            <a:lvl2pPr marL="457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2pPr>
            <a:lvl3pPr marL="914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3pPr>
            <a:lvl4pPr marL="1371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4pPr>
            <a:lvl5pPr marL="18288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5pPr>
            <a:lvl6pPr marL="22860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6pPr>
            <a:lvl7pPr marL="27432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7pPr>
            <a:lvl8pPr marL="32004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8pPr>
            <a:lvl9pPr marL="3657600" marR="0" indent="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lvl9pPr>
          </a:lstStyle>
          <a:p>
            <a:pPr marL="0" indent="0" algn="r">
              <a:lnSpc>
                <a:spcPct val="150000"/>
              </a:lnSpc>
              <a:buNone/>
            </a:pPr>
            <a:fld id="{86CB4B4D-7CA3-9044-876B-883B54F8677D}" type="slidenum">
              <a:rPr lang="de-DE" sz="1200" noProof="1" smtClean="0">
                <a:solidFill>
                  <a:schemeClr val="bg2">
                    <a:lumMod val="50000"/>
                  </a:schemeClr>
                </a:solidFill>
              </a:rPr>
              <a:pPr marL="0" indent="0" algn="r">
                <a:lnSpc>
                  <a:spcPct val="150000"/>
                </a:lnSpc>
                <a:buNone/>
              </a:pPr>
              <a:t>51</a:t>
            </a:fld>
            <a:endParaRPr lang="de-DE" sz="1200" noProof="1">
              <a:solidFill>
                <a:schemeClr val="bg2">
                  <a:lumMod val="50000"/>
                </a:schemeClr>
              </a:solidFill>
            </a:endParaRPr>
          </a:p>
        </p:txBody>
      </p:sp>
    </p:spTree>
    <p:extLst>
      <p:ext uri="{BB962C8B-B14F-4D97-AF65-F5344CB8AC3E}">
        <p14:creationId xmlns:p14="http://schemas.microsoft.com/office/powerpoint/2010/main" val="15774413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D8D4A-0867-6FEB-8581-CED913E61D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32B969-09EA-0E7D-45D1-CA20E6CA8468}"/>
              </a:ext>
            </a:extLst>
          </p:cNvPr>
          <p:cNvSpPr>
            <a:spLocks noGrp="1"/>
          </p:cNvSpPr>
          <p:nvPr>
            <p:ph type="title"/>
          </p:nvPr>
        </p:nvSpPr>
        <p:spPr/>
        <p:txBody>
          <a:bodyPr/>
          <a:lstStyle/>
          <a:p>
            <a:r>
              <a:rPr lang="de-DE" dirty="0"/>
              <a:t>Hintergrundinformationen für Moderierende</a:t>
            </a:r>
          </a:p>
        </p:txBody>
      </p:sp>
      <p:sp>
        <p:nvSpPr>
          <p:cNvPr id="3" name="Textplatzhalter 2">
            <a:extLst>
              <a:ext uri="{FF2B5EF4-FFF2-40B4-BE49-F238E27FC236}">
                <a16:creationId xmlns:a16="http://schemas.microsoft.com/office/drawing/2014/main" id="{6FB441EA-AA63-9309-71C3-A3E79975DF7D}"/>
              </a:ext>
            </a:extLst>
          </p:cNvPr>
          <p:cNvSpPr>
            <a:spLocks noGrp="1"/>
          </p:cNvSpPr>
          <p:nvPr>
            <p:ph type="body" sz="quarter" idx="13"/>
          </p:nvPr>
        </p:nvSpPr>
        <p:spPr/>
        <p:txBody>
          <a:bodyPr/>
          <a:lstStyle/>
          <a:p>
            <a:r>
              <a:rPr lang="de-DE" dirty="0"/>
              <a:t>HINWEISE ZU DEN FOLIEN 52 und 53</a:t>
            </a:r>
          </a:p>
        </p:txBody>
      </p:sp>
      <p:sp>
        <p:nvSpPr>
          <p:cNvPr id="7" name="Inhaltsplatzhalter 3">
            <a:extLst>
              <a:ext uri="{FF2B5EF4-FFF2-40B4-BE49-F238E27FC236}">
                <a16:creationId xmlns:a16="http://schemas.microsoft.com/office/drawing/2014/main" id="{CC2E1F18-D4A8-25AD-D16B-44786AAD6791}"/>
              </a:ext>
            </a:extLst>
          </p:cNvPr>
          <p:cNvSpPr txBox="1">
            <a:spLocks/>
          </p:cNvSpPr>
          <p:nvPr/>
        </p:nvSpPr>
        <p:spPr>
          <a:xfrm>
            <a:off x="678000" y="1864740"/>
            <a:ext cx="11138400" cy="4527819"/>
          </a:xfrm>
          <a:prstGeom prst="rect">
            <a:avLst/>
          </a:prstGeom>
        </p:spPr>
        <p:txBody>
          <a:bodyPr anchor="t">
            <a:noAutofit/>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1350" b="0" i="0" u="none" strike="noStrike" cap="none" spc="0" baseline="0">
                <a:solidFill>
                  <a:schemeClr val="tx1"/>
                </a:solidFill>
                <a:uFillTx/>
                <a:latin typeface="Arial" panose="020B0604020202020204" pitchFamily="34" charset="0"/>
                <a:ea typeface="Arial"/>
                <a:cs typeface="Arial" panose="020B0604020202020204" pitchFamily="34" charset="0"/>
                <a:sym typeface="Arial"/>
              </a:defRPr>
            </a:lvl1pPr>
            <a:lvl2pPr marL="342900" marR="0" indent="0" algn="l" defTabSz="685800" rtl="0" eaLnBrk="1" fontAlgn="auto" latinLnBrk="0" hangingPunct="1">
              <a:lnSpc>
                <a:spcPct val="150000"/>
              </a:lnSpc>
              <a:spcBef>
                <a:spcPts val="375"/>
              </a:spcBef>
              <a:spcAft>
                <a:spcPts val="0"/>
              </a:spcAft>
              <a:buClrTx/>
              <a:buSzTx/>
              <a:buFont typeface="Arial" panose="020B0604020202020204" pitchFamily="34" charset="0"/>
              <a:buNone/>
              <a:tabLst/>
              <a:defRPr sz="15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2pPr>
            <a:lvl3pPr marL="685800" marR="0" indent="0" algn="l" defTabSz="914400" rtl="0" latinLnBrk="0">
              <a:lnSpc>
                <a:spcPct val="90000"/>
              </a:lnSpc>
              <a:spcBef>
                <a:spcPts val="500"/>
              </a:spcBef>
              <a:spcAft>
                <a:spcPts val="0"/>
              </a:spcAft>
              <a:buClrTx/>
              <a:buSzPct val="100000"/>
              <a:buFont typeface="Arial" panose="020B0604020202020204" pitchFamily="34" charset="0"/>
              <a:buNone/>
              <a:tabLst/>
              <a:defRPr sz="12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3pPr>
            <a:lvl4pPr marL="17145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6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4pPr>
            <a:lvl5pPr marL="2171700" marR="0" indent="-342900" algn="l" defTabSz="914400" rtl="0" latinLnBrk="0">
              <a:lnSpc>
                <a:spcPct val="90000"/>
              </a:lnSpc>
              <a:spcBef>
                <a:spcPts val="500"/>
              </a:spcBef>
              <a:spcAft>
                <a:spcPts val="0"/>
              </a:spcAft>
              <a:buClrTx/>
              <a:buSzPct val="100000"/>
              <a:buFont typeface="Arial" panose="020B0604020202020204" pitchFamily="34" charset="0"/>
              <a:buChar char="•"/>
              <a:tabLst/>
              <a:defRPr sz="1400" b="0" i="0" u="none" strike="noStrike" cap="none" spc="0" baseline="0">
                <a:solidFill>
                  <a:srgbClr val="000000"/>
                </a:solidFill>
                <a:uFillTx/>
                <a:latin typeface="Arial" panose="020B0604020202020204" pitchFamily="34" charset="0"/>
                <a:ea typeface="Arial"/>
                <a:cs typeface="Arial" panose="020B0604020202020204" pitchFamily="34" charset="0"/>
                <a:sym typeface="Arial"/>
              </a:defRPr>
            </a:lvl5pPr>
            <a:lvl6pPr marL="25400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6pPr>
            <a:lvl7pPr marL="29972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7pPr>
            <a:lvl8pPr marL="34544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8pPr>
            <a:lvl9pPr marL="3911600" marR="0" indent="-254000" algn="l" defTabSz="914400" rtl="0" latinLnBrk="0">
              <a:lnSpc>
                <a:spcPct val="150000"/>
              </a:lnSpc>
              <a:spcBef>
                <a:spcPts val="1000"/>
              </a:spcBef>
              <a:spcAft>
                <a:spcPts val="0"/>
              </a:spcAft>
              <a:buClrTx/>
              <a:buSzPct val="100000"/>
              <a:buFont typeface="Arial"/>
              <a:buChar char="•"/>
              <a:tabLst/>
              <a:defRPr sz="2000" b="0" i="0" u="none" strike="noStrike" cap="none" spc="0" baseline="0">
                <a:solidFill>
                  <a:srgbClr val="000000"/>
                </a:solidFill>
                <a:uFillTx/>
                <a:latin typeface="Arial"/>
                <a:ea typeface="Arial"/>
                <a:cs typeface="Arial"/>
                <a:sym typeface="Arial"/>
              </a:defRPr>
            </a:lvl9pPr>
          </a:lstStyle>
          <a:p>
            <a:pPr defTabSz="914400" eaLnBrk="0" fontAlgn="base" hangingPunct="0">
              <a:lnSpc>
                <a:spcPct val="100000"/>
              </a:lnSpc>
              <a:spcBef>
                <a:spcPct val="0"/>
              </a:spcBef>
              <a:spcAft>
                <a:spcPct val="0"/>
              </a:spcAft>
            </a:pPr>
            <a:endParaRPr lang="de-DE" altLang="de-DE" sz="1300" dirty="0"/>
          </a:p>
        </p:txBody>
      </p:sp>
      <p:sp>
        <p:nvSpPr>
          <p:cNvPr id="10" name="Rectangle 5">
            <a:extLst>
              <a:ext uri="{FF2B5EF4-FFF2-40B4-BE49-F238E27FC236}">
                <a16:creationId xmlns:a16="http://schemas.microsoft.com/office/drawing/2014/main" id="{D3784618-3473-1324-E45F-2BAA4BF939EC}"/>
              </a:ext>
            </a:extLst>
          </p:cNvPr>
          <p:cNvSpPr>
            <a:spLocks noGrp="1" noChangeArrowheads="1"/>
          </p:cNvSpPr>
          <p:nvPr>
            <p:ph idx="1"/>
          </p:nvPr>
        </p:nvSpPr>
        <p:spPr bwMode="auto">
          <a:xfrm>
            <a:off x="525600" y="2088856"/>
            <a:ext cx="111384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eaLnBrk="0" fontAlgn="base">
              <a:spcBef>
                <a:spcPct val="0"/>
              </a:spcBef>
              <a:spcAft>
                <a:spcPct val="0"/>
              </a:spcAft>
              <a:defRPr>
                <a:solidFill>
                  <a:schemeClr val="tx1"/>
                </a:solidFill>
                <a:latin typeface="Arial" panose="020B0604020202020204" pitchFamily="34" charset="0"/>
              </a:defRPr>
            </a:lvl2pPr>
            <a:lvl3pPr eaLnBrk="0" fontAlgn="base">
              <a:spcBef>
                <a:spcPct val="0"/>
              </a:spcBef>
              <a:spcAft>
                <a:spcPct val="0"/>
              </a:spcAft>
              <a:defRPr>
                <a:solidFill>
                  <a:schemeClr val="tx1"/>
                </a:solidFill>
                <a:latin typeface="Arial" panose="020B0604020202020204" pitchFamily="34" charset="0"/>
              </a:defRPr>
            </a:lvl3pPr>
            <a:lvl4pPr eaLnBrk="0" fontAlgn="base">
              <a:spcBef>
                <a:spcPct val="0"/>
              </a:spcBef>
              <a:spcAft>
                <a:spcPct val="0"/>
              </a:spcAft>
              <a:defRPr>
                <a:solidFill>
                  <a:schemeClr val="tx1"/>
                </a:solidFill>
                <a:latin typeface="Arial" panose="020B0604020202020204" pitchFamily="34" charset="0"/>
              </a:defRPr>
            </a:lvl4pPr>
            <a:lvl5pPr eaLnBrk="0" fontAlgn="base">
              <a:spcBef>
                <a:spcPct val="0"/>
              </a:spcBef>
              <a:spcAft>
                <a:spcPct val="0"/>
              </a:spcAft>
              <a:defRPr>
                <a:solidFill>
                  <a:schemeClr val="tx1"/>
                </a:solidFill>
                <a:latin typeface="Arial" panose="020B0604020202020204" pitchFamily="34" charset="0"/>
              </a:defRPr>
            </a:lvl5pPr>
            <a:lvl6pPr eaLnBrk="0" fontAlgn="base">
              <a:spcBef>
                <a:spcPct val="0"/>
              </a:spcBef>
              <a:spcAft>
                <a:spcPct val="0"/>
              </a:spcAft>
              <a:defRPr>
                <a:solidFill>
                  <a:schemeClr val="tx1"/>
                </a:solidFill>
                <a:latin typeface="Arial" panose="020B0604020202020204" pitchFamily="34" charset="0"/>
              </a:defRPr>
            </a:lvl6pPr>
            <a:lvl7pPr eaLnBrk="0" fontAlgn="base">
              <a:spcBef>
                <a:spcPct val="0"/>
              </a:spcBef>
              <a:spcAft>
                <a:spcPct val="0"/>
              </a:spcAft>
              <a:defRPr>
                <a:solidFill>
                  <a:schemeClr val="tx1"/>
                </a:solidFill>
                <a:latin typeface="Arial" panose="020B0604020202020204" pitchFamily="34" charset="0"/>
              </a:defRPr>
            </a:lvl7pPr>
            <a:lvl8pPr eaLnBrk="0" fontAlgn="base">
              <a:spcBef>
                <a:spcPct val="0"/>
              </a:spcBef>
              <a:spcAft>
                <a:spcPct val="0"/>
              </a:spcAft>
              <a:defRPr>
                <a:solidFill>
                  <a:schemeClr val="tx1"/>
                </a:solidFill>
                <a:latin typeface="Arial" panose="020B0604020202020204" pitchFamily="34" charset="0"/>
              </a:defRPr>
            </a:lvl8pPr>
            <a:lvl9pPr eaLnBrk="0" fontAlgn="base">
              <a:spcBef>
                <a:spcPct val="0"/>
              </a:spcBef>
              <a:spcAft>
                <a:spcPct val="0"/>
              </a:spcAft>
              <a:defRPr>
                <a:solidFill>
                  <a:schemeClr val="tx1"/>
                </a:solidFill>
                <a:latin typeface="Arial" panose="020B0604020202020204" pitchFamily="34" charset="0"/>
              </a:defRPr>
            </a:lvl9pPr>
          </a:lstStyle>
          <a:p>
            <a:pPr>
              <a:lnSpc>
                <a:spcPct val="100000"/>
              </a:lnSpc>
            </a:pPr>
            <a:r>
              <a:rPr lang="de-DE" sz="1400" b="1" dirty="0"/>
              <a:t>Ziel des Abschnitts</a:t>
            </a:r>
          </a:p>
          <a:p>
            <a:pPr>
              <a:lnSpc>
                <a:spcPct val="100000"/>
              </a:lnSpc>
            </a:pPr>
            <a:r>
              <a:rPr lang="de-DE" sz="1400" dirty="0"/>
              <a:t>Die Teilnehmenden reflektieren ihre nächsten Schritte und konkretisieren erste Ideen für die Umsetzung einer fachbezogenen Arbeit im eigenen Kollegium.</a:t>
            </a:r>
          </a:p>
          <a:p>
            <a:pPr>
              <a:lnSpc>
                <a:spcPct val="100000"/>
              </a:lnSpc>
            </a:pPr>
            <a:br>
              <a:rPr lang="de-DE" sz="1400" dirty="0"/>
            </a:br>
            <a:endParaRPr lang="de-DE" sz="1400" dirty="0"/>
          </a:p>
          <a:p>
            <a:pPr>
              <a:lnSpc>
                <a:spcPct val="100000"/>
              </a:lnSpc>
            </a:pPr>
            <a:r>
              <a:rPr lang="de-DE" sz="1400" b="1" dirty="0"/>
              <a:t>Inhalt des Abschnitts</a:t>
            </a:r>
          </a:p>
          <a:p>
            <a:pPr>
              <a:lnSpc>
                <a:spcPct val="100000"/>
              </a:lnSpc>
            </a:pPr>
            <a:r>
              <a:rPr lang="de-DE" sz="1400" dirty="0"/>
              <a:t>Den Auftakt bildet eine </a:t>
            </a:r>
            <a:r>
              <a:rPr lang="de-DE" sz="1400" b="1" dirty="0"/>
              <a:t>Abschlussreflexion</a:t>
            </a:r>
            <a:r>
              <a:rPr lang="de-DE" sz="1400" dirty="0"/>
              <a:t>, in der die Teilnehmenden einen ersten konkreten Umsetzungsschritt für die eigene fachbezogene Arbeit festlegen </a:t>
            </a:r>
            <a:r>
              <a:rPr lang="de-DE" sz="1400" b="1" dirty="0"/>
              <a:t>(Folie 52)</a:t>
            </a:r>
            <a:r>
              <a:rPr lang="de-DE" sz="1400" dirty="0"/>
              <a:t>.</a:t>
            </a:r>
          </a:p>
          <a:p>
            <a:pPr>
              <a:lnSpc>
                <a:spcPct val="100000"/>
              </a:lnSpc>
            </a:pPr>
            <a:r>
              <a:rPr lang="de-DE" sz="1400" dirty="0"/>
              <a:t>Anschließend tauschen sie ihre Ideen aus, geben sich gegenseitig Anregungen und konkretisieren ihre Planung für die Umsetzung im eigenen Kollegium </a:t>
            </a:r>
            <a:r>
              <a:rPr lang="de-DE" sz="1400" b="1" dirty="0"/>
              <a:t>(Folie 53)</a:t>
            </a:r>
            <a:r>
              <a:rPr lang="de-DE" sz="1400" dirty="0"/>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68489569"/>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ABA2-DC1C-ED95-A9E0-DA73A6F40AB1}"/>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FBA6BC24-5CC4-B386-6BF6-6B2FB8779453}"/>
              </a:ext>
            </a:extLst>
          </p:cNvPr>
          <p:cNvSpPr>
            <a:spLocks noGrp="1"/>
          </p:cNvSpPr>
          <p:nvPr>
            <p:ph type="body" sz="quarter" idx="15"/>
          </p:nvPr>
        </p:nvSpPr>
        <p:spPr/>
        <p:txBody>
          <a:bodyPr/>
          <a:lstStyle/>
          <a:p>
            <a:endParaRPr lang="de-DE"/>
          </a:p>
        </p:txBody>
      </p:sp>
      <p:sp>
        <p:nvSpPr>
          <p:cNvPr id="5" name="Titel 4">
            <a:extLst>
              <a:ext uri="{FF2B5EF4-FFF2-40B4-BE49-F238E27FC236}">
                <a16:creationId xmlns:a16="http://schemas.microsoft.com/office/drawing/2014/main" id="{F581BED3-6BAD-8481-2D16-16E4194DC88C}"/>
              </a:ext>
            </a:extLst>
          </p:cNvPr>
          <p:cNvSpPr>
            <a:spLocks noGrp="1"/>
          </p:cNvSpPr>
          <p:nvPr>
            <p:ph type="title"/>
          </p:nvPr>
        </p:nvSpPr>
        <p:spPr/>
        <p:txBody>
          <a:bodyPr>
            <a:normAutofit/>
          </a:bodyPr>
          <a:lstStyle/>
          <a:p>
            <a:r>
              <a:rPr lang="de-DE" sz="2400" dirty="0"/>
              <a:t>Abschlussreflexion</a:t>
            </a:r>
          </a:p>
        </p:txBody>
      </p:sp>
      <p:sp>
        <p:nvSpPr>
          <p:cNvPr id="3" name="Textfeld 2">
            <a:extLst>
              <a:ext uri="{FF2B5EF4-FFF2-40B4-BE49-F238E27FC236}">
                <a16:creationId xmlns:a16="http://schemas.microsoft.com/office/drawing/2014/main" id="{CA9274BB-0098-73FF-590D-1342CDCE4590}"/>
              </a:ext>
            </a:extLst>
          </p:cNvPr>
          <p:cNvSpPr txBox="1"/>
          <p:nvPr/>
        </p:nvSpPr>
        <p:spPr>
          <a:xfrm>
            <a:off x="1001486" y="1545771"/>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7" name="Textplatzhalter 2">
            <a:extLst>
              <a:ext uri="{FF2B5EF4-FFF2-40B4-BE49-F238E27FC236}">
                <a16:creationId xmlns:a16="http://schemas.microsoft.com/office/drawing/2014/main" id="{5939AEAE-DC56-CF95-99BA-6656DB526A08}"/>
              </a:ext>
            </a:extLst>
          </p:cNvPr>
          <p:cNvSpPr>
            <a:spLocks noGrp="1"/>
          </p:cNvSpPr>
          <p:nvPr>
            <p:ph type="body" sz="quarter" idx="14"/>
          </p:nvPr>
        </p:nvSpPr>
        <p:spPr>
          <a:xfrm>
            <a:off x="526474" y="1195200"/>
            <a:ext cx="11138400" cy="446400"/>
          </a:xfrm>
        </p:spPr>
        <p:txBody>
          <a:bodyPr/>
          <a:lstStyle/>
          <a:p>
            <a:r>
              <a:rPr lang="de-DE" dirty="0"/>
              <a:t>ABSCHLUSSREFLEXION</a:t>
            </a:r>
          </a:p>
        </p:txBody>
      </p:sp>
      <p:sp>
        <p:nvSpPr>
          <p:cNvPr id="8" name="Textplatzhalter 3">
            <a:extLst>
              <a:ext uri="{FF2B5EF4-FFF2-40B4-BE49-F238E27FC236}">
                <a16:creationId xmlns:a16="http://schemas.microsoft.com/office/drawing/2014/main" id="{225A569E-2916-230D-ED2B-2DD46DDC8F4E}"/>
              </a:ext>
            </a:extLst>
          </p:cNvPr>
          <p:cNvSpPr>
            <a:spLocks noGrp="1"/>
          </p:cNvSpPr>
          <p:nvPr>
            <p:ph type="body" sz="quarter" idx="16"/>
          </p:nvPr>
        </p:nvSpPr>
        <p:spPr>
          <a:xfrm>
            <a:off x="526474" y="1712172"/>
            <a:ext cx="11139054" cy="4087769"/>
          </a:xfrm>
        </p:spPr>
        <p:txBody>
          <a:bodyPr>
            <a:normAutofit/>
          </a:bodyPr>
          <a:lstStyle/>
          <a:p>
            <a:pPr marL="0" lvl="0" indent="0" eaLnBrk="0" fontAlgn="base">
              <a:lnSpc>
                <a:spcPct val="100000"/>
              </a:lnSpc>
              <a:spcBef>
                <a:spcPct val="0"/>
              </a:spcBef>
              <a:spcAft>
                <a:spcPct val="0"/>
              </a:spcAft>
              <a:buSzTx/>
              <a:buNone/>
            </a:pPr>
            <a:r>
              <a:rPr lang="de-DE" altLang="de-DE" sz="2000" b="1" dirty="0">
                <a:solidFill>
                  <a:srgbClr val="000000"/>
                </a:solidFill>
              </a:rPr>
              <a:t>Mein nächster Schritt</a:t>
            </a:r>
            <a:endParaRPr lang="de-DE" sz="2000" b="1" dirty="0">
              <a:solidFill>
                <a:srgbClr val="FF2600"/>
              </a:solidFill>
              <a:sym typeface="Calibri"/>
            </a:endParaRPr>
          </a:p>
          <a:p>
            <a:pPr marL="0" indent="0">
              <a:lnSpc>
                <a:spcPct val="100000"/>
              </a:lnSpc>
              <a:buNone/>
            </a:pPr>
            <a:r>
              <a:rPr lang="de-DE" sz="2000" dirty="0"/>
              <a:t>Nehmen Sie sich einen Moment Zeit und notieren Sie stichwortartig Ihre Gedanken:</a:t>
            </a:r>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a:lnSpc>
                <a:spcPct val="100000"/>
              </a:lnSpc>
            </a:pPr>
            <a:endParaRPr lang="de-DE" sz="2000" dirty="0"/>
          </a:p>
        </p:txBody>
      </p:sp>
      <p:pic>
        <p:nvPicPr>
          <p:cNvPr id="4" name="Grafik 3">
            <a:extLst>
              <a:ext uri="{FF2B5EF4-FFF2-40B4-BE49-F238E27FC236}">
                <a16:creationId xmlns:a16="http://schemas.microsoft.com/office/drawing/2014/main" id="{73D3D40A-722B-782E-7D13-13A7CBB32829}"/>
              </a:ext>
            </a:extLst>
          </p:cNvPr>
          <p:cNvPicPr>
            <a:picLocks noChangeAspect="1"/>
          </p:cNvPicPr>
          <p:nvPr/>
        </p:nvPicPr>
        <p:blipFill>
          <a:blip r:embed="rId3">
            <a:extLst>
              <a:ext uri="{28A0092B-C50C-407E-A947-70E740481C1C}">
                <a14:useLocalDpi xmlns:a14="http://schemas.microsoft.com/office/drawing/2010/main" val="0"/>
              </a:ext>
            </a:extLst>
          </a:blip>
          <a:srcRect b="-4949"/>
          <a:stretch>
            <a:fillRect/>
          </a:stretch>
        </p:blipFill>
        <p:spPr>
          <a:xfrm flipH="1">
            <a:off x="4157663" y="3429000"/>
            <a:ext cx="1095094" cy="2526609"/>
          </a:xfrm>
          <a:prstGeom prst="rect">
            <a:avLst/>
          </a:prstGeom>
        </p:spPr>
      </p:pic>
      <p:sp>
        <p:nvSpPr>
          <p:cNvPr id="6" name="Wolkenförmige Legende 5">
            <a:extLst>
              <a:ext uri="{FF2B5EF4-FFF2-40B4-BE49-F238E27FC236}">
                <a16:creationId xmlns:a16="http://schemas.microsoft.com/office/drawing/2014/main" id="{326459FE-96F0-9B2F-1AE6-CECCEC77F425}"/>
              </a:ext>
            </a:extLst>
          </p:cNvPr>
          <p:cNvSpPr/>
          <p:nvPr/>
        </p:nvSpPr>
        <p:spPr>
          <a:xfrm>
            <a:off x="5788383" y="2553480"/>
            <a:ext cx="3768571" cy="1405530"/>
          </a:xfrm>
          <a:prstGeom prst="cloudCallout">
            <a:avLst>
              <a:gd name="adj1" fmla="val -63954"/>
              <a:gd name="adj2" fmla="val 43179"/>
            </a:avLst>
          </a:prstGeom>
          <a:solidFill>
            <a:srgbClr val="FFFFFF"/>
          </a:solidFill>
          <a:ln w="12700" cap="flat">
            <a:solidFill>
              <a:srgbClr val="327D87"/>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indent="0" algn="ctr" defTabSz="457200">
              <a:buNone/>
            </a:pPr>
            <a:endParaRPr kumimoji="0" lang="de-DE" sz="1800" b="0" i="0" u="none" strike="noStrike" cap="none" spc="0" normalizeH="0" baseline="0" dirty="0">
              <a:ln>
                <a:noFill/>
              </a:ln>
              <a:solidFill>
                <a:schemeClr val="tx1"/>
              </a:solidFill>
              <a:effectLst/>
              <a:uFillTx/>
              <a:latin typeface="+mj-lt"/>
              <a:ea typeface="+mj-ea"/>
              <a:cs typeface="+mj-cs"/>
              <a:sym typeface="Calibri"/>
            </a:endParaRPr>
          </a:p>
          <a:p>
            <a:pPr marL="0" indent="0" algn="ctr" defTabSz="457200">
              <a:buNone/>
            </a:pPr>
            <a:endParaRPr lang="de-DE" sz="1800" b="0" dirty="0">
              <a:solidFill>
                <a:schemeClr val="tx1"/>
              </a:solidFill>
            </a:endParaRPr>
          </a:p>
          <a:p>
            <a:pPr marL="0" indent="0" algn="ctr" defTabSz="457200">
              <a:buNone/>
            </a:pPr>
            <a:endParaRPr kumimoji="0" lang="de-DE" sz="1800" b="0" i="0" u="none" strike="noStrike" cap="none" spc="0" normalizeH="0" baseline="0" dirty="0">
              <a:ln>
                <a:noFill/>
              </a:ln>
              <a:solidFill>
                <a:schemeClr val="tx1"/>
              </a:solidFill>
              <a:effectLst/>
              <a:uFillTx/>
              <a:latin typeface="+mj-lt"/>
              <a:ea typeface="+mj-ea"/>
              <a:cs typeface="+mj-cs"/>
              <a:sym typeface="Calibri"/>
            </a:endParaRPr>
          </a:p>
        </p:txBody>
      </p:sp>
      <p:sp>
        <p:nvSpPr>
          <p:cNvPr id="9" name="Textfeld 8">
            <a:extLst>
              <a:ext uri="{FF2B5EF4-FFF2-40B4-BE49-F238E27FC236}">
                <a16:creationId xmlns:a16="http://schemas.microsoft.com/office/drawing/2014/main" id="{1F2815D8-FEA2-051F-DC9B-344878D0690C}"/>
              </a:ext>
            </a:extLst>
          </p:cNvPr>
          <p:cNvSpPr txBox="1"/>
          <p:nvPr/>
        </p:nvSpPr>
        <p:spPr>
          <a:xfrm>
            <a:off x="6307675" y="2775280"/>
            <a:ext cx="2653444" cy="11001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rmAutofit fontScale="85000" lnSpcReduction="10000"/>
          </a:bodyPr>
          <a:lstStyle/>
          <a:p>
            <a:pPr marL="0" indent="0" algn="ctr">
              <a:buNone/>
            </a:pPr>
            <a:r>
              <a:rPr lang="de-DE" sz="2000" b="0" dirty="0">
                <a:solidFill>
                  <a:schemeClr val="tx1"/>
                </a:solidFill>
              </a:rPr>
              <a:t>Welchen ersten konkreten Schritt möchte ich nun für meine fachbezogene Arbeit gehen?</a:t>
            </a:r>
          </a:p>
          <a:p>
            <a:pPr marL="0" marR="0" indent="0" algn="ctr" defTabSz="914400" rtl="0" fontAlgn="auto" latinLnBrk="0" hangingPunct="0">
              <a:lnSpc>
                <a:spcPct val="100000"/>
              </a:lnSpc>
              <a:spcBef>
                <a:spcPts val="0"/>
              </a:spcBef>
              <a:spcAft>
                <a:spcPts val="0"/>
              </a:spcAft>
              <a:buClrTx/>
              <a:buSzPct val="100000"/>
              <a:buNone/>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Tree>
    <p:extLst>
      <p:ext uri="{BB962C8B-B14F-4D97-AF65-F5344CB8AC3E}">
        <p14:creationId xmlns:p14="http://schemas.microsoft.com/office/powerpoint/2010/main" val="369933987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024F6-17BC-1DFB-0A41-6760F1F9F5F4}"/>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B55F29BD-763C-FA5C-2102-3A006CA302F4}"/>
              </a:ext>
            </a:extLst>
          </p:cNvPr>
          <p:cNvSpPr>
            <a:spLocks noGrp="1"/>
          </p:cNvSpPr>
          <p:nvPr>
            <p:ph type="body" sz="quarter" idx="15"/>
          </p:nvPr>
        </p:nvSpPr>
        <p:spPr/>
        <p:txBody>
          <a:bodyPr/>
          <a:lstStyle/>
          <a:p>
            <a:endParaRPr lang="de-DE"/>
          </a:p>
        </p:txBody>
      </p:sp>
      <p:sp>
        <p:nvSpPr>
          <p:cNvPr id="5" name="Titel 4">
            <a:extLst>
              <a:ext uri="{FF2B5EF4-FFF2-40B4-BE49-F238E27FC236}">
                <a16:creationId xmlns:a16="http://schemas.microsoft.com/office/drawing/2014/main" id="{FA6B02BB-BB77-9FA6-01B6-54C1982EB082}"/>
              </a:ext>
            </a:extLst>
          </p:cNvPr>
          <p:cNvSpPr>
            <a:spLocks noGrp="1"/>
          </p:cNvSpPr>
          <p:nvPr>
            <p:ph type="title"/>
          </p:nvPr>
        </p:nvSpPr>
        <p:spPr/>
        <p:txBody>
          <a:bodyPr>
            <a:normAutofit/>
          </a:bodyPr>
          <a:lstStyle/>
          <a:p>
            <a:r>
              <a:rPr lang="de-DE" sz="2400" dirty="0"/>
              <a:t>Abschlussreflexion</a:t>
            </a:r>
          </a:p>
        </p:txBody>
      </p:sp>
      <p:sp>
        <p:nvSpPr>
          <p:cNvPr id="3" name="Textfeld 2">
            <a:extLst>
              <a:ext uri="{FF2B5EF4-FFF2-40B4-BE49-F238E27FC236}">
                <a16:creationId xmlns:a16="http://schemas.microsoft.com/office/drawing/2014/main" id="{4159E168-B379-34C8-DC57-7811FB3D16BE}"/>
              </a:ext>
            </a:extLst>
          </p:cNvPr>
          <p:cNvSpPr txBox="1"/>
          <p:nvPr/>
        </p:nvSpPr>
        <p:spPr>
          <a:xfrm>
            <a:off x="1001486" y="1545771"/>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
        <p:nvSpPr>
          <p:cNvPr id="7" name="Textplatzhalter 2">
            <a:extLst>
              <a:ext uri="{FF2B5EF4-FFF2-40B4-BE49-F238E27FC236}">
                <a16:creationId xmlns:a16="http://schemas.microsoft.com/office/drawing/2014/main" id="{F9095011-C8B2-108B-857E-7045301697FB}"/>
              </a:ext>
            </a:extLst>
          </p:cNvPr>
          <p:cNvSpPr>
            <a:spLocks noGrp="1"/>
          </p:cNvSpPr>
          <p:nvPr>
            <p:ph type="body" sz="quarter" idx="14"/>
          </p:nvPr>
        </p:nvSpPr>
        <p:spPr>
          <a:xfrm>
            <a:off x="526474" y="1195200"/>
            <a:ext cx="11138400" cy="446400"/>
          </a:xfrm>
        </p:spPr>
        <p:txBody>
          <a:bodyPr/>
          <a:lstStyle/>
          <a:p>
            <a:r>
              <a:rPr lang="de-DE" dirty="0"/>
              <a:t>ABSCHLUSSREFLEXION</a:t>
            </a:r>
          </a:p>
        </p:txBody>
      </p:sp>
      <p:sp>
        <p:nvSpPr>
          <p:cNvPr id="8" name="Textplatzhalter 3">
            <a:extLst>
              <a:ext uri="{FF2B5EF4-FFF2-40B4-BE49-F238E27FC236}">
                <a16:creationId xmlns:a16="http://schemas.microsoft.com/office/drawing/2014/main" id="{CD34C8E0-9489-75C6-3A43-3E1F36FD22E0}"/>
              </a:ext>
            </a:extLst>
          </p:cNvPr>
          <p:cNvSpPr>
            <a:spLocks noGrp="1"/>
          </p:cNvSpPr>
          <p:nvPr>
            <p:ph type="body" sz="quarter" idx="16"/>
          </p:nvPr>
        </p:nvSpPr>
        <p:spPr>
          <a:xfrm>
            <a:off x="526474" y="1712172"/>
            <a:ext cx="11139054" cy="4087769"/>
          </a:xfrm>
        </p:spPr>
        <p:txBody>
          <a:bodyPr>
            <a:normAutofit/>
          </a:bodyPr>
          <a:lstStyle/>
          <a:p>
            <a:pPr marL="0" lvl="0" indent="0" eaLnBrk="0" fontAlgn="base">
              <a:lnSpc>
                <a:spcPct val="100000"/>
              </a:lnSpc>
              <a:spcBef>
                <a:spcPct val="0"/>
              </a:spcBef>
              <a:spcAft>
                <a:spcPct val="0"/>
              </a:spcAft>
              <a:buSzTx/>
              <a:buNone/>
            </a:pPr>
            <a:r>
              <a:rPr lang="de-DE" altLang="de-DE" sz="2000" b="1" dirty="0">
                <a:solidFill>
                  <a:srgbClr val="000000"/>
                </a:solidFill>
              </a:rPr>
              <a:t>Mein nächster Schritt</a:t>
            </a:r>
            <a:endParaRPr lang="de-DE" sz="2000" b="1" dirty="0">
              <a:solidFill>
                <a:srgbClr val="FF2600"/>
              </a:solidFill>
              <a:sym typeface="Calibri"/>
            </a:endParaRPr>
          </a:p>
          <a:p>
            <a:pPr marL="0" indent="0">
              <a:lnSpc>
                <a:spcPct val="100000"/>
              </a:lnSpc>
              <a:buNone/>
            </a:pPr>
            <a:r>
              <a:rPr lang="de-DE" sz="2000" dirty="0"/>
              <a:t>Tauschen Sie sich anschließend mit Ihrer Sitznachbarin bzw. Ihrem Sitznachbarn darüber aus.</a:t>
            </a:r>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a:lnSpc>
                <a:spcPct val="100000"/>
              </a:lnSpc>
              <a:buNone/>
            </a:pPr>
            <a:endParaRPr lang="de-DE" sz="2000" dirty="0"/>
          </a:p>
          <a:p>
            <a:pPr marL="0" indent="0" hangingPunct="0">
              <a:lnSpc>
                <a:spcPct val="100000"/>
              </a:lnSpc>
              <a:spcBef>
                <a:spcPts val="0"/>
              </a:spcBef>
              <a:buNone/>
            </a:pPr>
            <a:endParaRPr lang="de-DE" sz="2000" b="1" dirty="0">
              <a:solidFill>
                <a:srgbClr val="FF2600"/>
              </a:solidFill>
              <a:sym typeface="Calibri"/>
            </a:endParaRPr>
          </a:p>
          <a:p>
            <a:pPr>
              <a:lnSpc>
                <a:spcPct val="100000"/>
              </a:lnSpc>
            </a:pPr>
            <a:endParaRPr lang="de-DE" sz="2000" dirty="0"/>
          </a:p>
        </p:txBody>
      </p:sp>
      <p:pic>
        <p:nvPicPr>
          <p:cNvPr id="4" name="Grafik 3">
            <a:extLst>
              <a:ext uri="{FF2B5EF4-FFF2-40B4-BE49-F238E27FC236}">
                <a16:creationId xmlns:a16="http://schemas.microsoft.com/office/drawing/2014/main" id="{85838935-2F05-B893-8FFA-443394ED5BFC}"/>
              </a:ext>
            </a:extLst>
          </p:cNvPr>
          <p:cNvPicPr>
            <a:picLocks noChangeAspect="1"/>
          </p:cNvPicPr>
          <p:nvPr/>
        </p:nvPicPr>
        <p:blipFill>
          <a:blip r:embed="rId3">
            <a:extLst>
              <a:ext uri="{28A0092B-C50C-407E-A947-70E740481C1C}">
                <a14:useLocalDpi xmlns:a14="http://schemas.microsoft.com/office/drawing/2010/main" val="0"/>
              </a:ext>
            </a:extLst>
          </a:blip>
          <a:srcRect b="-4949"/>
          <a:stretch>
            <a:fillRect/>
          </a:stretch>
        </p:blipFill>
        <p:spPr>
          <a:xfrm flipH="1">
            <a:off x="4554819" y="3559369"/>
            <a:ext cx="1014304" cy="2340209"/>
          </a:xfrm>
          <a:prstGeom prst="rect">
            <a:avLst/>
          </a:prstGeom>
        </p:spPr>
      </p:pic>
      <p:sp>
        <p:nvSpPr>
          <p:cNvPr id="10" name="Abgerundete rechteckige Legende 9">
            <a:extLst>
              <a:ext uri="{FF2B5EF4-FFF2-40B4-BE49-F238E27FC236}">
                <a16:creationId xmlns:a16="http://schemas.microsoft.com/office/drawing/2014/main" id="{3BFFBF93-84E4-F1AE-C7E3-C2CE9C91F671}"/>
              </a:ext>
            </a:extLst>
          </p:cNvPr>
          <p:cNvSpPr/>
          <p:nvPr/>
        </p:nvSpPr>
        <p:spPr>
          <a:xfrm>
            <a:off x="2474479" y="2534271"/>
            <a:ext cx="2114356" cy="867862"/>
          </a:xfrm>
          <a:prstGeom prst="wedgeRoundRectCallout">
            <a:avLst>
              <a:gd name="adj1" fmla="val 49177"/>
              <a:gd name="adj2" fmla="val 88189"/>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Mein nächster Schritt ist …</a:t>
            </a:r>
          </a:p>
        </p:txBody>
      </p:sp>
      <p:pic>
        <p:nvPicPr>
          <p:cNvPr id="11" name="Grafik 10" descr="Ein Bild, das Clipart, Darstellung, Cartoon enthält.&#10;&#10;KI-generierte Inhalte können fehlerhaft sein.">
            <a:extLst>
              <a:ext uri="{FF2B5EF4-FFF2-40B4-BE49-F238E27FC236}">
                <a16:creationId xmlns:a16="http://schemas.microsoft.com/office/drawing/2014/main" id="{9CAB5AC6-F046-6F24-5BB0-C366D83245BD}"/>
              </a:ext>
            </a:extLst>
          </p:cNvPr>
          <p:cNvPicPr>
            <a:picLocks noChangeAspect="1"/>
          </p:cNvPicPr>
          <p:nvPr/>
        </p:nvPicPr>
        <p:blipFill>
          <a:blip r:embed="rId4">
            <a:extLst>
              <a:ext uri="{28A0092B-C50C-407E-A947-70E740481C1C}">
                <a14:useLocalDpi xmlns:a14="http://schemas.microsoft.com/office/drawing/2010/main" val="0"/>
              </a:ext>
            </a:extLst>
          </a:blip>
          <a:srcRect t="-1" b="-5448"/>
          <a:stretch>
            <a:fillRect/>
          </a:stretch>
        </p:blipFill>
        <p:spPr>
          <a:xfrm>
            <a:off x="5815580" y="3372704"/>
            <a:ext cx="1080000" cy="2661893"/>
          </a:xfrm>
          <a:prstGeom prst="rect">
            <a:avLst/>
          </a:prstGeom>
        </p:spPr>
      </p:pic>
      <p:sp>
        <p:nvSpPr>
          <p:cNvPr id="12" name="Abgerundete rechteckige Legende 11">
            <a:extLst>
              <a:ext uri="{FF2B5EF4-FFF2-40B4-BE49-F238E27FC236}">
                <a16:creationId xmlns:a16="http://schemas.microsoft.com/office/drawing/2014/main" id="{0E863A8B-BF80-80EB-6C2B-A32A04BDAB6D}"/>
              </a:ext>
            </a:extLst>
          </p:cNvPr>
          <p:cNvSpPr/>
          <p:nvPr/>
        </p:nvSpPr>
        <p:spPr>
          <a:xfrm>
            <a:off x="7267249" y="2691507"/>
            <a:ext cx="2114356" cy="867862"/>
          </a:xfrm>
          <a:prstGeom prst="wedgeRoundRectCallout">
            <a:avLst>
              <a:gd name="adj1" fmla="val -68402"/>
              <a:gd name="adj2" fmla="val 42093"/>
              <a:gd name="adj3" fmla="val 16667"/>
            </a:avLst>
          </a:prstGeom>
          <a:solidFill>
            <a:schemeClr val="bg1"/>
          </a:solidFill>
          <a:ln w="28575">
            <a:solidFill>
              <a:srgbClr val="327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de-DE" sz="1800" b="0" dirty="0">
                <a:solidFill>
                  <a:schemeClr val="tx1"/>
                </a:solidFill>
              </a:rPr>
              <a:t>Meine Idee ist …</a:t>
            </a:r>
          </a:p>
        </p:txBody>
      </p:sp>
    </p:spTree>
    <p:extLst>
      <p:ext uri="{BB962C8B-B14F-4D97-AF65-F5344CB8AC3E}">
        <p14:creationId xmlns:p14="http://schemas.microsoft.com/office/powerpoint/2010/main" val="33174582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FD09F-FA80-272F-41AA-55014CAEB7DD}"/>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C1832804-67F6-D298-B225-918F6114148A}"/>
              </a:ext>
            </a:extLst>
          </p:cNvPr>
          <p:cNvSpPr txBox="1"/>
          <p:nvPr/>
        </p:nvSpPr>
        <p:spPr>
          <a:xfrm>
            <a:off x="9736667" y="609600"/>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rmAutofit fontScale="25000" lnSpcReduction="20000"/>
          </a:bodyPr>
          <a:lstStyle/>
          <a:p>
            <a:pPr marL="284400" marR="0" indent="-284400" algn="l" defTabSz="914400" rtl="0" fontAlgn="auto" latinLnBrk="0" hangingPunct="0">
              <a:lnSpc>
                <a:spcPct val="100000"/>
              </a:lnSpc>
              <a:spcBef>
                <a:spcPts val="0"/>
              </a:spcBef>
              <a:spcAft>
                <a:spcPts val="0"/>
              </a:spcAft>
              <a:buClrTx/>
              <a:buSzPct val="100000"/>
              <a:buFont typeface="Arial"/>
              <a:buChar char="•"/>
              <a:tabLst/>
            </a:pPr>
            <a:endParaRPr kumimoji="0" lang="de-DE" sz="1900" b="1" i="0" u="none" strike="noStrike" cap="none" spc="0" normalizeH="0" baseline="0" dirty="0">
              <a:ln>
                <a:noFill/>
              </a:ln>
              <a:solidFill>
                <a:srgbClr val="FF2600"/>
              </a:solidFill>
              <a:effectLst/>
              <a:uFillTx/>
              <a:latin typeface="+mj-lt"/>
              <a:ea typeface="+mj-ea"/>
              <a:cs typeface="+mj-cs"/>
              <a:sym typeface="Calibri"/>
            </a:endParaRPr>
          </a:p>
        </p:txBody>
      </p:sp>
    </p:spTree>
    <p:extLst>
      <p:ext uri="{BB962C8B-B14F-4D97-AF65-F5344CB8AC3E}">
        <p14:creationId xmlns:p14="http://schemas.microsoft.com/office/powerpoint/2010/main" val="1533713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a14="http://schemas.microsoft.com/office/drawing/2010/main" xmlns:m="http://schemas.openxmlformats.org/officeDocument/2006/math"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3CDE-C2C6-86CC-DC29-31A7308131EE}"/>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11FD217-3E84-A2C3-B1EF-E247D157CED6}"/>
              </a:ext>
            </a:extLst>
          </p:cNvPr>
          <p:cNvSpPr>
            <a:spLocks noGrp="1"/>
          </p:cNvSpPr>
          <p:nvPr>
            <p:ph type="title"/>
          </p:nvPr>
        </p:nvSpPr>
        <p:spPr/>
        <p:txBody>
          <a:bodyPr/>
          <a:lstStyle/>
          <a:p>
            <a:r>
              <a:rPr lang="de-DE" dirty="0"/>
              <a:t>Verwendete und weiterführende Literatur</a:t>
            </a:r>
          </a:p>
        </p:txBody>
      </p:sp>
      <p:sp>
        <p:nvSpPr>
          <p:cNvPr id="6" name="Textplatzhalter 5">
            <a:extLst>
              <a:ext uri="{FF2B5EF4-FFF2-40B4-BE49-F238E27FC236}">
                <a16:creationId xmlns:a16="http://schemas.microsoft.com/office/drawing/2014/main" id="{EE5AAE12-C183-61BA-3FC6-4DE5784FE949}"/>
              </a:ext>
            </a:extLst>
          </p:cNvPr>
          <p:cNvSpPr>
            <a:spLocks noGrp="1"/>
          </p:cNvSpPr>
          <p:nvPr>
            <p:ph type="body" sz="quarter" idx="15"/>
          </p:nvPr>
        </p:nvSpPr>
        <p:spPr/>
        <p:txBody>
          <a:bodyPr/>
          <a:lstStyle/>
          <a:p>
            <a:endParaRPr lang="de-DE"/>
          </a:p>
        </p:txBody>
      </p:sp>
      <p:sp>
        <p:nvSpPr>
          <p:cNvPr id="7" name="Textplatzhalter 6">
            <a:extLst>
              <a:ext uri="{FF2B5EF4-FFF2-40B4-BE49-F238E27FC236}">
                <a16:creationId xmlns:a16="http://schemas.microsoft.com/office/drawing/2014/main" id="{96E580D1-9C4A-786D-B2A4-9F7E38BA2312}"/>
              </a:ext>
            </a:extLst>
          </p:cNvPr>
          <p:cNvSpPr>
            <a:spLocks noGrp="1"/>
          </p:cNvSpPr>
          <p:nvPr>
            <p:ph type="body" sz="quarter" idx="16"/>
          </p:nvPr>
        </p:nvSpPr>
        <p:spPr>
          <a:xfrm>
            <a:off x="526474" y="1287624"/>
            <a:ext cx="11139054" cy="4609323"/>
          </a:xfrm>
        </p:spPr>
        <p:txBody>
          <a:bodyPr>
            <a:normAutofit/>
          </a:bodyPr>
          <a:lstStyle/>
          <a:p>
            <a:r>
              <a:rPr lang="de-DE" dirty="0"/>
              <a:t>Götze, D., &amp; </a:t>
            </a:r>
            <a:r>
              <a:rPr lang="de-DE" dirty="0" err="1"/>
              <a:t>Baiker</a:t>
            </a:r>
            <a:r>
              <a:rPr lang="de-DE" dirty="0"/>
              <a:t>, A. (2021). Language-responsive support </a:t>
            </a:r>
            <a:r>
              <a:rPr lang="de-DE" dirty="0" err="1"/>
              <a:t>for</a:t>
            </a:r>
            <a:r>
              <a:rPr lang="de-DE" dirty="0"/>
              <a:t> </a:t>
            </a:r>
            <a:r>
              <a:rPr lang="de-DE" dirty="0" err="1"/>
              <a:t>multiplicative</a:t>
            </a:r>
            <a:r>
              <a:rPr lang="de-DE" dirty="0"/>
              <a:t> </a:t>
            </a:r>
            <a:r>
              <a:rPr lang="de-DE" dirty="0" err="1"/>
              <a:t>thinking</a:t>
            </a:r>
            <a:r>
              <a:rPr lang="de-DE" dirty="0"/>
              <a:t> </a:t>
            </a:r>
            <a:r>
              <a:rPr lang="de-DE" dirty="0" err="1"/>
              <a:t>as</a:t>
            </a:r>
            <a:r>
              <a:rPr lang="de-DE" dirty="0"/>
              <a:t> </a:t>
            </a:r>
            <a:r>
              <a:rPr lang="de-DE" dirty="0" err="1"/>
              <a:t>unitizing</a:t>
            </a:r>
            <a:r>
              <a:rPr lang="de-DE" dirty="0"/>
              <a:t>: </a:t>
            </a:r>
            <a:r>
              <a:rPr lang="de-DE" dirty="0" err="1"/>
              <a:t>Results</a:t>
            </a:r>
            <a:r>
              <a:rPr lang="de-DE" dirty="0"/>
              <a:t> </a:t>
            </a:r>
            <a:r>
              <a:rPr lang="de-DE" dirty="0" err="1"/>
              <a:t>of</a:t>
            </a:r>
            <a:r>
              <a:rPr lang="de-DE" dirty="0"/>
              <a:t> an </a:t>
            </a:r>
            <a:r>
              <a:rPr lang="de-DE" dirty="0" err="1"/>
              <a:t>intervention</a:t>
            </a:r>
            <a:r>
              <a:rPr lang="de-DE" dirty="0"/>
              <a:t> </a:t>
            </a:r>
            <a:r>
              <a:rPr lang="de-DE" dirty="0" err="1"/>
              <a:t>study</a:t>
            </a:r>
            <a:r>
              <a:rPr lang="de-DE" dirty="0"/>
              <a:t> in </a:t>
            </a:r>
            <a:r>
              <a:rPr lang="de-DE" dirty="0" err="1"/>
              <a:t>the</a:t>
            </a:r>
            <a:r>
              <a:rPr lang="de-DE" dirty="0"/>
              <a:t> </a:t>
            </a:r>
            <a:r>
              <a:rPr lang="de-DE" dirty="0" err="1"/>
              <a:t>second</a:t>
            </a:r>
            <a:r>
              <a:rPr lang="de-DE" dirty="0"/>
              <a:t> grade. </a:t>
            </a:r>
            <a:r>
              <a:rPr lang="de-DE" i="1" dirty="0"/>
              <a:t>ZDM – </a:t>
            </a:r>
            <a:r>
              <a:rPr lang="de-DE" i="1" dirty="0" err="1"/>
              <a:t>Mathematics</a:t>
            </a:r>
            <a:r>
              <a:rPr lang="de-DE" i="1" dirty="0"/>
              <a:t> Education</a:t>
            </a:r>
            <a:r>
              <a:rPr lang="de-DE" dirty="0"/>
              <a:t>, </a:t>
            </a:r>
            <a:r>
              <a:rPr lang="de-DE" i="1" dirty="0"/>
              <a:t>53</a:t>
            </a:r>
            <a:r>
              <a:rPr lang="de-DE" dirty="0"/>
              <a:t>(2), 263–275. </a:t>
            </a:r>
            <a:r>
              <a:rPr lang="de-DE" dirty="0">
                <a:hlinkClick r:id="rId3"/>
              </a:rPr>
              <a:t>https://doi.org/10.1007/s11858-020-01206-1</a:t>
            </a:r>
            <a:endParaRPr lang="de-DE" dirty="0"/>
          </a:p>
          <a:p>
            <a:r>
              <a:rPr lang="de-DE" dirty="0"/>
              <a:t>Krauthausen, G. (2018). </a:t>
            </a:r>
            <a:r>
              <a:rPr lang="de-DE" i="1" dirty="0"/>
              <a:t>Einführung in die Mathematikdidaktik – Grundschule</a:t>
            </a:r>
            <a:r>
              <a:rPr lang="de-DE" dirty="0"/>
              <a:t>. Springer Spektrum. </a:t>
            </a:r>
            <a:r>
              <a:rPr lang="de-DE" dirty="0">
                <a:hlinkClick r:id="rId4"/>
              </a:rPr>
              <a:t>https://doi.org/10.1007/978-3-662-54692-5</a:t>
            </a:r>
            <a:endParaRPr lang="de-DE" dirty="0"/>
          </a:p>
          <a:p>
            <a:r>
              <a:rPr lang="de-DE" sz="1600" dirty="0"/>
              <a:t>Ministerium </a:t>
            </a:r>
            <a:r>
              <a:rPr lang="de-DE" sz="1600" dirty="0" err="1"/>
              <a:t>für</a:t>
            </a:r>
            <a:r>
              <a:rPr lang="de-DE" sz="1600" dirty="0"/>
              <a:t> Schule und Bildung des Landes Nordrhein-Westfalen (2021). </a:t>
            </a:r>
            <a:r>
              <a:rPr lang="de-DE" sz="1600" i="1" dirty="0"/>
              <a:t>Lehrpläne für die Primarstufe in Nordrhein-Westfalen</a:t>
            </a:r>
            <a:r>
              <a:rPr lang="de-DE" sz="1600" dirty="0"/>
              <a:t>. Ritterbach Verlag.</a:t>
            </a:r>
          </a:p>
          <a:p>
            <a:r>
              <a:rPr lang="de-DE" altLang="de-DE" dirty="0">
                <a:solidFill>
                  <a:srgbClr val="000000"/>
                </a:solidFill>
              </a:rPr>
              <a:t>PIKAS-Team. (2025). </a:t>
            </a:r>
            <a:r>
              <a:rPr lang="de-DE" altLang="de-DE" i="1" dirty="0">
                <a:solidFill>
                  <a:srgbClr val="000000"/>
                </a:solidFill>
              </a:rPr>
              <a:t>Sprachbildung im Mathematikunterricht</a:t>
            </a:r>
            <a:r>
              <a:rPr lang="de-DE" altLang="de-DE" dirty="0">
                <a:solidFill>
                  <a:srgbClr val="000000"/>
                </a:solidFill>
              </a:rPr>
              <a:t>. Deutsches Zentrum für Lehrkräftebildung Mathematik (DZLM). </a:t>
            </a:r>
            <a:r>
              <a:rPr lang="de-DE" altLang="de-DE" dirty="0">
                <a:hlinkClick r:id="rId5"/>
              </a:rPr>
              <a:t>https://pikas.dzlm.de/node/2523</a:t>
            </a:r>
            <a:endParaRPr lang="de-DE" altLang="de-DE" dirty="0"/>
          </a:p>
          <a:p>
            <a:endParaRPr lang="de-DE" sz="1600" dirty="0"/>
          </a:p>
          <a:p>
            <a:endParaRPr lang="de-DE" sz="1600" dirty="0"/>
          </a:p>
          <a:p>
            <a:endParaRPr lang="de-DE" sz="1600" dirty="0"/>
          </a:p>
          <a:p>
            <a:pPr marL="0" indent="0">
              <a:buNone/>
            </a:pPr>
            <a:endParaRPr lang="de-DE" sz="1600" dirty="0"/>
          </a:p>
          <a:p>
            <a:endParaRPr lang="de-DE" dirty="0"/>
          </a:p>
        </p:txBody>
      </p:sp>
    </p:spTree>
    <p:extLst>
      <p:ext uri="{BB962C8B-B14F-4D97-AF65-F5344CB8AC3E}">
        <p14:creationId xmlns:p14="http://schemas.microsoft.com/office/powerpoint/2010/main" val="557303373"/>
      </p:ext>
    </p:extLst>
  </p:cSld>
  <p:clrMapOvr>
    <a:masterClrMapping/>
  </p:clrMapOvr>
  <p:transition spd="med"/>
</p:sld>
</file>

<file path=ppt/theme/theme1.xml><?xml version="1.0" encoding="utf-8"?>
<a:theme xmlns:a="http://schemas.openxmlformats.org/drawingml/2006/main" name="Office">
  <a:themeElements>
    <a:clrScheme name="Benutzerdefiniert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317C87"/>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146262" marR="0" indent="-146262" algn="l" defTabSz="457200" rtl="0" fontAlgn="auto" latinLnBrk="0" hangingPunct="0">
          <a:lnSpc>
            <a:spcPct val="100000"/>
          </a:lnSpc>
          <a:spcBef>
            <a:spcPts val="0"/>
          </a:spcBef>
          <a:spcAft>
            <a:spcPts val="0"/>
          </a:spcAft>
          <a:buClrTx/>
          <a:buSzPct val="100000"/>
          <a:buFont typeface="Arial"/>
          <a:buChar char="•"/>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normAutofit/>
      </a:bodyPr>
      <a:lstStyle>
        <a:def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Calibri"/>
        <a:ea typeface="Calibri"/>
        <a:cs typeface="Calibri"/>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146262" marR="0" indent="-146262" algn="l" defTabSz="457200" rtl="0" fontAlgn="auto" latinLnBrk="0" hangingPunct="0">
          <a:lnSpc>
            <a:spcPct val="100000"/>
          </a:lnSpc>
          <a:spcBef>
            <a:spcPts val="0"/>
          </a:spcBef>
          <a:spcAft>
            <a:spcPts val="0"/>
          </a:spcAft>
          <a:buClrTx/>
          <a:buSzPct val="100000"/>
          <a:buFont typeface="Arial"/>
          <a:buChar char="•"/>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normAutofit/>
      </a:bodyPr>
      <a:lstStyle>
        <a:defPPr marL="284400" marR="0" indent="-284400" algn="l" defTabSz="914400" rtl="0" fontAlgn="auto" latinLnBrk="0" hangingPunct="0">
          <a:lnSpc>
            <a:spcPct val="100000"/>
          </a:lnSpc>
          <a:spcBef>
            <a:spcPts val="0"/>
          </a:spcBef>
          <a:spcAft>
            <a:spcPts val="0"/>
          </a:spcAft>
          <a:buClrTx/>
          <a:buSzPct val="100000"/>
          <a:buFont typeface="Arial"/>
          <a:buChar char="•"/>
          <a:tabLst/>
          <a:defRPr kumimoji="0" sz="1900" b="1" i="0" u="none" strike="noStrike" cap="none" spc="0" normalizeH="0" baseline="0">
            <a:ln>
              <a:noFill/>
            </a:ln>
            <a:solidFill>
              <a:srgbClr val="FF26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4376</Words>
  <Application>Microsoft Macintosh PowerPoint</Application>
  <PresentationFormat>Breitbild</PresentationFormat>
  <Paragraphs>516</Paragraphs>
  <Slides>57</Slides>
  <Notes>49</Notes>
  <HiddenSlides>2</HiddenSlides>
  <MMClips>2</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57</vt:i4>
      </vt:variant>
    </vt:vector>
  </HeadingPairs>
  <TitlesOfParts>
    <vt:vector size="62" baseType="lpstr">
      <vt:lpstr>Arial</vt:lpstr>
      <vt:lpstr>Calibri</vt:lpstr>
      <vt:lpstr>Grundschrift</vt:lpstr>
      <vt:lpstr>Wingdings</vt:lpstr>
      <vt:lpstr>Office</vt:lpstr>
      <vt:lpstr>FACHOFFENSIVE MATHEMATIK</vt:lpstr>
      <vt:lpstr>PowerPoint-Präsentation</vt:lpstr>
      <vt:lpstr>PowerPoint-Präsentation</vt:lpstr>
      <vt:lpstr>PowerPoint-Präsentation</vt:lpstr>
      <vt:lpstr>Gliederung</vt:lpstr>
      <vt:lpstr>Hintergrundinformationen für Moderierende</vt:lpstr>
      <vt:lpstr>Grundlegende Gedanken zum sprachbildenden Mathematikunterricht</vt:lpstr>
      <vt:lpstr>Grundlegende Gedanken zum sprachbildenden Mathematikunterricht</vt:lpstr>
      <vt:lpstr>Grundlegende Gedanken zum sprachbildenden Mathematikunterricht</vt:lpstr>
      <vt:lpstr>Hintergrundinformationen für Moderierende</vt:lpstr>
      <vt:lpstr>Grundlegende Gedanken zum sprachbildenden Mathematikunterricht</vt:lpstr>
      <vt:lpstr>Grundlegende Gedanken zum sprachbildenden Mathematikunterricht</vt:lpstr>
      <vt:lpstr>Gliederung</vt:lpstr>
      <vt:lpstr>Hintergrundinformationen für Moderierende</vt:lpstr>
      <vt:lpstr>Hintergrundinformationen für Moderierende</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Exemplarische fachbezogene Arbeit erleben und reflektieren</vt:lpstr>
      <vt:lpstr>PowerPoint-Präsentation</vt:lpstr>
      <vt:lpstr>Exemplarische fachbezogene Arbeit erleben und reflektieren</vt:lpstr>
      <vt:lpstr>Gliederung</vt:lpstr>
      <vt:lpstr>Hintergrundinformationen für Moderierende</vt:lpstr>
      <vt:lpstr>Materialien zur fachbezogenen Arbeit auf PIKAS</vt:lpstr>
      <vt:lpstr>Materialien zur fachbezogenen Arbeit auf PIKAS</vt:lpstr>
      <vt:lpstr>Materialien zur fachbezogenen Arbeit auf PIKAS</vt:lpstr>
      <vt:lpstr>Materialien zur fachbezogenen Arbeit auf PIKAS</vt:lpstr>
      <vt:lpstr>Materialien zur fachbezogenen Arbeit auf PIKAS</vt:lpstr>
      <vt:lpstr>Materialien zur fachbezogenen Arbeit auf PIKAS</vt:lpstr>
      <vt:lpstr>Materialien zur fachbezogenen Arbeit auf PIKAS</vt:lpstr>
      <vt:lpstr>Materialien zur fachbezogenen Arbeit auf PIKAS</vt:lpstr>
      <vt:lpstr>Gliederung</vt:lpstr>
      <vt:lpstr>Hintergrundinformationen für Moderierende</vt:lpstr>
      <vt:lpstr>Hintergrundinformationen für Moderierende</vt:lpstr>
      <vt:lpstr>PowerPoint-Präsentation</vt:lpstr>
      <vt:lpstr>Vorbereitung des Transfers</vt:lpstr>
      <vt:lpstr>Vorbereitung des Transfers</vt:lpstr>
      <vt:lpstr>Vorbereitung des Transfers</vt:lpstr>
      <vt:lpstr>Durchführung des Transfers</vt:lpstr>
      <vt:lpstr>Gliederung</vt:lpstr>
      <vt:lpstr>Hintergrundinformationen für Moderierende</vt:lpstr>
      <vt:lpstr>Abschlussreflexion</vt:lpstr>
      <vt:lpstr>Abschlussreflexion</vt:lpstr>
      <vt:lpstr>PowerPoint-Präsentation</vt:lpstr>
      <vt:lpstr>PowerPoint-Präsentation</vt:lpstr>
      <vt:lpstr>Verwendete und weiterführende Literatur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Marina Janeck</cp:lastModifiedBy>
  <cp:revision>305</cp:revision>
  <dcterms:modified xsi:type="dcterms:W3CDTF">2026-09-28T12:47:18Z</dcterms:modified>
  <cp:category/>
</cp:coreProperties>
</file>