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85" d="100"/>
          <a:sy n="85" d="100"/>
        </p:scale>
        <p:origin x="2040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6A5E7-EFF2-0E7F-C735-653E9BBA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3F0CE02-9AF8-5E40-BB59-20A336916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52A33C-5397-F6C4-4141-6D5CBD27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1B21-E745-FE40-B070-76FEA8176158}" type="datetimeFigureOut">
              <a:rPr lang="de-DE" smtClean="0"/>
              <a:t>17.07.24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FBA8AF-3ED8-B88B-94A8-7C8C995D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4E4976-11DB-7461-3BDA-B5225CC3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83A4-C748-AE44-B015-A71C532295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71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E4E26-C8E5-2F6D-058A-AE716E5A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5761C9-C8E9-61E7-3342-9C7E7EEEE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B35FD9-9567-6D15-E4D0-56818F19A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1B21-E745-FE40-B070-76FEA8176158}" type="datetimeFigureOut">
              <a:rPr lang="de-DE" smtClean="0"/>
              <a:t>17.07.24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B6E323-BDD2-9730-DD53-B191FAB6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8418BC-A788-E37F-941B-1EEE419B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83A4-C748-AE44-B015-A71C532295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85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7BDA106-73AC-415E-3EF2-68691A85F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A7D7FAC-5095-E19C-1CA2-413241856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1C3C6F-CE3B-8050-35D2-05490B26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1B21-E745-FE40-B070-76FEA8176158}" type="datetimeFigureOut">
              <a:rPr lang="de-DE" smtClean="0"/>
              <a:t>17.07.24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8A98FA-88A0-8D60-73AB-98CBE59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A3C1FD-5ECA-B206-282B-DF8A4C16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83A4-C748-AE44-B015-A71C532295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89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D3F2D-EB20-55ED-450C-532EADF8D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EDC153-3FB1-1961-902A-CFCA59B12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D62B13-F782-5EC3-5B4E-8B29C4A3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1B21-E745-FE40-B070-76FEA8176158}" type="datetimeFigureOut">
              <a:rPr lang="de-DE" smtClean="0"/>
              <a:t>17.07.24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103F6F-4CFD-A88E-6A8F-772FCCD1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F4FFC8-85D5-92F2-DDA9-8F45264A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83A4-C748-AE44-B015-A71C532295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75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81036-973C-1691-16CC-3EDB845D0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2DADAF-214E-6FFF-9A7F-033C38826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19E524-653E-DF08-A6C9-4D85670D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1B21-E745-FE40-B070-76FEA8176158}" type="datetimeFigureOut">
              <a:rPr lang="de-DE" smtClean="0"/>
              <a:t>17.07.24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7432EE-5BAD-9AA6-C3C9-59F2698D6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E521F7-5802-3D0B-DB2C-E0BFECC9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83A4-C748-AE44-B015-A71C532295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24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C0901-8AFA-3077-5A02-CAE6E532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FE2709-66CC-6078-F162-10E5446C2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461520-60EF-867E-BABE-FC6FE85AD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557650-12AB-E75A-7C43-13881BB6F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1B21-E745-FE40-B070-76FEA8176158}" type="datetimeFigureOut">
              <a:rPr lang="de-DE" smtClean="0"/>
              <a:t>17.07.24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565DC0-9B49-2646-CBA5-91018361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DD9B7A-0870-2F84-EAF5-C7808EAB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83A4-C748-AE44-B015-A71C532295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21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49DA8-D0B8-0FA8-D73D-86BE5767B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CF8D9B-2A50-A330-812F-5EAF0DA9B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FEA9E8-ECC8-6622-17AC-575B43676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E3BD55-C224-C120-6F6B-ED8E2F4DE4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7796E3C-2821-4F90-EC9F-182A1C72B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C4F3041-4773-DAF6-E9E2-CCAC3546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1B21-E745-FE40-B070-76FEA8176158}" type="datetimeFigureOut">
              <a:rPr lang="de-DE" smtClean="0"/>
              <a:t>17.07.24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61CF358-E7CB-C848-1259-66EE9111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6529663-72F8-8851-7A9E-7D3630D5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83A4-C748-AE44-B015-A71C532295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94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2422A-755F-FF15-05AB-5052089B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8244F4-D48D-455D-D9A6-F3B2785A4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1B21-E745-FE40-B070-76FEA8176158}" type="datetimeFigureOut">
              <a:rPr lang="de-DE" smtClean="0"/>
              <a:t>17.07.24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D2E4C4-9FF6-DDBF-5169-EBE425C3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275707-5C8A-5107-8E4F-0DFADCE7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83A4-C748-AE44-B015-A71C532295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31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2EDCA5E-E798-A552-5B80-7DB34AE2A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1B21-E745-FE40-B070-76FEA8176158}" type="datetimeFigureOut">
              <a:rPr lang="de-DE" smtClean="0"/>
              <a:t>17.07.24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9EC68A-0643-CD17-9E9B-DF23D1AC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133B07-3455-D240-864C-BB46031C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83A4-C748-AE44-B015-A71C532295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99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F9CDF-3CAC-1390-7569-2313F3866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8DDEDE-3046-D712-ECD8-509DA66D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CE7A9B-D7FE-37AB-7A9A-409CED134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CA9E1-2E13-A98C-BCB9-A5AC8A264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1B21-E745-FE40-B070-76FEA8176158}" type="datetimeFigureOut">
              <a:rPr lang="de-DE" smtClean="0"/>
              <a:t>17.07.24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077F2E-71FC-831F-3D4E-B0D627A0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EF99CD-4456-B090-41B0-E5B8F7A3B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83A4-C748-AE44-B015-A71C532295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7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1A8F4-9FFB-1A25-E5B5-4977E429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C3D2E5-5D17-7934-BADE-8EA3CCFA1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8FDA3B-31F2-CAC5-D4DB-08BF5B99E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C29EF6-C41C-6AA0-B772-83C31734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1B21-E745-FE40-B070-76FEA8176158}" type="datetimeFigureOut">
              <a:rPr lang="de-DE" smtClean="0"/>
              <a:t>17.07.24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0CCF5C-D06D-3B45-A831-C5C76888C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BE828F-79FD-62A0-EA41-07D60551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83A4-C748-AE44-B015-A71C532295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08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8993AC1-FE36-018B-249B-EBDFC0C4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791E29-5F83-53C8-6BB3-AB865AD7E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A26496-BB17-889C-2A9D-1866DE951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51B21-E745-FE40-B070-76FEA8176158}" type="datetimeFigureOut">
              <a:rPr lang="de-DE" smtClean="0"/>
              <a:t>17.07.24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2C6D14-5208-95F2-B87E-48377C5F0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2C82A7-7174-2EF1-69F2-9A33A749A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983A4-C748-AE44-B015-A71C532295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97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8BD1278-1DCF-FC91-4C44-8F136F174169}"/>
              </a:ext>
            </a:extLst>
          </p:cNvPr>
          <p:cNvSpPr/>
          <p:nvPr/>
        </p:nvSpPr>
        <p:spPr>
          <a:xfrm>
            <a:off x="2809874" y="4927092"/>
            <a:ext cx="6721475" cy="17995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 der nächsten Seite können Sie beliebige Zahlen mit Würfelmaterial darstellen. Ziehen Sie dafür einfach die erforderliche Anzahl an Würfen in das entsprechende Feld.</a:t>
            </a:r>
            <a:endParaRPr lang="de-DE" sz="12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051B2181-D7C7-CA6D-D1F4-5719FF926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74" y="5009642"/>
            <a:ext cx="511810" cy="54673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145F55D-3A46-EFD2-C95C-5A6EAE8BC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16" y="307284"/>
            <a:ext cx="3823155" cy="384024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E4709AC-4BF0-B974-F6F9-15A4D6DC7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296" y="307284"/>
            <a:ext cx="3823155" cy="773918"/>
          </a:xfrm>
          <a:prstGeom prst="rect">
            <a:avLst/>
          </a:prstGeom>
        </p:spPr>
      </p:pic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032A6D13-4720-523D-CEE4-C663EE7FCBF1}"/>
              </a:ext>
            </a:extLst>
          </p:cNvPr>
          <p:cNvGrpSpPr/>
          <p:nvPr/>
        </p:nvGrpSpPr>
        <p:grpSpPr>
          <a:xfrm>
            <a:off x="4423894" y="2260766"/>
            <a:ext cx="1690741" cy="281241"/>
            <a:chOff x="4423894" y="2260766"/>
            <a:chExt cx="1690741" cy="281241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4795C5DE-1AF0-7C4C-AFFA-8DB876FF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3894" y="2269970"/>
              <a:ext cx="272037" cy="272037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58E2BA8-4551-1B6E-F7CD-E2F15EEBD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0482" y="2269969"/>
              <a:ext cx="272037" cy="272037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BC1CD3C-3659-B350-FFB3-4C93B4FD3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3578" y="2260766"/>
              <a:ext cx="272037" cy="272037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B022761B-3F50-E689-8372-B11030226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0166" y="2269969"/>
              <a:ext cx="272037" cy="272037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6ADC7118-A85D-5B62-604E-1B038229C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2598" y="2269969"/>
              <a:ext cx="272037" cy="272037"/>
            </a:xfrm>
            <a:prstGeom prst="rect">
              <a:avLst/>
            </a:prstGeom>
          </p:spPr>
        </p:pic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D84D7073-9AAE-1466-C8E9-5B222D648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894" y="3447555"/>
            <a:ext cx="272037" cy="272037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51CC9BD3-CC8C-0976-6EFF-5B5D9EF558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893" y="3819692"/>
            <a:ext cx="272037" cy="270161"/>
          </a:xfrm>
          <a:prstGeom prst="rect">
            <a:avLst/>
          </a:prstGeom>
        </p:spPr>
      </p:pic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58C81196-AB29-FC2E-FCB5-052EE5FADE86}"/>
              </a:ext>
            </a:extLst>
          </p:cNvPr>
          <p:cNvGrpSpPr/>
          <p:nvPr/>
        </p:nvGrpSpPr>
        <p:grpSpPr>
          <a:xfrm>
            <a:off x="4424061" y="2647165"/>
            <a:ext cx="1693142" cy="274353"/>
            <a:chOff x="4424061" y="2647165"/>
            <a:chExt cx="1693142" cy="274353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DADBCDAA-4000-C9F2-68D4-A74B8541B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4061" y="2651357"/>
              <a:ext cx="272037" cy="270161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2A6F9977-79B9-D3CB-81D4-C987DA971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0648" y="2651321"/>
              <a:ext cx="272037" cy="270161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0E07D05A-E601-C5C0-932A-19C60491E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33633" y="2647165"/>
              <a:ext cx="272037" cy="270161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84706B0E-87F6-F107-7183-3A2F2814C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1875" y="2651191"/>
              <a:ext cx="272037" cy="270161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6B4D7427-6702-2E12-1815-DD8131168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45166" y="2651191"/>
              <a:ext cx="272037" cy="270161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759B8B98-F8E3-BB70-6582-484E3E45E0F6}"/>
              </a:ext>
            </a:extLst>
          </p:cNvPr>
          <p:cNvGrpSpPr/>
          <p:nvPr/>
        </p:nvGrpSpPr>
        <p:grpSpPr>
          <a:xfrm>
            <a:off x="4423894" y="1522342"/>
            <a:ext cx="3604173" cy="278639"/>
            <a:chOff x="4423894" y="1522342"/>
            <a:chExt cx="3604173" cy="278639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6E9E6808-E4B7-46E0-EBD7-EBD508FD0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3894" y="1526534"/>
              <a:ext cx="272037" cy="270161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EEFC6A26-9AB2-5BA1-0648-DDDF820A2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0481" y="1526498"/>
              <a:ext cx="272037" cy="270161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6BCF71DF-CBC4-7F30-7AA7-735F31527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33466" y="1522342"/>
              <a:ext cx="272037" cy="270161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E847D44-0A62-6646-15BD-898827F9D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1708" y="1526368"/>
              <a:ext cx="272037" cy="270161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D9777C1-1BC0-D992-6E50-5DC77E1A9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44999" y="1526368"/>
              <a:ext cx="272037" cy="270161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4DB11F37-98D9-3D7A-7CD7-03E92B9CD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22457" y="1530820"/>
              <a:ext cx="272037" cy="270161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E1B97050-5FD3-61B6-0054-B61583C1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79044" y="1530784"/>
              <a:ext cx="272037" cy="270161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58ADBA4A-2A55-A2A5-35C1-9B155E7FF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40341" y="1526628"/>
              <a:ext cx="272037" cy="270161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AE458665-4811-B0D3-53E1-FC8C2ED50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98583" y="1530654"/>
              <a:ext cx="272037" cy="270161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A8F1F012-3F10-66D0-04C8-31D7ADD56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56030" y="1530654"/>
              <a:ext cx="272037" cy="270161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9CE591CC-BAAD-E598-8726-F9BA0AD4A9C9}"/>
              </a:ext>
            </a:extLst>
          </p:cNvPr>
          <p:cNvGrpSpPr/>
          <p:nvPr/>
        </p:nvGrpSpPr>
        <p:grpSpPr>
          <a:xfrm>
            <a:off x="4423894" y="1158538"/>
            <a:ext cx="3605149" cy="285397"/>
            <a:chOff x="4423894" y="1158538"/>
            <a:chExt cx="3605149" cy="285397"/>
          </a:xfrm>
        </p:grpSpPr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1DFD438F-8971-E18C-3403-9EFE3281D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3894" y="1167742"/>
              <a:ext cx="272037" cy="272037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1B5F61C6-E384-9164-3AA2-4D034EDD3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0482" y="1167741"/>
              <a:ext cx="272037" cy="272037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4DAAF5D4-3E9D-D3F1-5A88-56EBE491D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3578" y="1158538"/>
              <a:ext cx="272037" cy="272037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64D1B42D-08EF-3F01-83AA-3A9DC1C1D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0166" y="1167741"/>
              <a:ext cx="272037" cy="272037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58FDCD05-E19F-F6B9-CBDD-B0C9CFA7A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2598" y="1167741"/>
              <a:ext cx="272037" cy="272037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24EB8530-EACB-143A-AE76-B49FE271F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5834" y="1171898"/>
              <a:ext cx="272037" cy="272037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E7CE6837-B584-EDD7-7BF4-2D2730AB8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82422" y="1171897"/>
              <a:ext cx="272037" cy="272037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518B0B12-0A34-EC9E-A7A5-F7F823DDF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9674" y="1162694"/>
              <a:ext cx="272037" cy="272037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F1FA6062-D947-547D-E171-A02AA6B77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0418" y="1171897"/>
              <a:ext cx="272037" cy="272037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B09952C1-AA12-421D-7548-330265D62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7006" y="1171897"/>
              <a:ext cx="272037" cy="272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426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CA00C615-B20A-0E3B-B964-B73D07A9DA2E}"/>
              </a:ext>
            </a:extLst>
          </p:cNvPr>
          <p:cNvSpPr/>
          <p:nvPr/>
        </p:nvSpPr>
        <p:spPr>
          <a:xfrm>
            <a:off x="299357" y="174171"/>
            <a:ext cx="11593285" cy="6509657"/>
          </a:xfrm>
          <a:prstGeom prst="roundRect">
            <a:avLst>
              <a:gd name="adj" fmla="val 1616"/>
            </a:avLst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742BA67-58F3-F2B5-196A-DB47A4DBBB77}"/>
              </a:ext>
            </a:extLst>
          </p:cNvPr>
          <p:cNvSpPr/>
          <p:nvPr/>
        </p:nvSpPr>
        <p:spPr>
          <a:xfrm>
            <a:off x="299357" y="174171"/>
            <a:ext cx="3933596" cy="6509657"/>
          </a:xfrm>
          <a:prstGeom prst="roundRect">
            <a:avLst>
              <a:gd name="adj" fmla="val 2663"/>
            </a:avLst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6AC5256-D267-4C43-5ACF-0B77FC3B1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53" y="266188"/>
            <a:ext cx="3823155" cy="384024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DC901F1-BEA3-A2EF-242A-4194FFF08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53" y="4198452"/>
            <a:ext cx="3823155" cy="773918"/>
          </a:xfrm>
          <a:prstGeom prst="rect">
            <a:avLst/>
          </a:prstGeom>
        </p:spPr>
      </p:pic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B74069BD-F7A4-FE69-8253-BF9BD190BF20}"/>
              </a:ext>
            </a:extLst>
          </p:cNvPr>
          <p:cNvGrpSpPr/>
          <p:nvPr/>
        </p:nvGrpSpPr>
        <p:grpSpPr>
          <a:xfrm>
            <a:off x="437521" y="5388188"/>
            <a:ext cx="3604173" cy="278639"/>
            <a:chOff x="437521" y="5388188"/>
            <a:chExt cx="3604173" cy="278639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81224F70-06FD-E837-A854-EE7E61147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521" y="5392380"/>
              <a:ext cx="272037" cy="270161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A7F7A109-7A10-C2D3-F0CA-F82E141F9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108" y="5392344"/>
              <a:ext cx="272037" cy="270161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ABD66735-0C53-9A9E-E7F0-1E5B47AE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093" y="5388188"/>
              <a:ext cx="272037" cy="270161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0B19CC9E-8094-ACE7-C874-2D6811417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335" y="5392214"/>
              <a:ext cx="272037" cy="270161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8155BBA4-3FB3-5E11-1A67-7396BD4DE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626" y="5392214"/>
              <a:ext cx="272037" cy="270161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A97EE91A-E697-5DA8-D2AD-333A4738C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6084" y="5396666"/>
              <a:ext cx="272037" cy="270161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926F251-774D-5B71-86C3-FDB4D6461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2671" y="5396630"/>
              <a:ext cx="272037" cy="270161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F2FA6B0-9714-6417-073D-6348CDEF2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3968" y="5392474"/>
              <a:ext cx="272037" cy="270161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8D65ED0A-A01E-06F3-B729-80B8649D7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2210" y="5396500"/>
              <a:ext cx="272037" cy="270161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B52012CB-00D0-1300-E982-A5AE0D687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657" y="5396500"/>
              <a:ext cx="272037" cy="270161"/>
            </a:xfrm>
            <a:prstGeom prst="rect">
              <a:avLst/>
            </a:prstGeom>
          </p:spPr>
        </p:pic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E7AA5BD9-BC0B-8445-6D16-BCB1B0A1BB6A}"/>
              </a:ext>
            </a:extLst>
          </p:cNvPr>
          <p:cNvGrpSpPr/>
          <p:nvPr/>
        </p:nvGrpSpPr>
        <p:grpSpPr>
          <a:xfrm>
            <a:off x="437521" y="5024384"/>
            <a:ext cx="3605149" cy="285397"/>
            <a:chOff x="437521" y="5024384"/>
            <a:chExt cx="3605149" cy="285397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E66D3D02-E702-8D3D-B9A0-6F28C18C9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033588"/>
              <a:ext cx="272037" cy="272037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6D5C1DC-831E-2AC7-F698-9A2D42B9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033587"/>
              <a:ext cx="272037" cy="272037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9BF0F1D3-12DF-7913-20B8-30CD5FCDD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024384"/>
              <a:ext cx="272037" cy="272037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93ADB5E0-9028-BBF4-A367-E7A16923C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033587"/>
              <a:ext cx="272037" cy="272037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A1552BFD-D47F-F372-AEB9-7E0F31679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033587"/>
              <a:ext cx="272037" cy="272037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DC26B8E9-6270-9E80-0E78-1F8B6CD4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9461" y="5037744"/>
              <a:ext cx="272037" cy="272037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14A2D6FE-C351-AE1F-07A8-0710E243F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6049" y="5037743"/>
              <a:ext cx="272037" cy="272037"/>
            </a:xfrm>
            <a:prstGeom prst="rect">
              <a:avLst/>
            </a:prstGeom>
          </p:spPr>
        </p:pic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EEB43452-9820-84CF-122D-8E0DFE1FE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3301" y="5028540"/>
              <a:ext cx="272037" cy="272037"/>
            </a:xfrm>
            <a:prstGeom prst="rect">
              <a:avLst/>
            </a:prstGeom>
          </p:spPr>
        </p:pic>
        <p:pic>
          <p:nvPicPr>
            <p:cNvPr id="135" name="Grafik 134">
              <a:extLst>
                <a:ext uri="{FF2B5EF4-FFF2-40B4-BE49-F238E27FC236}">
                  <a16:creationId xmlns:a16="http://schemas.microsoft.com/office/drawing/2014/main" id="{9442BC55-B2EF-8908-5DAD-AC7AC779C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4045" y="5037743"/>
              <a:ext cx="272037" cy="272037"/>
            </a:xfrm>
            <a:prstGeom prst="rect">
              <a:avLst/>
            </a:prstGeom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96660BF0-1BEA-2A86-4130-64EAA39C9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633" y="5037743"/>
              <a:ext cx="272037" cy="272037"/>
            </a:xfrm>
            <a:prstGeom prst="rect">
              <a:avLst/>
            </a:prstGeom>
          </p:spPr>
        </p:pic>
      </p:grp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06C7E4FA-3366-3376-9F84-87E9E5745471}"/>
              </a:ext>
            </a:extLst>
          </p:cNvPr>
          <p:cNvGrpSpPr/>
          <p:nvPr/>
        </p:nvGrpSpPr>
        <p:grpSpPr>
          <a:xfrm>
            <a:off x="437521" y="5920808"/>
            <a:ext cx="1690741" cy="281241"/>
            <a:chOff x="437521" y="5838616"/>
            <a:chExt cx="1690741" cy="28124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7A9BD019-2DD8-A421-D21F-FA85EBF1A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847820"/>
              <a:ext cx="272037" cy="272037"/>
            </a:xfrm>
            <a:prstGeom prst="rect">
              <a:avLst/>
            </a:prstGeom>
          </p:spPr>
        </p:pic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729A6B33-4852-D971-BFBE-3CFAAA94E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847819"/>
              <a:ext cx="272037" cy="272037"/>
            </a:xfrm>
            <a:prstGeom prst="rect">
              <a:avLst/>
            </a:prstGeom>
          </p:spPr>
        </p:pic>
        <p:pic>
          <p:nvPicPr>
            <p:cNvPr id="154" name="Grafik 153">
              <a:extLst>
                <a:ext uri="{FF2B5EF4-FFF2-40B4-BE49-F238E27FC236}">
                  <a16:creationId xmlns:a16="http://schemas.microsoft.com/office/drawing/2014/main" id="{82FCBB23-7C15-6999-6FE2-6944E366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838616"/>
              <a:ext cx="272037" cy="272037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1E9B7B9A-C564-6E72-57C6-ECE95A765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847819"/>
              <a:ext cx="272037" cy="272037"/>
            </a:xfrm>
            <a:prstGeom prst="rect">
              <a:avLst/>
            </a:prstGeom>
          </p:spPr>
        </p:pic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A89A6690-1396-54BE-C25F-A9036E3D6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847819"/>
              <a:ext cx="272037" cy="272037"/>
            </a:xfrm>
            <a:prstGeom prst="rect">
              <a:avLst/>
            </a:prstGeom>
          </p:spPr>
        </p:pic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4CFF144F-B6F2-A0E7-C739-385D7ADE5C5B}"/>
              </a:ext>
            </a:extLst>
          </p:cNvPr>
          <p:cNvGrpSpPr/>
          <p:nvPr/>
        </p:nvGrpSpPr>
        <p:grpSpPr>
          <a:xfrm>
            <a:off x="437688" y="6307207"/>
            <a:ext cx="1693142" cy="274353"/>
            <a:chOff x="437688" y="6225015"/>
            <a:chExt cx="1693142" cy="274353"/>
          </a:xfrm>
        </p:grpSpPr>
        <p:pic>
          <p:nvPicPr>
            <p:cNvPr id="157" name="Grafik 156">
              <a:extLst>
                <a:ext uri="{FF2B5EF4-FFF2-40B4-BE49-F238E27FC236}">
                  <a16:creationId xmlns:a16="http://schemas.microsoft.com/office/drawing/2014/main" id="{C571A292-4CBC-E7B7-7FD1-F6452A04C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688" y="6229207"/>
              <a:ext cx="272037" cy="270161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3334456B-39D8-E7CB-12D9-F7A4AF759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75" y="6229171"/>
              <a:ext cx="272037" cy="270161"/>
            </a:xfrm>
            <a:prstGeom prst="rect">
              <a:avLst/>
            </a:prstGeom>
          </p:spPr>
        </p:pic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14B08EBF-3AA8-AAA4-1909-37868336C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260" y="6225015"/>
              <a:ext cx="272037" cy="270161"/>
            </a:xfrm>
            <a:prstGeom prst="rect">
              <a:avLst/>
            </a:prstGeom>
          </p:spPr>
        </p:pic>
        <p:pic>
          <p:nvPicPr>
            <p:cNvPr id="160" name="Grafik 159">
              <a:extLst>
                <a:ext uri="{FF2B5EF4-FFF2-40B4-BE49-F238E27FC236}">
                  <a16:creationId xmlns:a16="http://schemas.microsoft.com/office/drawing/2014/main" id="{17735937-2C04-223B-0227-F862CE445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502" y="6229041"/>
              <a:ext cx="272037" cy="270161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0C64B802-1B07-6FDC-75A8-6DFBD193D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793" y="6229041"/>
              <a:ext cx="272037" cy="270161"/>
            </a:xfrm>
            <a:prstGeom prst="rect">
              <a:avLst/>
            </a:prstGeom>
          </p:spPr>
        </p:pic>
      </p:grpSp>
      <p:pic>
        <p:nvPicPr>
          <p:cNvPr id="162" name="Grafik 161">
            <a:extLst>
              <a:ext uri="{FF2B5EF4-FFF2-40B4-BE49-F238E27FC236}">
                <a16:creationId xmlns:a16="http://schemas.microsoft.com/office/drawing/2014/main" id="{0F7102B4-3330-1056-A14B-08369CFC4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409" y="6225015"/>
            <a:ext cx="272037" cy="272037"/>
          </a:xfrm>
          <a:prstGeom prst="rect">
            <a:avLst/>
          </a:prstGeom>
        </p:spPr>
      </p:pic>
      <p:pic>
        <p:nvPicPr>
          <p:cNvPr id="163" name="Grafik 162">
            <a:extLst>
              <a:ext uri="{FF2B5EF4-FFF2-40B4-BE49-F238E27FC236}">
                <a16:creationId xmlns:a16="http://schemas.microsoft.com/office/drawing/2014/main" id="{6CFAC490-899C-68BA-C222-38EBF185A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319" y="6225015"/>
            <a:ext cx="272037" cy="270161"/>
          </a:xfrm>
          <a:prstGeom prst="rect">
            <a:avLst/>
          </a:prstGeom>
        </p:spPr>
      </p:pic>
      <p:pic>
        <p:nvPicPr>
          <p:cNvPr id="168" name="Grafik 167">
            <a:extLst>
              <a:ext uri="{FF2B5EF4-FFF2-40B4-BE49-F238E27FC236}">
                <a16:creationId xmlns:a16="http://schemas.microsoft.com/office/drawing/2014/main" id="{261D0CDB-8ED6-17FD-F2B6-EAD59216E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52" y="266187"/>
            <a:ext cx="3823155" cy="3840247"/>
          </a:xfrm>
          <a:prstGeom prst="rect">
            <a:avLst/>
          </a:prstGeom>
        </p:spPr>
      </p:pic>
      <p:pic>
        <p:nvPicPr>
          <p:cNvPr id="169" name="Grafik 168">
            <a:extLst>
              <a:ext uri="{FF2B5EF4-FFF2-40B4-BE49-F238E27FC236}">
                <a16:creationId xmlns:a16="http://schemas.microsoft.com/office/drawing/2014/main" id="{45F416E9-2E58-B01D-6E2F-469098A57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52" y="266187"/>
            <a:ext cx="3823155" cy="3840247"/>
          </a:xfrm>
          <a:prstGeom prst="rect">
            <a:avLst/>
          </a:prstGeom>
        </p:spPr>
      </p:pic>
      <p:pic>
        <p:nvPicPr>
          <p:cNvPr id="170" name="Grafik 169">
            <a:extLst>
              <a:ext uri="{FF2B5EF4-FFF2-40B4-BE49-F238E27FC236}">
                <a16:creationId xmlns:a16="http://schemas.microsoft.com/office/drawing/2014/main" id="{DF736DF2-F6DB-9E83-8D6F-8835ED4F2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51" y="266186"/>
            <a:ext cx="3823155" cy="3840247"/>
          </a:xfrm>
          <a:prstGeom prst="rect">
            <a:avLst/>
          </a:prstGeom>
        </p:spPr>
      </p:pic>
      <p:pic>
        <p:nvPicPr>
          <p:cNvPr id="171" name="Grafik 170">
            <a:extLst>
              <a:ext uri="{FF2B5EF4-FFF2-40B4-BE49-F238E27FC236}">
                <a16:creationId xmlns:a16="http://schemas.microsoft.com/office/drawing/2014/main" id="{681453A6-E07C-D204-5CC9-76C3A6A82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50" y="273059"/>
            <a:ext cx="3823155" cy="3840247"/>
          </a:xfrm>
          <a:prstGeom prst="rect">
            <a:avLst/>
          </a:prstGeom>
        </p:spPr>
      </p:pic>
      <p:pic>
        <p:nvPicPr>
          <p:cNvPr id="172" name="Grafik 171">
            <a:extLst>
              <a:ext uri="{FF2B5EF4-FFF2-40B4-BE49-F238E27FC236}">
                <a16:creationId xmlns:a16="http://schemas.microsoft.com/office/drawing/2014/main" id="{7D19DCA1-B3EA-8329-20F4-82D8E644C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49" y="273058"/>
            <a:ext cx="3823155" cy="3840247"/>
          </a:xfrm>
          <a:prstGeom prst="rect">
            <a:avLst/>
          </a:prstGeom>
        </p:spPr>
      </p:pic>
      <p:pic>
        <p:nvPicPr>
          <p:cNvPr id="173" name="Grafik 172">
            <a:extLst>
              <a:ext uri="{FF2B5EF4-FFF2-40B4-BE49-F238E27FC236}">
                <a16:creationId xmlns:a16="http://schemas.microsoft.com/office/drawing/2014/main" id="{D5AAA779-D904-D0F0-F3E6-5E29F0BF5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8" y="4194293"/>
            <a:ext cx="3823155" cy="773918"/>
          </a:xfrm>
          <a:prstGeom prst="rect">
            <a:avLst/>
          </a:prstGeom>
        </p:spPr>
      </p:pic>
      <p:pic>
        <p:nvPicPr>
          <p:cNvPr id="174" name="Grafik 173">
            <a:extLst>
              <a:ext uri="{FF2B5EF4-FFF2-40B4-BE49-F238E27FC236}">
                <a16:creationId xmlns:a16="http://schemas.microsoft.com/office/drawing/2014/main" id="{9A4D6957-0589-1206-BA41-2B9D55102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8" y="4197195"/>
            <a:ext cx="3823155" cy="773918"/>
          </a:xfrm>
          <a:prstGeom prst="rect">
            <a:avLst/>
          </a:prstGeom>
        </p:spPr>
      </p:pic>
      <p:pic>
        <p:nvPicPr>
          <p:cNvPr id="175" name="Grafik 174">
            <a:extLst>
              <a:ext uri="{FF2B5EF4-FFF2-40B4-BE49-F238E27FC236}">
                <a16:creationId xmlns:a16="http://schemas.microsoft.com/office/drawing/2014/main" id="{3BD2614E-0D7B-B7BE-ECC7-9FAC38528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3" y="4193036"/>
            <a:ext cx="3823155" cy="773918"/>
          </a:xfrm>
          <a:prstGeom prst="rect">
            <a:avLst/>
          </a:prstGeom>
        </p:spPr>
      </p:pic>
      <p:pic>
        <p:nvPicPr>
          <p:cNvPr id="176" name="Grafik 175">
            <a:extLst>
              <a:ext uri="{FF2B5EF4-FFF2-40B4-BE49-F238E27FC236}">
                <a16:creationId xmlns:a16="http://schemas.microsoft.com/office/drawing/2014/main" id="{8BF2531F-122B-6FFC-9545-52A1A2C13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53" y="4194655"/>
            <a:ext cx="3823155" cy="773918"/>
          </a:xfrm>
          <a:prstGeom prst="rect">
            <a:avLst/>
          </a:prstGeom>
        </p:spPr>
      </p:pic>
      <p:pic>
        <p:nvPicPr>
          <p:cNvPr id="177" name="Grafik 176">
            <a:extLst>
              <a:ext uri="{FF2B5EF4-FFF2-40B4-BE49-F238E27FC236}">
                <a16:creationId xmlns:a16="http://schemas.microsoft.com/office/drawing/2014/main" id="{E50AF97A-37FE-DE5C-5B5D-9EBF03A84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8" y="4190496"/>
            <a:ext cx="3823155" cy="773918"/>
          </a:xfrm>
          <a:prstGeom prst="rect">
            <a:avLst/>
          </a:prstGeom>
        </p:spPr>
      </p:pic>
      <p:pic>
        <p:nvPicPr>
          <p:cNvPr id="178" name="Grafik 177">
            <a:extLst>
              <a:ext uri="{FF2B5EF4-FFF2-40B4-BE49-F238E27FC236}">
                <a16:creationId xmlns:a16="http://schemas.microsoft.com/office/drawing/2014/main" id="{C8C3C11F-58A4-8719-6993-95A828C19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8" y="4193398"/>
            <a:ext cx="3823155" cy="773918"/>
          </a:xfrm>
          <a:prstGeom prst="rect">
            <a:avLst/>
          </a:prstGeom>
        </p:spPr>
      </p:pic>
      <p:pic>
        <p:nvPicPr>
          <p:cNvPr id="179" name="Grafik 178">
            <a:extLst>
              <a:ext uri="{FF2B5EF4-FFF2-40B4-BE49-F238E27FC236}">
                <a16:creationId xmlns:a16="http://schemas.microsoft.com/office/drawing/2014/main" id="{3A24EEFB-9CA7-1295-A2F5-F3FC50049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3" y="4189239"/>
            <a:ext cx="3823155" cy="773918"/>
          </a:xfrm>
          <a:prstGeom prst="rect">
            <a:avLst/>
          </a:prstGeom>
        </p:spPr>
      </p:pic>
      <p:pic>
        <p:nvPicPr>
          <p:cNvPr id="180" name="Grafik 179">
            <a:extLst>
              <a:ext uri="{FF2B5EF4-FFF2-40B4-BE49-F238E27FC236}">
                <a16:creationId xmlns:a16="http://schemas.microsoft.com/office/drawing/2014/main" id="{B22C0E44-ABCD-DEBA-3E21-7C96D44EB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53" y="4193777"/>
            <a:ext cx="3823155" cy="773918"/>
          </a:xfrm>
          <a:prstGeom prst="rect">
            <a:avLst/>
          </a:prstGeom>
        </p:spPr>
      </p:pic>
      <p:pic>
        <p:nvPicPr>
          <p:cNvPr id="181" name="Grafik 180">
            <a:extLst>
              <a:ext uri="{FF2B5EF4-FFF2-40B4-BE49-F238E27FC236}">
                <a16:creationId xmlns:a16="http://schemas.microsoft.com/office/drawing/2014/main" id="{D2E04EAE-800E-B5A9-528A-A413E7860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8" y="4189618"/>
            <a:ext cx="3823155" cy="773918"/>
          </a:xfrm>
          <a:prstGeom prst="rect">
            <a:avLst/>
          </a:prstGeom>
        </p:spPr>
      </p:pic>
      <p:pic>
        <p:nvPicPr>
          <p:cNvPr id="182" name="Grafik 181">
            <a:extLst>
              <a:ext uri="{FF2B5EF4-FFF2-40B4-BE49-F238E27FC236}">
                <a16:creationId xmlns:a16="http://schemas.microsoft.com/office/drawing/2014/main" id="{4B63E8CD-41BD-2120-A659-B04B7AB0C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8" y="4192520"/>
            <a:ext cx="3823155" cy="773918"/>
          </a:xfrm>
          <a:prstGeom prst="rect">
            <a:avLst/>
          </a:prstGeom>
        </p:spPr>
      </p:pic>
      <p:pic>
        <p:nvPicPr>
          <p:cNvPr id="183" name="Grafik 182">
            <a:extLst>
              <a:ext uri="{FF2B5EF4-FFF2-40B4-BE49-F238E27FC236}">
                <a16:creationId xmlns:a16="http://schemas.microsoft.com/office/drawing/2014/main" id="{DD3F4B7C-B125-4157-3F65-8B4E6E1A8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3" y="4188361"/>
            <a:ext cx="3823155" cy="773918"/>
          </a:xfrm>
          <a:prstGeom prst="rect">
            <a:avLst/>
          </a:prstGeom>
        </p:spPr>
      </p:pic>
      <p:pic>
        <p:nvPicPr>
          <p:cNvPr id="184" name="Grafik 183">
            <a:extLst>
              <a:ext uri="{FF2B5EF4-FFF2-40B4-BE49-F238E27FC236}">
                <a16:creationId xmlns:a16="http://schemas.microsoft.com/office/drawing/2014/main" id="{0B71AA72-1198-D2AA-30F5-D2C18AB03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53" y="4189980"/>
            <a:ext cx="3823155" cy="773918"/>
          </a:xfrm>
          <a:prstGeom prst="rect">
            <a:avLst/>
          </a:prstGeom>
        </p:spPr>
      </p:pic>
      <p:pic>
        <p:nvPicPr>
          <p:cNvPr id="185" name="Grafik 184">
            <a:extLst>
              <a:ext uri="{FF2B5EF4-FFF2-40B4-BE49-F238E27FC236}">
                <a16:creationId xmlns:a16="http://schemas.microsoft.com/office/drawing/2014/main" id="{85203746-0F4E-5DE7-F175-6BC0131F0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8" y="4185821"/>
            <a:ext cx="3823155" cy="773918"/>
          </a:xfrm>
          <a:prstGeom prst="rect">
            <a:avLst/>
          </a:prstGeom>
        </p:spPr>
      </p:pic>
      <p:pic>
        <p:nvPicPr>
          <p:cNvPr id="186" name="Grafik 185">
            <a:extLst>
              <a:ext uri="{FF2B5EF4-FFF2-40B4-BE49-F238E27FC236}">
                <a16:creationId xmlns:a16="http://schemas.microsoft.com/office/drawing/2014/main" id="{7F1F1C24-9597-5E59-9133-D4B120F1F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8" y="4188723"/>
            <a:ext cx="3823155" cy="773918"/>
          </a:xfrm>
          <a:prstGeom prst="rect">
            <a:avLst/>
          </a:prstGeom>
        </p:spPr>
      </p:pic>
      <p:pic>
        <p:nvPicPr>
          <p:cNvPr id="187" name="Grafik 186">
            <a:extLst>
              <a:ext uri="{FF2B5EF4-FFF2-40B4-BE49-F238E27FC236}">
                <a16:creationId xmlns:a16="http://schemas.microsoft.com/office/drawing/2014/main" id="{0CEA45FD-E406-575E-AB72-EE55D6814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3" y="4184564"/>
            <a:ext cx="3823155" cy="773918"/>
          </a:xfrm>
          <a:prstGeom prst="rect">
            <a:avLst/>
          </a:prstGeom>
        </p:spPr>
      </p:pic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691915CA-755D-B5AF-B844-060DCC0E53CD}"/>
              </a:ext>
            </a:extLst>
          </p:cNvPr>
          <p:cNvGrpSpPr/>
          <p:nvPr/>
        </p:nvGrpSpPr>
        <p:grpSpPr>
          <a:xfrm>
            <a:off x="436545" y="5020328"/>
            <a:ext cx="3605149" cy="285397"/>
            <a:chOff x="437521" y="5024384"/>
            <a:chExt cx="3605149" cy="285397"/>
          </a:xfrm>
        </p:grpSpPr>
        <p:pic>
          <p:nvPicPr>
            <p:cNvPr id="189" name="Grafik 188">
              <a:extLst>
                <a:ext uri="{FF2B5EF4-FFF2-40B4-BE49-F238E27FC236}">
                  <a16:creationId xmlns:a16="http://schemas.microsoft.com/office/drawing/2014/main" id="{9A9321DA-EDB4-D787-659D-DC28BF122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033588"/>
              <a:ext cx="272037" cy="272037"/>
            </a:xfrm>
            <a:prstGeom prst="rect">
              <a:avLst/>
            </a:prstGeom>
          </p:spPr>
        </p:pic>
        <p:pic>
          <p:nvPicPr>
            <p:cNvPr id="190" name="Grafik 189">
              <a:extLst>
                <a:ext uri="{FF2B5EF4-FFF2-40B4-BE49-F238E27FC236}">
                  <a16:creationId xmlns:a16="http://schemas.microsoft.com/office/drawing/2014/main" id="{CE2F9280-2422-5030-2751-E6D2667F3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033587"/>
              <a:ext cx="272037" cy="272037"/>
            </a:xfrm>
            <a:prstGeom prst="rect">
              <a:avLst/>
            </a:prstGeom>
          </p:spPr>
        </p:pic>
        <p:pic>
          <p:nvPicPr>
            <p:cNvPr id="191" name="Grafik 190">
              <a:extLst>
                <a:ext uri="{FF2B5EF4-FFF2-40B4-BE49-F238E27FC236}">
                  <a16:creationId xmlns:a16="http://schemas.microsoft.com/office/drawing/2014/main" id="{A4096498-FBC2-CFE3-ED7A-385285BBF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024384"/>
              <a:ext cx="272037" cy="272037"/>
            </a:xfrm>
            <a:prstGeom prst="rect">
              <a:avLst/>
            </a:prstGeom>
          </p:spPr>
        </p:pic>
        <p:pic>
          <p:nvPicPr>
            <p:cNvPr id="192" name="Grafik 191">
              <a:extLst>
                <a:ext uri="{FF2B5EF4-FFF2-40B4-BE49-F238E27FC236}">
                  <a16:creationId xmlns:a16="http://schemas.microsoft.com/office/drawing/2014/main" id="{A983EA14-CDFE-38E1-A8E6-86816E67B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033587"/>
              <a:ext cx="272037" cy="272037"/>
            </a:xfrm>
            <a:prstGeom prst="rect">
              <a:avLst/>
            </a:prstGeom>
          </p:spPr>
        </p:pic>
        <p:pic>
          <p:nvPicPr>
            <p:cNvPr id="193" name="Grafik 192">
              <a:extLst>
                <a:ext uri="{FF2B5EF4-FFF2-40B4-BE49-F238E27FC236}">
                  <a16:creationId xmlns:a16="http://schemas.microsoft.com/office/drawing/2014/main" id="{C2C69958-B277-C2BC-268D-ECF38B728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033587"/>
              <a:ext cx="272037" cy="272037"/>
            </a:xfrm>
            <a:prstGeom prst="rect">
              <a:avLst/>
            </a:prstGeom>
          </p:spPr>
        </p:pic>
        <p:pic>
          <p:nvPicPr>
            <p:cNvPr id="194" name="Grafik 193">
              <a:extLst>
                <a:ext uri="{FF2B5EF4-FFF2-40B4-BE49-F238E27FC236}">
                  <a16:creationId xmlns:a16="http://schemas.microsoft.com/office/drawing/2014/main" id="{26D28E09-339D-0457-ED52-90D0D29A3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9461" y="5037744"/>
              <a:ext cx="272037" cy="272037"/>
            </a:xfrm>
            <a:prstGeom prst="rect">
              <a:avLst/>
            </a:prstGeom>
          </p:spPr>
        </p:pic>
        <p:pic>
          <p:nvPicPr>
            <p:cNvPr id="195" name="Grafik 194">
              <a:extLst>
                <a:ext uri="{FF2B5EF4-FFF2-40B4-BE49-F238E27FC236}">
                  <a16:creationId xmlns:a16="http://schemas.microsoft.com/office/drawing/2014/main" id="{F4E53922-107D-51FC-08D3-EDAD330CA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6049" y="5037743"/>
              <a:ext cx="272037" cy="272037"/>
            </a:xfrm>
            <a:prstGeom prst="rect">
              <a:avLst/>
            </a:prstGeom>
          </p:spPr>
        </p:pic>
        <p:pic>
          <p:nvPicPr>
            <p:cNvPr id="196" name="Grafik 195">
              <a:extLst>
                <a:ext uri="{FF2B5EF4-FFF2-40B4-BE49-F238E27FC236}">
                  <a16:creationId xmlns:a16="http://schemas.microsoft.com/office/drawing/2014/main" id="{42F72643-2209-0692-33AA-EAEB72A93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3301" y="5028540"/>
              <a:ext cx="272037" cy="272037"/>
            </a:xfrm>
            <a:prstGeom prst="rect">
              <a:avLst/>
            </a:prstGeom>
          </p:spPr>
        </p:pic>
        <p:pic>
          <p:nvPicPr>
            <p:cNvPr id="197" name="Grafik 196">
              <a:extLst>
                <a:ext uri="{FF2B5EF4-FFF2-40B4-BE49-F238E27FC236}">
                  <a16:creationId xmlns:a16="http://schemas.microsoft.com/office/drawing/2014/main" id="{5AE07C5A-D8DE-0E11-CAFB-BD734F820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4045" y="5037743"/>
              <a:ext cx="272037" cy="272037"/>
            </a:xfrm>
            <a:prstGeom prst="rect">
              <a:avLst/>
            </a:prstGeom>
          </p:spPr>
        </p:pic>
        <p:pic>
          <p:nvPicPr>
            <p:cNvPr id="198" name="Grafik 197">
              <a:extLst>
                <a:ext uri="{FF2B5EF4-FFF2-40B4-BE49-F238E27FC236}">
                  <a16:creationId xmlns:a16="http://schemas.microsoft.com/office/drawing/2014/main" id="{A3D239AE-0F3D-F9EF-0025-0F5E57CA2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633" y="5037743"/>
              <a:ext cx="272037" cy="272037"/>
            </a:xfrm>
            <a:prstGeom prst="rect">
              <a:avLst/>
            </a:prstGeom>
          </p:spPr>
        </p:pic>
      </p:grpSp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07A4F902-994D-49D5-6ABF-F3F1ED345B42}"/>
              </a:ext>
            </a:extLst>
          </p:cNvPr>
          <p:cNvGrpSpPr/>
          <p:nvPr/>
        </p:nvGrpSpPr>
        <p:grpSpPr>
          <a:xfrm>
            <a:off x="436545" y="5026438"/>
            <a:ext cx="3605149" cy="285397"/>
            <a:chOff x="437521" y="5024384"/>
            <a:chExt cx="3605149" cy="285397"/>
          </a:xfrm>
        </p:grpSpPr>
        <p:pic>
          <p:nvPicPr>
            <p:cNvPr id="200" name="Grafik 199">
              <a:extLst>
                <a:ext uri="{FF2B5EF4-FFF2-40B4-BE49-F238E27FC236}">
                  <a16:creationId xmlns:a16="http://schemas.microsoft.com/office/drawing/2014/main" id="{2838535A-B659-C660-0017-A5060DCA4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033588"/>
              <a:ext cx="272037" cy="272037"/>
            </a:xfrm>
            <a:prstGeom prst="rect">
              <a:avLst/>
            </a:prstGeom>
          </p:spPr>
        </p:pic>
        <p:pic>
          <p:nvPicPr>
            <p:cNvPr id="201" name="Grafik 200">
              <a:extLst>
                <a:ext uri="{FF2B5EF4-FFF2-40B4-BE49-F238E27FC236}">
                  <a16:creationId xmlns:a16="http://schemas.microsoft.com/office/drawing/2014/main" id="{E2AC271C-3D58-3349-6D5F-B8A4AF088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033587"/>
              <a:ext cx="272037" cy="272037"/>
            </a:xfrm>
            <a:prstGeom prst="rect">
              <a:avLst/>
            </a:prstGeom>
          </p:spPr>
        </p:pic>
        <p:pic>
          <p:nvPicPr>
            <p:cNvPr id="202" name="Grafik 201">
              <a:extLst>
                <a:ext uri="{FF2B5EF4-FFF2-40B4-BE49-F238E27FC236}">
                  <a16:creationId xmlns:a16="http://schemas.microsoft.com/office/drawing/2014/main" id="{8C22B9FC-6ACB-7316-DA9A-720A94D77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024384"/>
              <a:ext cx="272037" cy="272037"/>
            </a:xfrm>
            <a:prstGeom prst="rect">
              <a:avLst/>
            </a:prstGeom>
          </p:spPr>
        </p:pic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B3CF6431-53F4-6462-B8C2-9386AA745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033587"/>
              <a:ext cx="272037" cy="272037"/>
            </a:xfrm>
            <a:prstGeom prst="rect">
              <a:avLst/>
            </a:prstGeom>
          </p:spPr>
        </p:pic>
        <p:pic>
          <p:nvPicPr>
            <p:cNvPr id="204" name="Grafik 203">
              <a:extLst>
                <a:ext uri="{FF2B5EF4-FFF2-40B4-BE49-F238E27FC236}">
                  <a16:creationId xmlns:a16="http://schemas.microsoft.com/office/drawing/2014/main" id="{A152443B-041F-47BC-8B92-2A7F78AFE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033587"/>
              <a:ext cx="272037" cy="272037"/>
            </a:xfrm>
            <a:prstGeom prst="rect">
              <a:avLst/>
            </a:prstGeom>
          </p:spPr>
        </p:pic>
        <p:pic>
          <p:nvPicPr>
            <p:cNvPr id="205" name="Grafik 204">
              <a:extLst>
                <a:ext uri="{FF2B5EF4-FFF2-40B4-BE49-F238E27FC236}">
                  <a16:creationId xmlns:a16="http://schemas.microsoft.com/office/drawing/2014/main" id="{96658CE9-FA99-0482-E5F9-CD0D7D00E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9461" y="5037744"/>
              <a:ext cx="272037" cy="272037"/>
            </a:xfrm>
            <a:prstGeom prst="rect">
              <a:avLst/>
            </a:prstGeom>
          </p:spPr>
        </p:pic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90C3BED3-1E24-0479-272D-84CFA682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6049" y="5037743"/>
              <a:ext cx="272037" cy="272037"/>
            </a:xfrm>
            <a:prstGeom prst="rect">
              <a:avLst/>
            </a:prstGeom>
          </p:spPr>
        </p:pic>
        <p:pic>
          <p:nvPicPr>
            <p:cNvPr id="207" name="Grafik 206">
              <a:extLst>
                <a:ext uri="{FF2B5EF4-FFF2-40B4-BE49-F238E27FC236}">
                  <a16:creationId xmlns:a16="http://schemas.microsoft.com/office/drawing/2014/main" id="{49A02BF8-5B37-AA34-88DB-F693BD1E0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3301" y="5028540"/>
              <a:ext cx="272037" cy="272037"/>
            </a:xfrm>
            <a:prstGeom prst="rect">
              <a:avLst/>
            </a:prstGeom>
          </p:spPr>
        </p:pic>
        <p:pic>
          <p:nvPicPr>
            <p:cNvPr id="208" name="Grafik 207">
              <a:extLst>
                <a:ext uri="{FF2B5EF4-FFF2-40B4-BE49-F238E27FC236}">
                  <a16:creationId xmlns:a16="http://schemas.microsoft.com/office/drawing/2014/main" id="{7C5203BC-31E2-B66B-D1ED-351D2AA92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4045" y="5037743"/>
              <a:ext cx="272037" cy="272037"/>
            </a:xfrm>
            <a:prstGeom prst="rect">
              <a:avLst/>
            </a:prstGeom>
          </p:spPr>
        </p:pic>
        <p:pic>
          <p:nvPicPr>
            <p:cNvPr id="209" name="Grafik 208">
              <a:extLst>
                <a:ext uri="{FF2B5EF4-FFF2-40B4-BE49-F238E27FC236}">
                  <a16:creationId xmlns:a16="http://schemas.microsoft.com/office/drawing/2014/main" id="{7D65D41C-3A94-4E53-E0E9-C438428A8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633" y="5037743"/>
              <a:ext cx="272037" cy="272037"/>
            </a:xfrm>
            <a:prstGeom prst="rect">
              <a:avLst/>
            </a:prstGeom>
          </p:spPr>
        </p:pic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596E1658-D511-6AF2-1E31-F0DA88479FFD}"/>
              </a:ext>
            </a:extLst>
          </p:cNvPr>
          <p:cNvGrpSpPr/>
          <p:nvPr/>
        </p:nvGrpSpPr>
        <p:grpSpPr>
          <a:xfrm>
            <a:off x="435569" y="5022382"/>
            <a:ext cx="3605149" cy="285397"/>
            <a:chOff x="437521" y="5024384"/>
            <a:chExt cx="3605149" cy="285397"/>
          </a:xfrm>
        </p:grpSpPr>
        <p:pic>
          <p:nvPicPr>
            <p:cNvPr id="211" name="Grafik 210">
              <a:extLst>
                <a:ext uri="{FF2B5EF4-FFF2-40B4-BE49-F238E27FC236}">
                  <a16:creationId xmlns:a16="http://schemas.microsoft.com/office/drawing/2014/main" id="{2AF25350-C569-8612-1929-FBF4DF1F1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033588"/>
              <a:ext cx="272037" cy="272037"/>
            </a:xfrm>
            <a:prstGeom prst="rect">
              <a:avLst/>
            </a:prstGeom>
          </p:spPr>
        </p:pic>
        <p:pic>
          <p:nvPicPr>
            <p:cNvPr id="212" name="Grafik 211">
              <a:extLst>
                <a:ext uri="{FF2B5EF4-FFF2-40B4-BE49-F238E27FC236}">
                  <a16:creationId xmlns:a16="http://schemas.microsoft.com/office/drawing/2014/main" id="{C3847FD9-25C8-4749-C8CE-D80419F52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033587"/>
              <a:ext cx="272037" cy="272037"/>
            </a:xfrm>
            <a:prstGeom prst="rect">
              <a:avLst/>
            </a:prstGeom>
          </p:spPr>
        </p:pic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90AB4B5B-37C5-B5A0-B05D-DDB8FBDB7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024384"/>
              <a:ext cx="272037" cy="272037"/>
            </a:xfrm>
            <a:prstGeom prst="rect">
              <a:avLst/>
            </a:prstGeom>
          </p:spPr>
        </p:pic>
        <p:pic>
          <p:nvPicPr>
            <p:cNvPr id="214" name="Grafik 213">
              <a:extLst>
                <a:ext uri="{FF2B5EF4-FFF2-40B4-BE49-F238E27FC236}">
                  <a16:creationId xmlns:a16="http://schemas.microsoft.com/office/drawing/2014/main" id="{CB579E6A-079F-7F83-504B-EC2384477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033587"/>
              <a:ext cx="272037" cy="272037"/>
            </a:xfrm>
            <a:prstGeom prst="rect">
              <a:avLst/>
            </a:prstGeom>
          </p:spPr>
        </p:pic>
        <p:pic>
          <p:nvPicPr>
            <p:cNvPr id="215" name="Grafik 214">
              <a:extLst>
                <a:ext uri="{FF2B5EF4-FFF2-40B4-BE49-F238E27FC236}">
                  <a16:creationId xmlns:a16="http://schemas.microsoft.com/office/drawing/2014/main" id="{4665953E-83DD-D406-67A5-DE6E24DB6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033587"/>
              <a:ext cx="272037" cy="272037"/>
            </a:xfrm>
            <a:prstGeom prst="rect">
              <a:avLst/>
            </a:prstGeom>
          </p:spPr>
        </p:pic>
        <p:pic>
          <p:nvPicPr>
            <p:cNvPr id="216" name="Grafik 215">
              <a:extLst>
                <a:ext uri="{FF2B5EF4-FFF2-40B4-BE49-F238E27FC236}">
                  <a16:creationId xmlns:a16="http://schemas.microsoft.com/office/drawing/2014/main" id="{0B91A8CF-237C-F217-8C6F-916C3A9DC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9461" y="5037744"/>
              <a:ext cx="272037" cy="272037"/>
            </a:xfrm>
            <a:prstGeom prst="rect">
              <a:avLst/>
            </a:prstGeom>
          </p:spPr>
        </p:pic>
        <p:pic>
          <p:nvPicPr>
            <p:cNvPr id="217" name="Grafik 216">
              <a:extLst>
                <a:ext uri="{FF2B5EF4-FFF2-40B4-BE49-F238E27FC236}">
                  <a16:creationId xmlns:a16="http://schemas.microsoft.com/office/drawing/2014/main" id="{6FFA2D57-EBB1-D563-B8C1-363351EDE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6049" y="5037743"/>
              <a:ext cx="272037" cy="272037"/>
            </a:xfrm>
            <a:prstGeom prst="rect">
              <a:avLst/>
            </a:prstGeom>
          </p:spPr>
        </p:pic>
        <p:pic>
          <p:nvPicPr>
            <p:cNvPr id="218" name="Grafik 217">
              <a:extLst>
                <a:ext uri="{FF2B5EF4-FFF2-40B4-BE49-F238E27FC236}">
                  <a16:creationId xmlns:a16="http://schemas.microsoft.com/office/drawing/2014/main" id="{F31B3445-2ACC-41AF-D957-FCBF0DDD8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3301" y="5028540"/>
              <a:ext cx="272037" cy="272037"/>
            </a:xfrm>
            <a:prstGeom prst="rect">
              <a:avLst/>
            </a:prstGeom>
          </p:spPr>
        </p:pic>
        <p:pic>
          <p:nvPicPr>
            <p:cNvPr id="219" name="Grafik 218">
              <a:extLst>
                <a:ext uri="{FF2B5EF4-FFF2-40B4-BE49-F238E27FC236}">
                  <a16:creationId xmlns:a16="http://schemas.microsoft.com/office/drawing/2014/main" id="{9C472467-E699-27AE-F50C-B84F28A26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4045" y="5037743"/>
              <a:ext cx="272037" cy="272037"/>
            </a:xfrm>
            <a:prstGeom prst="rect">
              <a:avLst/>
            </a:prstGeom>
          </p:spPr>
        </p:pic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864AEC07-1D8F-E411-A01C-7FCA8FF2C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633" y="5037743"/>
              <a:ext cx="272037" cy="272037"/>
            </a:xfrm>
            <a:prstGeom prst="rect">
              <a:avLst/>
            </a:prstGeom>
          </p:spPr>
        </p:pic>
      </p:grpSp>
      <p:grpSp>
        <p:nvGrpSpPr>
          <p:cNvPr id="221" name="Gruppieren 220">
            <a:extLst>
              <a:ext uri="{FF2B5EF4-FFF2-40B4-BE49-F238E27FC236}">
                <a16:creationId xmlns:a16="http://schemas.microsoft.com/office/drawing/2014/main" id="{8A5A8337-6B7F-3B9D-B676-B21FEB67B91A}"/>
              </a:ext>
            </a:extLst>
          </p:cNvPr>
          <p:cNvGrpSpPr/>
          <p:nvPr/>
        </p:nvGrpSpPr>
        <p:grpSpPr>
          <a:xfrm>
            <a:off x="435569" y="5021431"/>
            <a:ext cx="3605149" cy="285397"/>
            <a:chOff x="437521" y="5024384"/>
            <a:chExt cx="3605149" cy="285397"/>
          </a:xfrm>
        </p:grpSpPr>
        <p:pic>
          <p:nvPicPr>
            <p:cNvPr id="222" name="Grafik 221">
              <a:extLst>
                <a:ext uri="{FF2B5EF4-FFF2-40B4-BE49-F238E27FC236}">
                  <a16:creationId xmlns:a16="http://schemas.microsoft.com/office/drawing/2014/main" id="{654C7C9F-5D72-B7E6-06FC-E494B8B64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033588"/>
              <a:ext cx="272037" cy="272037"/>
            </a:xfrm>
            <a:prstGeom prst="rect">
              <a:avLst/>
            </a:prstGeom>
          </p:spPr>
        </p:pic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794ABA2B-DA6D-C0D4-0A3E-E4B68045A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033587"/>
              <a:ext cx="272037" cy="272037"/>
            </a:xfrm>
            <a:prstGeom prst="rect">
              <a:avLst/>
            </a:prstGeom>
          </p:spPr>
        </p:pic>
        <p:pic>
          <p:nvPicPr>
            <p:cNvPr id="224" name="Grafik 223">
              <a:extLst>
                <a:ext uri="{FF2B5EF4-FFF2-40B4-BE49-F238E27FC236}">
                  <a16:creationId xmlns:a16="http://schemas.microsoft.com/office/drawing/2014/main" id="{8B694A64-0B3B-3A14-3345-1F7449216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024384"/>
              <a:ext cx="272037" cy="272037"/>
            </a:xfrm>
            <a:prstGeom prst="rect">
              <a:avLst/>
            </a:prstGeom>
          </p:spPr>
        </p:pic>
        <p:pic>
          <p:nvPicPr>
            <p:cNvPr id="225" name="Grafik 224">
              <a:extLst>
                <a:ext uri="{FF2B5EF4-FFF2-40B4-BE49-F238E27FC236}">
                  <a16:creationId xmlns:a16="http://schemas.microsoft.com/office/drawing/2014/main" id="{316B5168-CC0B-D319-3D1A-AAB046421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033587"/>
              <a:ext cx="272037" cy="272037"/>
            </a:xfrm>
            <a:prstGeom prst="rect">
              <a:avLst/>
            </a:prstGeom>
          </p:spPr>
        </p:pic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E2854C3D-79F4-1F15-85D4-F1209ABEE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033587"/>
              <a:ext cx="272037" cy="272037"/>
            </a:xfrm>
            <a:prstGeom prst="rect">
              <a:avLst/>
            </a:prstGeom>
          </p:spPr>
        </p:pic>
        <p:pic>
          <p:nvPicPr>
            <p:cNvPr id="227" name="Grafik 226">
              <a:extLst>
                <a:ext uri="{FF2B5EF4-FFF2-40B4-BE49-F238E27FC236}">
                  <a16:creationId xmlns:a16="http://schemas.microsoft.com/office/drawing/2014/main" id="{52830A7F-E58B-A07A-4708-438197F81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9461" y="5037744"/>
              <a:ext cx="272037" cy="272037"/>
            </a:xfrm>
            <a:prstGeom prst="rect">
              <a:avLst/>
            </a:prstGeom>
          </p:spPr>
        </p:pic>
        <p:pic>
          <p:nvPicPr>
            <p:cNvPr id="228" name="Grafik 227">
              <a:extLst>
                <a:ext uri="{FF2B5EF4-FFF2-40B4-BE49-F238E27FC236}">
                  <a16:creationId xmlns:a16="http://schemas.microsoft.com/office/drawing/2014/main" id="{16A8C715-4A3F-D9ED-A997-0A32F7212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6049" y="5037743"/>
              <a:ext cx="272037" cy="272037"/>
            </a:xfrm>
            <a:prstGeom prst="rect">
              <a:avLst/>
            </a:prstGeom>
          </p:spPr>
        </p:pic>
        <p:pic>
          <p:nvPicPr>
            <p:cNvPr id="229" name="Grafik 228">
              <a:extLst>
                <a:ext uri="{FF2B5EF4-FFF2-40B4-BE49-F238E27FC236}">
                  <a16:creationId xmlns:a16="http://schemas.microsoft.com/office/drawing/2014/main" id="{F196E61E-88BD-2357-7331-9D5FC4BBA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3301" y="5028540"/>
              <a:ext cx="272037" cy="272037"/>
            </a:xfrm>
            <a:prstGeom prst="rect">
              <a:avLst/>
            </a:prstGeom>
          </p:spPr>
        </p:pic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D97D59A7-05CD-48D0-8D72-1C3C5BBF5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4045" y="5037743"/>
              <a:ext cx="272037" cy="272037"/>
            </a:xfrm>
            <a:prstGeom prst="rect">
              <a:avLst/>
            </a:prstGeom>
          </p:spPr>
        </p:pic>
        <p:pic>
          <p:nvPicPr>
            <p:cNvPr id="231" name="Grafik 230">
              <a:extLst>
                <a:ext uri="{FF2B5EF4-FFF2-40B4-BE49-F238E27FC236}">
                  <a16:creationId xmlns:a16="http://schemas.microsoft.com/office/drawing/2014/main" id="{408D4F84-1647-768E-231B-81B772CD9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633" y="5037743"/>
              <a:ext cx="272037" cy="272037"/>
            </a:xfrm>
            <a:prstGeom prst="rect">
              <a:avLst/>
            </a:prstGeom>
          </p:spPr>
        </p:pic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FD064A5F-BBAB-48F4-C1A2-0BE4E6D2FCB9}"/>
              </a:ext>
            </a:extLst>
          </p:cNvPr>
          <p:cNvGrpSpPr/>
          <p:nvPr/>
        </p:nvGrpSpPr>
        <p:grpSpPr>
          <a:xfrm>
            <a:off x="434593" y="5017375"/>
            <a:ext cx="3605149" cy="285397"/>
            <a:chOff x="437521" y="5024384"/>
            <a:chExt cx="3605149" cy="28539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9871C79F-BDAD-9F45-EA74-AB4BD2168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033588"/>
              <a:ext cx="272037" cy="272037"/>
            </a:xfrm>
            <a:prstGeom prst="rect">
              <a:avLst/>
            </a:prstGeom>
          </p:spPr>
        </p:pic>
        <p:pic>
          <p:nvPicPr>
            <p:cNvPr id="234" name="Grafik 233">
              <a:extLst>
                <a:ext uri="{FF2B5EF4-FFF2-40B4-BE49-F238E27FC236}">
                  <a16:creationId xmlns:a16="http://schemas.microsoft.com/office/drawing/2014/main" id="{A24B7B54-DD46-AB26-5648-93AC9A0FD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033587"/>
              <a:ext cx="272037" cy="272037"/>
            </a:xfrm>
            <a:prstGeom prst="rect">
              <a:avLst/>
            </a:prstGeom>
          </p:spPr>
        </p:pic>
        <p:pic>
          <p:nvPicPr>
            <p:cNvPr id="235" name="Grafik 234">
              <a:extLst>
                <a:ext uri="{FF2B5EF4-FFF2-40B4-BE49-F238E27FC236}">
                  <a16:creationId xmlns:a16="http://schemas.microsoft.com/office/drawing/2014/main" id="{2E367A87-81C3-2F90-40E9-7D097FF55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024384"/>
              <a:ext cx="272037" cy="272037"/>
            </a:xfrm>
            <a:prstGeom prst="rect">
              <a:avLst/>
            </a:prstGeom>
          </p:spPr>
        </p:pic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34A93219-1133-F6F3-00A9-3C4B67A50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033587"/>
              <a:ext cx="272037" cy="272037"/>
            </a:xfrm>
            <a:prstGeom prst="rect">
              <a:avLst/>
            </a:prstGeom>
          </p:spPr>
        </p:pic>
        <p:pic>
          <p:nvPicPr>
            <p:cNvPr id="237" name="Grafik 236">
              <a:extLst>
                <a:ext uri="{FF2B5EF4-FFF2-40B4-BE49-F238E27FC236}">
                  <a16:creationId xmlns:a16="http://schemas.microsoft.com/office/drawing/2014/main" id="{8CEE7226-7D7C-A6CF-1022-2EBA938D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033587"/>
              <a:ext cx="272037" cy="272037"/>
            </a:xfrm>
            <a:prstGeom prst="rect">
              <a:avLst/>
            </a:prstGeom>
          </p:spPr>
        </p:pic>
        <p:pic>
          <p:nvPicPr>
            <p:cNvPr id="238" name="Grafik 237">
              <a:extLst>
                <a:ext uri="{FF2B5EF4-FFF2-40B4-BE49-F238E27FC236}">
                  <a16:creationId xmlns:a16="http://schemas.microsoft.com/office/drawing/2014/main" id="{CE952138-12B2-9BF1-1F92-863DB8FF8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9461" y="5037744"/>
              <a:ext cx="272037" cy="272037"/>
            </a:xfrm>
            <a:prstGeom prst="rect">
              <a:avLst/>
            </a:prstGeom>
          </p:spPr>
        </p:pic>
        <p:pic>
          <p:nvPicPr>
            <p:cNvPr id="239" name="Grafik 238">
              <a:extLst>
                <a:ext uri="{FF2B5EF4-FFF2-40B4-BE49-F238E27FC236}">
                  <a16:creationId xmlns:a16="http://schemas.microsoft.com/office/drawing/2014/main" id="{2B6EB970-8B50-C6FB-F49D-951DB3D09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6049" y="5037743"/>
              <a:ext cx="272037" cy="272037"/>
            </a:xfrm>
            <a:prstGeom prst="rect">
              <a:avLst/>
            </a:prstGeom>
          </p:spPr>
        </p:pic>
        <p:pic>
          <p:nvPicPr>
            <p:cNvPr id="240" name="Grafik 239">
              <a:extLst>
                <a:ext uri="{FF2B5EF4-FFF2-40B4-BE49-F238E27FC236}">
                  <a16:creationId xmlns:a16="http://schemas.microsoft.com/office/drawing/2014/main" id="{DFA89BDD-D64D-14CE-B3A8-9C69B20F6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3301" y="5028540"/>
              <a:ext cx="272037" cy="272037"/>
            </a:xfrm>
            <a:prstGeom prst="rect">
              <a:avLst/>
            </a:prstGeom>
          </p:spPr>
        </p:pic>
        <p:pic>
          <p:nvPicPr>
            <p:cNvPr id="241" name="Grafik 240">
              <a:extLst>
                <a:ext uri="{FF2B5EF4-FFF2-40B4-BE49-F238E27FC236}">
                  <a16:creationId xmlns:a16="http://schemas.microsoft.com/office/drawing/2014/main" id="{9D716A71-2C8E-75E4-C073-D443F6E47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4045" y="5037743"/>
              <a:ext cx="272037" cy="272037"/>
            </a:xfrm>
            <a:prstGeom prst="rect">
              <a:avLst/>
            </a:prstGeom>
          </p:spPr>
        </p:pic>
        <p:pic>
          <p:nvPicPr>
            <p:cNvPr id="242" name="Grafik 241">
              <a:extLst>
                <a:ext uri="{FF2B5EF4-FFF2-40B4-BE49-F238E27FC236}">
                  <a16:creationId xmlns:a16="http://schemas.microsoft.com/office/drawing/2014/main" id="{DA9D271C-BFA0-13CC-6AA4-505501A9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633" y="5037743"/>
              <a:ext cx="272037" cy="272037"/>
            </a:xfrm>
            <a:prstGeom prst="rect">
              <a:avLst/>
            </a:prstGeom>
          </p:spPr>
        </p:pic>
      </p:grpSp>
      <p:grpSp>
        <p:nvGrpSpPr>
          <p:cNvPr id="243" name="Gruppieren 242">
            <a:extLst>
              <a:ext uri="{FF2B5EF4-FFF2-40B4-BE49-F238E27FC236}">
                <a16:creationId xmlns:a16="http://schemas.microsoft.com/office/drawing/2014/main" id="{8334229F-515C-6671-ADBE-3F196B49B8FE}"/>
              </a:ext>
            </a:extLst>
          </p:cNvPr>
          <p:cNvGrpSpPr/>
          <p:nvPr/>
        </p:nvGrpSpPr>
        <p:grpSpPr>
          <a:xfrm>
            <a:off x="434593" y="5023485"/>
            <a:ext cx="3605149" cy="285397"/>
            <a:chOff x="437521" y="5024384"/>
            <a:chExt cx="3605149" cy="285397"/>
          </a:xfrm>
        </p:grpSpPr>
        <p:pic>
          <p:nvPicPr>
            <p:cNvPr id="244" name="Grafik 243">
              <a:extLst>
                <a:ext uri="{FF2B5EF4-FFF2-40B4-BE49-F238E27FC236}">
                  <a16:creationId xmlns:a16="http://schemas.microsoft.com/office/drawing/2014/main" id="{E56313DD-411E-3364-C3D3-E7973A47D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033588"/>
              <a:ext cx="272037" cy="272037"/>
            </a:xfrm>
            <a:prstGeom prst="rect">
              <a:avLst/>
            </a:prstGeom>
          </p:spPr>
        </p:pic>
        <p:pic>
          <p:nvPicPr>
            <p:cNvPr id="245" name="Grafik 244">
              <a:extLst>
                <a:ext uri="{FF2B5EF4-FFF2-40B4-BE49-F238E27FC236}">
                  <a16:creationId xmlns:a16="http://schemas.microsoft.com/office/drawing/2014/main" id="{5D919786-0811-35AE-B454-FA2DEEF49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033587"/>
              <a:ext cx="272037" cy="272037"/>
            </a:xfrm>
            <a:prstGeom prst="rect">
              <a:avLst/>
            </a:prstGeom>
          </p:spPr>
        </p:pic>
        <p:pic>
          <p:nvPicPr>
            <p:cNvPr id="246" name="Grafik 245">
              <a:extLst>
                <a:ext uri="{FF2B5EF4-FFF2-40B4-BE49-F238E27FC236}">
                  <a16:creationId xmlns:a16="http://schemas.microsoft.com/office/drawing/2014/main" id="{3008CD53-63A8-1F68-F5CB-E09F5DD41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024384"/>
              <a:ext cx="272037" cy="272037"/>
            </a:xfrm>
            <a:prstGeom prst="rect">
              <a:avLst/>
            </a:prstGeom>
          </p:spPr>
        </p:pic>
        <p:pic>
          <p:nvPicPr>
            <p:cNvPr id="247" name="Grafik 246">
              <a:extLst>
                <a:ext uri="{FF2B5EF4-FFF2-40B4-BE49-F238E27FC236}">
                  <a16:creationId xmlns:a16="http://schemas.microsoft.com/office/drawing/2014/main" id="{FF4AFF3E-4FFC-62DD-474A-7E83E991E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033587"/>
              <a:ext cx="272037" cy="272037"/>
            </a:xfrm>
            <a:prstGeom prst="rect">
              <a:avLst/>
            </a:prstGeom>
          </p:spPr>
        </p:pic>
        <p:pic>
          <p:nvPicPr>
            <p:cNvPr id="248" name="Grafik 247">
              <a:extLst>
                <a:ext uri="{FF2B5EF4-FFF2-40B4-BE49-F238E27FC236}">
                  <a16:creationId xmlns:a16="http://schemas.microsoft.com/office/drawing/2014/main" id="{E9BF97D5-B85E-03F0-903D-C53BBD8E2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033587"/>
              <a:ext cx="272037" cy="272037"/>
            </a:xfrm>
            <a:prstGeom prst="rect">
              <a:avLst/>
            </a:prstGeom>
          </p:spPr>
        </p:pic>
        <p:pic>
          <p:nvPicPr>
            <p:cNvPr id="249" name="Grafik 248">
              <a:extLst>
                <a:ext uri="{FF2B5EF4-FFF2-40B4-BE49-F238E27FC236}">
                  <a16:creationId xmlns:a16="http://schemas.microsoft.com/office/drawing/2014/main" id="{598536A6-B47D-206C-488D-B4F399AE1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9461" y="5037744"/>
              <a:ext cx="272037" cy="272037"/>
            </a:xfrm>
            <a:prstGeom prst="rect">
              <a:avLst/>
            </a:prstGeom>
          </p:spPr>
        </p:pic>
        <p:pic>
          <p:nvPicPr>
            <p:cNvPr id="250" name="Grafik 249">
              <a:extLst>
                <a:ext uri="{FF2B5EF4-FFF2-40B4-BE49-F238E27FC236}">
                  <a16:creationId xmlns:a16="http://schemas.microsoft.com/office/drawing/2014/main" id="{37F0DD02-3AD3-9D13-C027-616C5E9C5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6049" y="5037743"/>
              <a:ext cx="272037" cy="272037"/>
            </a:xfrm>
            <a:prstGeom prst="rect">
              <a:avLst/>
            </a:prstGeom>
          </p:spPr>
        </p:pic>
        <p:pic>
          <p:nvPicPr>
            <p:cNvPr id="251" name="Grafik 250">
              <a:extLst>
                <a:ext uri="{FF2B5EF4-FFF2-40B4-BE49-F238E27FC236}">
                  <a16:creationId xmlns:a16="http://schemas.microsoft.com/office/drawing/2014/main" id="{A8FA6EE6-095B-5DA2-5B03-8CE9B2CB9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3301" y="5028540"/>
              <a:ext cx="272037" cy="272037"/>
            </a:xfrm>
            <a:prstGeom prst="rect">
              <a:avLst/>
            </a:prstGeom>
          </p:spPr>
        </p:pic>
        <p:pic>
          <p:nvPicPr>
            <p:cNvPr id="252" name="Grafik 251">
              <a:extLst>
                <a:ext uri="{FF2B5EF4-FFF2-40B4-BE49-F238E27FC236}">
                  <a16:creationId xmlns:a16="http://schemas.microsoft.com/office/drawing/2014/main" id="{74AF37AD-E458-4E67-7AB0-833D62177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4045" y="5037743"/>
              <a:ext cx="272037" cy="272037"/>
            </a:xfrm>
            <a:prstGeom prst="rect">
              <a:avLst/>
            </a:prstGeom>
          </p:spPr>
        </p:pic>
        <p:pic>
          <p:nvPicPr>
            <p:cNvPr id="253" name="Grafik 252">
              <a:extLst>
                <a:ext uri="{FF2B5EF4-FFF2-40B4-BE49-F238E27FC236}">
                  <a16:creationId xmlns:a16="http://schemas.microsoft.com/office/drawing/2014/main" id="{EE94638E-0D7C-F714-056C-C7724EB62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633" y="5037743"/>
              <a:ext cx="272037" cy="272037"/>
            </a:xfrm>
            <a:prstGeom prst="rect">
              <a:avLst/>
            </a:prstGeom>
          </p:spPr>
        </p:pic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47AF9066-88EB-6265-686F-4486498B1F78}"/>
              </a:ext>
            </a:extLst>
          </p:cNvPr>
          <p:cNvGrpSpPr/>
          <p:nvPr/>
        </p:nvGrpSpPr>
        <p:grpSpPr>
          <a:xfrm>
            <a:off x="433617" y="5019429"/>
            <a:ext cx="3605149" cy="285397"/>
            <a:chOff x="437521" y="5024384"/>
            <a:chExt cx="3605149" cy="285397"/>
          </a:xfrm>
        </p:grpSpPr>
        <p:pic>
          <p:nvPicPr>
            <p:cNvPr id="255" name="Grafik 254">
              <a:extLst>
                <a:ext uri="{FF2B5EF4-FFF2-40B4-BE49-F238E27FC236}">
                  <a16:creationId xmlns:a16="http://schemas.microsoft.com/office/drawing/2014/main" id="{58B993A9-3826-785B-4279-4BAEBF25B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033588"/>
              <a:ext cx="272037" cy="272037"/>
            </a:xfrm>
            <a:prstGeom prst="rect">
              <a:avLst/>
            </a:prstGeom>
          </p:spPr>
        </p:pic>
        <p:pic>
          <p:nvPicPr>
            <p:cNvPr id="256" name="Grafik 255">
              <a:extLst>
                <a:ext uri="{FF2B5EF4-FFF2-40B4-BE49-F238E27FC236}">
                  <a16:creationId xmlns:a16="http://schemas.microsoft.com/office/drawing/2014/main" id="{8E8C8B3C-C462-3779-0ECC-A1FC1EE1A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033587"/>
              <a:ext cx="272037" cy="272037"/>
            </a:xfrm>
            <a:prstGeom prst="rect">
              <a:avLst/>
            </a:prstGeom>
          </p:spPr>
        </p:pic>
        <p:pic>
          <p:nvPicPr>
            <p:cNvPr id="257" name="Grafik 256">
              <a:extLst>
                <a:ext uri="{FF2B5EF4-FFF2-40B4-BE49-F238E27FC236}">
                  <a16:creationId xmlns:a16="http://schemas.microsoft.com/office/drawing/2014/main" id="{0F736E9C-E675-F203-A2C6-959EC4DFA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024384"/>
              <a:ext cx="272037" cy="272037"/>
            </a:xfrm>
            <a:prstGeom prst="rect">
              <a:avLst/>
            </a:prstGeom>
          </p:spPr>
        </p:pic>
        <p:pic>
          <p:nvPicPr>
            <p:cNvPr id="258" name="Grafik 257">
              <a:extLst>
                <a:ext uri="{FF2B5EF4-FFF2-40B4-BE49-F238E27FC236}">
                  <a16:creationId xmlns:a16="http://schemas.microsoft.com/office/drawing/2014/main" id="{A56CCC67-7AEC-13F4-C8C7-604A3760C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033587"/>
              <a:ext cx="272037" cy="272037"/>
            </a:xfrm>
            <a:prstGeom prst="rect">
              <a:avLst/>
            </a:prstGeom>
          </p:spPr>
        </p:pic>
        <p:pic>
          <p:nvPicPr>
            <p:cNvPr id="259" name="Grafik 258">
              <a:extLst>
                <a:ext uri="{FF2B5EF4-FFF2-40B4-BE49-F238E27FC236}">
                  <a16:creationId xmlns:a16="http://schemas.microsoft.com/office/drawing/2014/main" id="{0C154B90-2156-A854-F02A-4C6F48F87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033587"/>
              <a:ext cx="272037" cy="272037"/>
            </a:xfrm>
            <a:prstGeom prst="rect">
              <a:avLst/>
            </a:prstGeom>
          </p:spPr>
        </p:pic>
        <p:pic>
          <p:nvPicPr>
            <p:cNvPr id="260" name="Grafik 259">
              <a:extLst>
                <a:ext uri="{FF2B5EF4-FFF2-40B4-BE49-F238E27FC236}">
                  <a16:creationId xmlns:a16="http://schemas.microsoft.com/office/drawing/2014/main" id="{278863B1-A5FB-2357-C0D3-32811CBF8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9461" y="5037744"/>
              <a:ext cx="272037" cy="272037"/>
            </a:xfrm>
            <a:prstGeom prst="rect">
              <a:avLst/>
            </a:prstGeom>
          </p:spPr>
        </p:pic>
        <p:pic>
          <p:nvPicPr>
            <p:cNvPr id="261" name="Grafik 260">
              <a:extLst>
                <a:ext uri="{FF2B5EF4-FFF2-40B4-BE49-F238E27FC236}">
                  <a16:creationId xmlns:a16="http://schemas.microsoft.com/office/drawing/2014/main" id="{E4F64175-AEBC-2F34-961F-782D4C67D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6049" y="5037743"/>
              <a:ext cx="272037" cy="272037"/>
            </a:xfrm>
            <a:prstGeom prst="rect">
              <a:avLst/>
            </a:prstGeom>
          </p:spPr>
        </p:pic>
        <p:pic>
          <p:nvPicPr>
            <p:cNvPr id="262" name="Grafik 261">
              <a:extLst>
                <a:ext uri="{FF2B5EF4-FFF2-40B4-BE49-F238E27FC236}">
                  <a16:creationId xmlns:a16="http://schemas.microsoft.com/office/drawing/2014/main" id="{6383DCD1-5368-54F8-5266-CFB93D9E2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3301" y="5028540"/>
              <a:ext cx="272037" cy="272037"/>
            </a:xfrm>
            <a:prstGeom prst="rect">
              <a:avLst/>
            </a:prstGeom>
          </p:spPr>
        </p:pic>
        <p:pic>
          <p:nvPicPr>
            <p:cNvPr id="263" name="Grafik 262">
              <a:extLst>
                <a:ext uri="{FF2B5EF4-FFF2-40B4-BE49-F238E27FC236}">
                  <a16:creationId xmlns:a16="http://schemas.microsoft.com/office/drawing/2014/main" id="{8C6F71CB-8336-75EA-801E-FAAC96E5B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4045" y="5037743"/>
              <a:ext cx="272037" cy="272037"/>
            </a:xfrm>
            <a:prstGeom prst="rect">
              <a:avLst/>
            </a:prstGeom>
          </p:spPr>
        </p:pic>
        <p:pic>
          <p:nvPicPr>
            <p:cNvPr id="264" name="Grafik 263">
              <a:extLst>
                <a:ext uri="{FF2B5EF4-FFF2-40B4-BE49-F238E27FC236}">
                  <a16:creationId xmlns:a16="http://schemas.microsoft.com/office/drawing/2014/main" id="{A23130ED-8D06-AFAE-2693-50D80653B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633" y="5037743"/>
              <a:ext cx="272037" cy="272037"/>
            </a:xfrm>
            <a:prstGeom prst="rect">
              <a:avLst/>
            </a:prstGeom>
          </p:spPr>
        </p:pic>
      </p:grpSp>
      <p:grpSp>
        <p:nvGrpSpPr>
          <p:cNvPr id="265" name="Gruppieren 264">
            <a:extLst>
              <a:ext uri="{FF2B5EF4-FFF2-40B4-BE49-F238E27FC236}">
                <a16:creationId xmlns:a16="http://schemas.microsoft.com/office/drawing/2014/main" id="{341A431E-69CE-905E-29C5-9C8F29233DEF}"/>
              </a:ext>
            </a:extLst>
          </p:cNvPr>
          <p:cNvGrpSpPr/>
          <p:nvPr/>
        </p:nvGrpSpPr>
        <p:grpSpPr>
          <a:xfrm>
            <a:off x="432153" y="5026641"/>
            <a:ext cx="3605149" cy="285397"/>
            <a:chOff x="437521" y="5024384"/>
            <a:chExt cx="3605149" cy="285397"/>
          </a:xfrm>
        </p:grpSpPr>
        <p:pic>
          <p:nvPicPr>
            <p:cNvPr id="266" name="Grafik 265">
              <a:extLst>
                <a:ext uri="{FF2B5EF4-FFF2-40B4-BE49-F238E27FC236}">
                  <a16:creationId xmlns:a16="http://schemas.microsoft.com/office/drawing/2014/main" id="{3E74902C-A1A7-3FCE-67D7-CBE3E1365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033588"/>
              <a:ext cx="272037" cy="272037"/>
            </a:xfrm>
            <a:prstGeom prst="rect">
              <a:avLst/>
            </a:prstGeom>
          </p:spPr>
        </p:pic>
        <p:pic>
          <p:nvPicPr>
            <p:cNvPr id="267" name="Grafik 266">
              <a:extLst>
                <a:ext uri="{FF2B5EF4-FFF2-40B4-BE49-F238E27FC236}">
                  <a16:creationId xmlns:a16="http://schemas.microsoft.com/office/drawing/2014/main" id="{3C809B29-1EDC-A93A-59DD-ECBCEDC30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033587"/>
              <a:ext cx="272037" cy="272037"/>
            </a:xfrm>
            <a:prstGeom prst="rect">
              <a:avLst/>
            </a:prstGeom>
          </p:spPr>
        </p:pic>
        <p:pic>
          <p:nvPicPr>
            <p:cNvPr id="268" name="Grafik 267">
              <a:extLst>
                <a:ext uri="{FF2B5EF4-FFF2-40B4-BE49-F238E27FC236}">
                  <a16:creationId xmlns:a16="http://schemas.microsoft.com/office/drawing/2014/main" id="{BB3BE5CA-BA4E-818F-5C2D-2E6844BAC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024384"/>
              <a:ext cx="272037" cy="272037"/>
            </a:xfrm>
            <a:prstGeom prst="rect">
              <a:avLst/>
            </a:prstGeom>
          </p:spPr>
        </p:pic>
        <p:pic>
          <p:nvPicPr>
            <p:cNvPr id="269" name="Grafik 268">
              <a:extLst>
                <a:ext uri="{FF2B5EF4-FFF2-40B4-BE49-F238E27FC236}">
                  <a16:creationId xmlns:a16="http://schemas.microsoft.com/office/drawing/2014/main" id="{E069E9AF-A8B2-2EBE-84B3-66D84262E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033587"/>
              <a:ext cx="272037" cy="272037"/>
            </a:xfrm>
            <a:prstGeom prst="rect">
              <a:avLst/>
            </a:prstGeom>
          </p:spPr>
        </p:pic>
        <p:pic>
          <p:nvPicPr>
            <p:cNvPr id="270" name="Grafik 269">
              <a:extLst>
                <a:ext uri="{FF2B5EF4-FFF2-40B4-BE49-F238E27FC236}">
                  <a16:creationId xmlns:a16="http://schemas.microsoft.com/office/drawing/2014/main" id="{5FE8B347-8E9D-8A6A-2A40-B817054C3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033587"/>
              <a:ext cx="272037" cy="272037"/>
            </a:xfrm>
            <a:prstGeom prst="rect">
              <a:avLst/>
            </a:prstGeom>
          </p:spPr>
        </p:pic>
        <p:pic>
          <p:nvPicPr>
            <p:cNvPr id="271" name="Grafik 270">
              <a:extLst>
                <a:ext uri="{FF2B5EF4-FFF2-40B4-BE49-F238E27FC236}">
                  <a16:creationId xmlns:a16="http://schemas.microsoft.com/office/drawing/2014/main" id="{A790A8F4-6131-D2AE-BEC6-9703A3079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9461" y="5037744"/>
              <a:ext cx="272037" cy="272037"/>
            </a:xfrm>
            <a:prstGeom prst="rect">
              <a:avLst/>
            </a:prstGeom>
          </p:spPr>
        </p:pic>
        <p:pic>
          <p:nvPicPr>
            <p:cNvPr id="272" name="Grafik 271">
              <a:extLst>
                <a:ext uri="{FF2B5EF4-FFF2-40B4-BE49-F238E27FC236}">
                  <a16:creationId xmlns:a16="http://schemas.microsoft.com/office/drawing/2014/main" id="{3A616B92-552F-6975-DC4D-1E59C44DD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6049" y="5037743"/>
              <a:ext cx="272037" cy="272037"/>
            </a:xfrm>
            <a:prstGeom prst="rect">
              <a:avLst/>
            </a:prstGeom>
          </p:spPr>
        </p:pic>
        <p:pic>
          <p:nvPicPr>
            <p:cNvPr id="273" name="Grafik 272">
              <a:extLst>
                <a:ext uri="{FF2B5EF4-FFF2-40B4-BE49-F238E27FC236}">
                  <a16:creationId xmlns:a16="http://schemas.microsoft.com/office/drawing/2014/main" id="{F322E3C3-495F-9A5F-A86C-FBCDB0F61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3301" y="5028540"/>
              <a:ext cx="272037" cy="272037"/>
            </a:xfrm>
            <a:prstGeom prst="rect">
              <a:avLst/>
            </a:prstGeom>
          </p:spPr>
        </p:pic>
        <p:pic>
          <p:nvPicPr>
            <p:cNvPr id="274" name="Grafik 273">
              <a:extLst>
                <a:ext uri="{FF2B5EF4-FFF2-40B4-BE49-F238E27FC236}">
                  <a16:creationId xmlns:a16="http://schemas.microsoft.com/office/drawing/2014/main" id="{B736BDA0-0A2A-AEC0-EEBD-5F917DC1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4045" y="5037743"/>
              <a:ext cx="272037" cy="272037"/>
            </a:xfrm>
            <a:prstGeom prst="rect">
              <a:avLst/>
            </a:prstGeom>
          </p:spPr>
        </p:pic>
        <p:pic>
          <p:nvPicPr>
            <p:cNvPr id="275" name="Grafik 274">
              <a:extLst>
                <a:ext uri="{FF2B5EF4-FFF2-40B4-BE49-F238E27FC236}">
                  <a16:creationId xmlns:a16="http://schemas.microsoft.com/office/drawing/2014/main" id="{8C432C4E-5143-0706-D7F0-CD562F7FB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633" y="5037743"/>
              <a:ext cx="272037" cy="272037"/>
            </a:xfrm>
            <a:prstGeom prst="rect">
              <a:avLst/>
            </a:prstGeom>
          </p:spPr>
        </p:pic>
      </p:grpSp>
      <p:grpSp>
        <p:nvGrpSpPr>
          <p:cNvPr id="276" name="Gruppieren 275">
            <a:extLst>
              <a:ext uri="{FF2B5EF4-FFF2-40B4-BE49-F238E27FC236}">
                <a16:creationId xmlns:a16="http://schemas.microsoft.com/office/drawing/2014/main" id="{C4F993F2-8244-85D6-BDC0-9AD359853229}"/>
              </a:ext>
            </a:extLst>
          </p:cNvPr>
          <p:cNvGrpSpPr/>
          <p:nvPr/>
        </p:nvGrpSpPr>
        <p:grpSpPr>
          <a:xfrm>
            <a:off x="431177" y="5022585"/>
            <a:ext cx="3605149" cy="285397"/>
            <a:chOff x="437521" y="5024384"/>
            <a:chExt cx="3605149" cy="285397"/>
          </a:xfrm>
        </p:grpSpPr>
        <p:pic>
          <p:nvPicPr>
            <p:cNvPr id="277" name="Grafik 276">
              <a:extLst>
                <a:ext uri="{FF2B5EF4-FFF2-40B4-BE49-F238E27FC236}">
                  <a16:creationId xmlns:a16="http://schemas.microsoft.com/office/drawing/2014/main" id="{28166D24-8859-1368-B41C-895A2CAF5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033588"/>
              <a:ext cx="272037" cy="272037"/>
            </a:xfrm>
            <a:prstGeom prst="rect">
              <a:avLst/>
            </a:prstGeom>
          </p:spPr>
        </p:pic>
        <p:pic>
          <p:nvPicPr>
            <p:cNvPr id="278" name="Grafik 277">
              <a:extLst>
                <a:ext uri="{FF2B5EF4-FFF2-40B4-BE49-F238E27FC236}">
                  <a16:creationId xmlns:a16="http://schemas.microsoft.com/office/drawing/2014/main" id="{2276284D-BA77-FA9D-13FE-3EF775F2C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033587"/>
              <a:ext cx="272037" cy="272037"/>
            </a:xfrm>
            <a:prstGeom prst="rect">
              <a:avLst/>
            </a:prstGeom>
          </p:spPr>
        </p:pic>
        <p:pic>
          <p:nvPicPr>
            <p:cNvPr id="279" name="Grafik 278">
              <a:extLst>
                <a:ext uri="{FF2B5EF4-FFF2-40B4-BE49-F238E27FC236}">
                  <a16:creationId xmlns:a16="http://schemas.microsoft.com/office/drawing/2014/main" id="{DD92DB5A-41CB-9636-B87C-1B9DC1E66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024384"/>
              <a:ext cx="272037" cy="272037"/>
            </a:xfrm>
            <a:prstGeom prst="rect">
              <a:avLst/>
            </a:prstGeom>
          </p:spPr>
        </p:pic>
        <p:pic>
          <p:nvPicPr>
            <p:cNvPr id="280" name="Grafik 279">
              <a:extLst>
                <a:ext uri="{FF2B5EF4-FFF2-40B4-BE49-F238E27FC236}">
                  <a16:creationId xmlns:a16="http://schemas.microsoft.com/office/drawing/2014/main" id="{4CEB0EB6-EB16-CF7A-DC0E-15706294E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033587"/>
              <a:ext cx="272037" cy="272037"/>
            </a:xfrm>
            <a:prstGeom prst="rect">
              <a:avLst/>
            </a:prstGeom>
          </p:spPr>
        </p:pic>
        <p:pic>
          <p:nvPicPr>
            <p:cNvPr id="281" name="Grafik 280">
              <a:extLst>
                <a:ext uri="{FF2B5EF4-FFF2-40B4-BE49-F238E27FC236}">
                  <a16:creationId xmlns:a16="http://schemas.microsoft.com/office/drawing/2014/main" id="{A06221A1-F6C4-9F22-4961-40D1E9508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033587"/>
              <a:ext cx="272037" cy="272037"/>
            </a:xfrm>
            <a:prstGeom prst="rect">
              <a:avLst/>
            </a:prstGeom>
          </p:spPr>
        </p:pic>
        <p:pic>
          <p:nvPicPr>
            <p:cNvPr id="282" name="Grafik 281">
              <a:extLst>
                <a:ext uri="{FF2B5EF4-FFF2-40B4-BE49-F238E27FC236}">
                  <a16:creationId xmlns:a16="http://schemas.microsoft.com/office/drawing/2014/main" id="{BFDAD19D-52DF-7643-0D81-9113F0366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9461" y="5037744"/>
              <a:ext cx="272037" cy="272037"/>
            </a:xfrm>
            <a:prstGeom prst="rect">
              <a:avLst/>
            </a:prstGeom>
          </p:spPr>
        </p:pic>
        <p:pic>
          <p:nvPicPr>
            <p:cNvPr id="283" name="Grafik 282">
              <a:extLst>
                <a:ext uri="{FF2B5EF4-FFF2-40B4-BE49-F238E27FC236}">
                  <a16:creationId xmlns:a16="http://schemas.microsoft.com/office/drawing/2014/main" id="{A4F1E5E0-F137-0569-B259-E44D6E90E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6049" y="5037743"/>
              <a:ext cx="272037" cy="272037"/>
            </a:xfrm>
            <a:prstGeom prst="rect">
              <a:avLst/>
            </a:prstGeom>
          </p:spPr>
        </p:pic>
        <p:pic>
          <p:nvPicPr>
            <p:cNvPr id="284" name="Grafik 283">
              <a:extLst>
                <a:ext uri="{FF2B5EF4-FFF2-40B4-BE49-F238E27FC236}">
                  <a16:creationId xmlns:a16="http://schemas.microsoft.com/office/drawing/2014/main" id="{9EB914E3-D64A-63C5-E665-653C7B083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3301" y="5028540"/>
              <a:ext cx="272037" cy="272037"/>
            </a:xfrm>
            <a:prstGeom prst="rect">
              <a:avLst/>
            </a:prstGeom>
          </p:spPr>
        </p:pic>
        <p:pic>
          <p:nvPicPr>
            <p:cNvPr id="285" name="Grafik 284">
              <a:extLst>
                <a:ext uri="{FF2B5EF4-FFF2-40B4-BE49-F238E27FC236}">
                  <a16:creationId xmlns:a16="http://schemas.microsoft.com/office/drawing/2014/main" id="{DE1C602D-578C-71AB-531A-A64E950ED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4045" y="5037743"/>
              <a:ext cx="272037" cy="272037"/>
            </a:xfrm>
            <a:prstGeom prst="rect">
              <a:avLst/>
            </a:prstGeom>
          </p:spPr>
        </p:pic>
        <p:pic>
          <p:nvPicPr>
            <p:cNvPr id="286" name="Grafik 285">
              <a:extLst>
                <a:ext uri="{FF2B5EF4-FFF2-40B4-BE49-F238E27FC236}">
                  <a16:creationId xmlns:a16="http://schemas.microsoft.com/office/drawing/2014/main" id="{9BD65EC7-3DAD-7AC2-495A-E9B7F72EB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633" y="5037743"/>
              <a:ext cx="272037" cy="272037"/>
            </a:xfrm>
            <a:prstGeom prst="rect">
              <a:avLst/>
            </a:prstGeom>
          </p:spPr>
        </p:pic>
      </p:grpSp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F877EA24-D853-695F-45DE-170F99402512}"/>
              </a:ext>
            </a:extLst>
          </p:cNvPr>
          <p:cNvGrpSpPr/>
          <p:nvPr/>
        </p:nvGrpSpPr>
        <p:grpSpPr>
          <a:xfrm>
            <a:off x="431177" y="5028695"/>
            <a:ext cx="3605149" cy="285397"/>
            <a:chOff x="437521" y="5024384"/>
            <a:chExt cx="3605149" cy="285397"/>
          </a:xfrm>
        </p:grpSpPr>
        <p:pic>
          <p:nvPicPr>
            <p:cNvPr id="288" name="Grafik 287">
              <a:extLst>
                <a:ext uri="{FF2B5EF4-FFF2-40B4-BE49-F238E27FC236}">
                  <a16:creationId xmlns:a16="http://schemas.microsoft.com/office/drawing/2014/main" id="{89E35E8F-22F2-C997-6BED-9995B2B0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033588"/>
              <a:ext cx="272037" cy="272037"/>
            </a:xfrm>
            <a:prstGeom prst="rect">
              <a:avLst/>
            </a:prstGeom>
          </p:spPr>
        </p:pic>
        <p:pic>
          <p:nvPicPr>
            <p:cNvPr id="289" name="Grafik 288">
              <a:extLst>
                <a:ext uri="{FF2B5EF4-FFF2-40B4-BE49-F238E27FC236}">
                  <a16:creationId xmlns:a16="http://schemas.microsoft.com/office/drawing/2014/main" id="{64DC0D13-F3F0-D04C-00BB-6C5CFC70F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033587"/>
              <a:ext cx="272037" cy="272037"/>
            </a:xfrm>
            <a:prstGeom prst="rect">
              <a:avLst/>
            </a:prstGeom>
          </p:spPr>
        </p:pic>
        <p:pic>
          <p:nvPicPr>
            <p:cNvPr id="290" name="Grafik 289">
              <a:extLst>
                <a:ext uri="{FF2B5EF4-FFF2-40B4-BE49-F238E27FC236}">
                  <a16:creationId xmlns:a16="http://schemas.microsoft.com/office/drawing/2014/main" id="{105771EE-42A4-0F22-55E2-B8C196FDA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024384"/>
              <a:ext cx="272037" cy="272037"/>
            </a:xfrm>
            <a:prstGeom prst="rect">
              <a:avLst/>
            </a:prstGeom>
          </p:spPr>
        </p:pic>
        <p:pic>
          <p:nvPicPr>
            <p:cNvPr id="291" name="Grafik 290">
              <a:extLst>
                <a:ext uri="{FF2B5EF4-FFF2-40B4-BE49-F238E27FC236}">
                  <a16:creationId xmlns:a16="http://schemas.microsoft.com/office/drawing/2014/main" id="{A4800110-AFF1-9A2D-9A5D-2509EBBCB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033587"/>
              <a:ext cx="272037" cy="272037"/>
            </a:xfrm>
            <a:prstGeom prst="rect">
              <a:avLst/>
            </a:prstGeom>
          </p:spPr>
        </p:pic>
        <p:pic>
          <p:nvPicPr>
            <p:cNvPr id="292" name="Grafik 291">
              <a:extLst>
                <a:ext uri="{FF2B5EF4-FFF2-40B4-BE49-F238E27FC236}">
                  <a16:creationId xmlns:a16="http://schemas.microsoft.com/office/drawing/2014/main" id="{1CC94D90-3360-64E0-39AD-F729E82F2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033587"/>
              <a:ext cx="272037" cy="272037"/>
            </a:xfrm>
            <a:prstGeom prst="rect">
              <a:avLst/>
            </a:prstGeom>
          </p:spPr>
        </p:pic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B8C04F8B-3FBB-17C8-2EC1-35A9071CC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9461" y="5037744"/>
              <a:ext cx="272037" cy="272037"/>
            </a:xfrm>
            <a:prstGeom prst="rect">
              <a:avLst/>
            </a:prstGeom>
          </p:spPr>
        </p:pic>
        <p:pic>
          <p:nvPicPr>
            <p:cNvPr id="294" name="Grafik 293">
              <a:extLst>
                <a:ext uri="{FF2B5EF4-FFF2-40B4-BE49-F238E27FC236}">
                  <a16:creationId xmlns:a16="http://schemas.microsoft.com/office/drawing/2014/main" id="{5B361431-55D3-237D-9A16-FE47D0554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6049" y="5037743"/>
              <a:ext cx="272037" cy="272037"/>
            </a:xfrm>
            <a:prstGeom prst="rect">
              <a:avLst/>
            </a:prstGeom>
          </p:spPr>
        </p:pic>
        <p:pic>
          <p:nvPicPr>
            <p:cNvPr id="295" name="Grafik 294">
              <a:extLst>
                <a:ext uri="{FF2B5EF4-FFF2-40B4-BE49-F238E27FC236}">
                  <a16:creationId xmlns:a16="http://schemas.microsoft.com/office/drawing/2014/main" id="{545414F6-C890-C989-11E5-EECF36A37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3301" y="5028540"/>
              <a:ext cx="272037" cy="272037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E6F501FA-3992-6F32-1D43-A8D25B8B5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4045" y="5037743"/>
              <a:ext cx="272037" cy="272037"/>
            </a:xfrm>
            <a:prstGeom prst="rect">
              <a:avLst/>
            </a:prstGeom>
          </p:spPr>
        </p:pic>
        <p:pic>
          <p:nvPicPr>
            <p:cNvPr id="297" name="Grafik 296">
              <a:extLst>
                <a:ext uri="{FF2B5EF4-FFF2-40B4-BE49-F238E27FC236}">
                  <a16:creationId xmlns:a16="http://schemas.microsoft.com/office/drawing/2014/main" id="{872E890E-E56D-A653-30D1-CC34AC540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633" y="5037743"/>
              <a:ext cx="272037" cy="272037"/>
            </a:xfrm>
            <a:prstGeom prst="rect">
              <a:avLst/>
            </a:prstGeom>
          </p:spPr>
        </p:pic>
      </p:grpSp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C0F95A1D-9569-CAD0-B475-4B1048F56BAE}"/>
              </a:ext>
            </a:extLst>
          </p:cNvPr>
          <p:cNvGrpSpPr/>
          <p:nvPr/>
        </p:nvGrpSpPr>
        <p:grpSpPr>
          <a:xfrm>
            <a:off x="430201" y="5024639"/>
            <a:ext cx="3605149" cy="285397"/>
            <a:chOff x="437521" y="5024384"/>
            <a:chExt cx="3605149" cy="285397"/>
          </a:xfrm>
        </p:grpSpPr>
        <p:pic>
          <p:nvPicPr>
            <p:cNvPr id="299" name="Grafik 298">
              <a:extLst>
                <a:ext uri="{FF2B5EF4-FFF2-40B4-BE49-F238E27FC236}">
                  <a16:creationId xmlns:a16="http://schemas.microsoft.com/office/drawing/2014/main" id="{952F0866-198A-AE48-F7CA-CF3F2010B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033588"/>
              <a:ext cx="272037" cy="272037"/>
            </a:xfrm>
            <a:prstGeom prst="rect">
              <a:avLst/>
            </a:prstGeom>
          </p:spPr>
        </p:pic>
        <p:pic>
          <p:nvPicPr>
            <p:cNvPr id="300" name="Grafik 299">
              <a:extLst>
                <a:ext uri="{FF2B5EF4-FFF2-40B4-BE49-F238E27FC236}">
                  <a16:creationId xmlns:a16="http://schemas.microsoft.com/office/drawing/2014/main" id="{3B4C4218-4848-FC87-D78C-8926F974E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033587"/>
              <a:ext cx="272037" cy="272037"/>
            </a:xfrm>
            <a:prstGeom prst="rect">
              <a:avLst/>
            </a:prstGeom>
          </p:spPr>
        </p:pic>
        <p:pic>
          <p:nvPicPr>
            <p:cNvPr id="301" name="Grafik 300">
              <a:extLst>
                <a:ext uri="{FF2B5EF4-FFF2-40B4-BE49-F238E27FC236}">
                  <a16:creationId xmlns:a16="http://schemas.microsoft.com/office/drawing/2014/main" id="{309550EF-380A-D1DD-6ACA-2FA61975A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024384"/>
              <a:ext cx="272037" cy="272037"/>
            </a:xfrm>
            <a:prstGeom prst="rect">
              <a:avLst/>
            </a:prstGeom>
          </p:spPr>
        </p:pic>
        <p:pic>
          <p:nvPicPr>
            <p:cNvPr id="302" name="Grafik 301">
              <a:extLst>
                <a:ext uri="{FF2B5EF4-FFF2-40B4-BE49-F238E27FC236}">
                  <a16:creationId xmlns:a16="http://schemas.microsoft.com/office/drawing/2014/main" id="{94E620FF-BF19-3FC3-BFC9-B3D6141CF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033587"/>
              <a:ext cx="272037" cy="272037"/>
            </a:xfrm>
            <a:prstGeom prst="rect">
              <a:avLst/>
            </a:prstGeom>
          </p:spPr>
        </p:pic>
        <p:pic>
          <p:nvPicPr>
            <p:cNvPr id="303" name="Grafik 302">
              <a:extLst>
                <a:ext uri="{FF2B5EF4-FFF2-40B4-BE49-F238E27FC236}">
                  <a16:creationId xmlns:a16="http://schemas.microsoft.com/office/drawing/2014/main" id="{EAE13517-063E-F3FC-4F82-2D670925F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033587"/>
              <a:ext cx="272037" cy="272037"/>
            </a:xfrm>
            <a:prstGeom prst="rect">
              <a:avLst/>
            </a:prstGeom>
          </p:spPr>
        </p:pic>
        <p:pic>
          <p:nvPicPr>
            <p:cNvPr id="304" name="Grafik 303">
              <a:extLst>
                <a:ext uri="{FF2B5EF4-FFF2-40B4-BE49-F238E27FC236}">
                  <a16:creationId xmlns:a16="http://schemas.microsoft.com/office/drawing/2014/main" id="{B6EF5DB3-314F-ABB7-DB0A-83D6B41A7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9461" y="5037744"/>
              <a:ext cx="272037" cy="272037"/>
            </a:xfrm>
            <a:prstGeom prst="rect">
              <a:avLst/>
            </a:prstGeom>
          </p:spPr>
        </p:pic>
        <p:pic>
          <p:nvPicPr>
            <p:cNvPr id="305" name="Grafik 304">
              <a:extLst>
                <a:ext uri="{FF2B5EF4-FFF2-40B4-BE49-F238E27FC236}">
                  <a16:creationId xmlns:a16="http://schemas.microsoft.com/office/drawing/2014/main" id="{8E74BB27-8D90-FC14-332C-8EF9C28E6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6049" y="5037743"/>
              <a:ext cx="272037" cy="272037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B64C4C1-FD95-3DEC-1BE4-8D7A84B46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3301" y="5028540"/>
              <a:ext cx="272037" cy="272037"/>
            </a:xfrm>
            <a:prstGeom prst="rect">
              <a:avLst/>
            </a:prstGeom>
          </p:spPr>
        </p:pic>
        <p:pic>
          <p:nvPicPr>
            <p:cNvPr id="307" name="Grafik 306">
              <a:extLst>
                <a:ext uri="{FF2B5EF4-FFF2-40B4-BE49-F238E27FC236}">
                  <a16:creationId xmlns:a16="http://schemas.microsoft.com/office/drawing/2014/main" id="{A0E32484-A5EF-57FA-095B-C1B7680D0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4045" y="5037743"/>
              <a:ext cx="272037" cy="272037"/>
            </a:xfrm>
            <a:prstGeom prst="rect">
              <a:avLst/>
            </a:prstGeom>
          </p:spPr>
        </p:pic>
        <p:pic>
          <p:nvPicPr>
            <p:cNvPr id="308" name="Grafik 307">
              <a:extLst>
                <a:ext uri="{FF2B5EF4-FFF2-40B4-BE49-F238E27FC236}">
                  <a16:creationId xmlns:a16="http://schemas.microsoft.com/office/drawing/2014/main" id="{135E882E-2684-6889-7F65-CC04D657D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633" y="5037743"/>
              <a:ext cx="272037" cy="272037"/>
            </a:xfrm>
            <a:prstGeom prst="rect">
              <a:avLst/>
            </a:prstGeom>
          </p:spPr>
        </p:pic>
      </p:grpSp>
      <p:grpSp>
        <p:nvGrpSpPr>
          <p:cNvPr id="309" name="Gruppieren 308">
            <a:extLst>
              <a:ext uri="{FF2B5EF4-FFF2-40B4-BE49-F238E27FC236}">
                <a16:creationId xmlns:a16="http://schemas.microsoft.com/office/drawing/2014/main" id="{934F21EF-DE68-698D-5C9F-095AF894C847}"/>
              </a:ext>
            </a:extLst>
          </p:cNvPr>
          <p:cNvGrpSpPr/>
          <p:nvPr/>
        </p:nvGrpSpPr>
        <p:grpSpPr>
          <a:xfrm>
            <a:off x="430201" y="5023688"/>
            <a:ext cx="3605149" cy="285397"/>
            <a:chOff x="437521" y="5024384"/>
            <a:chExt cx="3605149" cy="285397"/>
          </a:xfrm>
        </p:grpSpPr>
        <p:pic>
          <p:nvPicPr>
            <p:cNvPr id="310" name="Grafik 309">
              <a:extLst>
                <a:ext uri="{FF2B5EF4-FFF2-40B4-BE49-F238E27FC236}">
                  <a16:creationId xmlns:a16="http://schemas.microsoft.com/office/drawing/2014/main" id="{424B41C4-DAF5-9FB4-704B-7437A4A81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033588"/>
              <a:ext cx="272037" cy="272037"/>
            </a:xfrm>
            <a:prstGeom prst="rect">
              <a:avLst/>
            </a:prstGeom>
          </p:spPr>
        </p:pic>
        <p:pic>
          <p:nvPicPr>
            <p:cNvPr id="311" name="Grafik 310">
              <a:extLst>
                <a:ext uri="{FF2B5EF4-FFF2-40B4-BE49-F238E27FC236}">
                  <a16:creationId xmlns:a16="http://schemas.microsoft.com/office/drawing/2014/main" id="{B2648C2D-6C43-AF9A-F45B-3DEB829AF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033587"/>
              <a:ext cx="272037" cy="272037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315C5C23-7AFE-0D33-EB78-0C38C9AE5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024384"/>
              <a:ext cx="272037" cy="272037"/>
            </a:xfrm>
            <a:prstGeom prst="rect">
              <a:avLst/>
            </a:prstGeom>
          </p:spPr>
        </p:pic>
        <p:pic>
          <p:nvPicPr>
            <p:cNvPr id="313" name="Grafik 312">
              <a:extLst>
                <a:ext uri="{FF2B5EF4-FFF2-40B4-BE49-F238E27FC236}">
                  <a16:creationId xmlns:a16="http://schemas.microsoft.com/office/drawing/2014/main" id="{F1A522B7-43E3-5863-2BA1-D9894E45A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033587"/>
              <a:ext cx="272037" cy="272037"/>
            </a:xfrm>
            <a:prstGeom prst="rect">
              <a:avLst/>
            </a:prstGeom>
          </p:spPr>
        </p:pic>
        <p:pic>
          <p:nvPicPr>
            <p:cNvPr id="314" name="Grafik 313">
              <a:extLst>
                <a:ext uri="{FF2B5EF4-FFF2-40B4-BE49-F238E27FC236}">
                  <a16:creationId xmlns:a16="http://schemas.microsoft.com/office/drawing/2014/main" id="{000F8788-93C6-AA20-3B63-D31D2CE3B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033587"/>
              <a:ext cx="272037" cy="272037"/>
            </a:xfrm>
            <a:prstGeom prst="rect">
              <a:avLst/>
            </a:prstGeom>
          </p:spPr>
        </p:pic>
        <p:pic>
          <p:nvPicPr>
            <p:cNvPr id="315" name="Grafik 314">
              <a:extLst>
                <a:ext uri="{FF2B5EF4-FFF2-40B4-BE49-F238E27FC236}">
                  <a16:creationId xmlns:a16="http://schemas.microsoft.com/office/drawing/2014/main" id="{5B2C142C-CA7C-E76C-7C8A-06FCD4429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9461" y="5037744"/>
              <a:ext cx="272037" cy="272037"/>
            </a:xfrm>
            <a:prstGeom prst="rect">
              <a:avLst/>
            </a:prstGeom>
          </p:spPr>
        </p:pic>
        <p:pic>
          <p:nvPicPr>
            <p:cNvPr id="316" name="Grafik 315">
              <a:extLst>
                <a:ext uri="{FF2B5EF4-FFF2-40B4-BE49-F238E27FC236}">
                  <a16:creationId xmlns:a16="http://schemas.microsoft.com/office/drawing/2014/main" id="{48707EB1-F758-1010-B192-27EFDABC7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6049" y="5037743"/>
              <a:ext cx="272037" cy="272037"/>
            </a:xfrm>
            <a:prstGeom prst="rect">
              <a:avLst/>
            </a:prstGeom>
          </p:spPr>
        </p:pic>
        <p:pic>
          <p:nvPicPr>
            <p:cNvPr id="317" name="Grafik 316">
              <a:extLst>
                <a:ext uri="{FF2B5EF4-FFF2-40B4-BE49-F238E27FC236}">
                  <a16:creationId xmlns:a16="http://schemas.microsoft.com/office/drawing/2014/main" id="{BC38C9FD-BCAA-6F40-665F-6805056F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3301" y="5028540"/>
              <a:ext cx="272037" cy="272037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E6456A10-470C-9365-0F91-F7C552BCD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4045" y="5037743"/>
              <a:ext cx="272037" cy="272037"/>
            </a:xfrm>
            <a:prstGeom prst="rect">
              <a:avLst/>
            </a:prstGeom>
          </p:spPr>
        </p:pic>
        <p:pic>
          <p:nvPicPr>
            <p:cNvPr id="319" name="Grafik 318">
              <a:extLst>
                <a:ext uri="{FF2B5EF4-FFF2-40B4-BE49-F238E27FC236}">
                  <a16:creationId xmlns:a16="http://schemas.microsoft.com/office/drawing/2014/main" id="{1689B96F-3B87-52F4-1A3A-A560F5BF1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633" y="5037743"/>
              <a:ext cx="272037" cy="272037"/>
            </a:xfrm>
            <a:prstGeom prst="rect">
              <a:avLst/>
            </a:prstGeom>
          </p:spPr>
        </p:pic>
      </p:grpSp>
      <p:grpSp>
        <p:nvGrpSpPr>
          <p:cNvPr id="320" name="Gruppieren 319">
            <a:extLst>
              <a:ext uri="{FF2B5EF4-FFF2-40B4-BE49-F238E27FC236}">
                <a16:creationId xmlns:a16="http://schemas.microsoft.com/office/drawing/2014/main" id="{8B751D32-C66A-F267-E66B-0B79D2F55583}"/>
              </a:ext>
            </a:extLst>
          </p:cNvPr>
          <p:cNvGrpSpPr/>
          <p:nvPr/>
        </p:nvGrpSpPr>
        <p:grpSpPr>
          <a:xfrm>
            <a:off x="429225" y="5019632"/>
            <a:ext cx="3605149" cy="285397"/>
            <a:chOff x="437521" y="5024384"/>
            <a:chExt cx="3605149" cy="285397"/>
          </a:xfrm>
        </p:grpSpPr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A971D516-92A3-6BAF-0BF2-44FAC3D4B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033588"/>
              <a:ext cx="272037" cy="272037"/>
            </a:xfrm>
            <a:prstGeom prst="rect">
              <a:avLst/>
            </a:prstGeom>
          </p:spPr>
        </p:pic>
        <p:pic>
          <p:nvPicPr>
            <p:cNvPr id="322" name="Grafik 321">
              <a:extLst>
                <a:ext uri="{FF2B5EF4-FFF2-40B4-BE49-F238E27FC236}">
                  <a16:creationId xmlns:a16="http://schemas.microsoft.com/office/drawing/2014/main" id="{59FDE043-DA8E-67F3-6E21-2C5F72FC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033587"/>
              <a:ext cx="272037" cy="272037"/>
            </a:xfrm>
            <a:prstGeom prst="rect">
              <a:avLst/>
            </a:prstGeom>
          </p:spPr>
        </p:pic>
        <p:pic>
          <p:nvPicPr>
            <p:cNvPr id="323" name="Grafik 322">
              <a:extLst>
                <a:ext uri="{FF2B5EF4-FFF2-40B4-BE49-F238E27FC236}">
                  <a16:creationId xmlns:a16="http://schemas.microsoft.com/office/drawing/2014/main" id="{098FF46C-AA6B-D3C2-42DF-2FB8290E9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024384"/>
              <a:ext cx="272037" cy="272037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3431F093-D757-EFDB-1223-18EFDA016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033587"/>
              <a:ext cx="272037" cy="272037"/>
            </a:xfrm>
            <a:prstGeom prst="rect">
              <a:avLst/>
            </a:prstGeom>
          </p:spPr>
        </p:pic>
        <p:pic>
          <p:nvPicPr>
            <p:cNvPr id="325" name="Grafik 324">
              <a:extLst>
                <a:ext uri="{FF2B5EF4-FFF2-40B4-BE49-F238E27FC236}">
                  <a16:creationId xmlns:a16="http://schemas.microsoft.com/office/drawing/2014/main" id="{A91D3D90-6C09-6AA9-5EC9-7099CC6BB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033587"/>
              <a:ext cx="272037" cy="272037"/>
            </a:xfrm>
            <a:prstGeom prst="rect">
              <a:avLst/>
            </a:prstGeom>
          </p:spPr>
        </p:pic>
        <p:pic>
          <p:nvPicPr>
            <p:cNvPr id="326" name="Grafik 325">
              <a:extLst>
                <a:ext uri="{FF2B5EF4-FFF2-40B4-BE49-F238E27FC236}">
                  <a16:creationId xmlns:a16="http://schemas.microsoft.com/office/drawing/2014/main" id="{ABEF20DC-7464-73A2-C4EA-CC1552C5E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9461" y="5037744"/>
              <a:ext cx="272037" cy="272037"/>
            </a:xfrm>
            <a:prstGeom prst="rect">
              <a:avLst/>
            </a:prstGeom>
          </p:spPr>
        </p:pic>
        <p:pic>
          <p:nvPicPr>
            <p:cNvPr id="327" name="Grafik 326">
              <a:extLst>
                <a:ext uri="{FF2B5EF4-FFF2-40B4-BE49-F238E27FC236}">
                  <a16:creationId xmlns:a16="http://schemas.microsoft.com/office/drawing/2014/main" id="{8D9BB762-634E-75A1-5FAA-52A8759C7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6049" y="5037743"/>
              <a:ext cx="272037" cy="272037"/>
            </a:xfrm>
            <a:prstGeom prst="rect">
              <a:avLst/>
            </a:prstGeom>
          </p:spPr>
        </p:pic>
        <p:pic>
          <p:nvPicPr>
            <p:cNvPr id="328" name="Grafik 327">
              <a:extLst>
                <a:ext uri="{FF2B5EF4-FFF2-40B4-BE49-F238E27FC236}">
                  <a16:creationId xmlns:a16="http://schemas.microsoft.com/office/drawing/2014/main" id="{D655B941-87F8-E59C-85BF-92C9BD96A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3301" y="5028540"/>
              <a:ext cx="272037" cy="272037"/>
            </a:xfrm>
            <a:prstGeom prst="rect">
              <a:avLst/>
            </a:prstGeom>
          </p:spPr>
        </p:pic>
        <p:pic>
          <p:nvPicPr>
            <p:cNvPr id="329" name="Grafik 328">
              <a:extLst>
                <a:ext uri="{FF2B5EF4-FFF2-40B4-BE49-F238E27FC236}">
                  <a16:creationId xmlns:a16="http://schemas.microsoft.com/office/drawing/2014/main" id="{63D19CED-758A-0A1D-28FB-64B0A33B1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4045" y="5037743"/>
              <a:ext cx="272037" cy="272037"/>
            </a:xfrm>
            <a:prstGeom prst="rect">
              <a:avLst/>
            </a:prstGeom>
          </p:spPr>
        </p:pic>
        <p:pic>
          <p:nvPicPr>
            <p:cNvPr id="330" name="Grafik 329">
              <a:extLst>
                <a:ext uri="{FF2B5EF4-FFF2-40B4-BE49-F238E27FC236}">
                  <a16:creationId xmlns:a16="http://schemas.microsoft.com/office/drawing/2014/main" id="{6F4499C7-AF10-5F99-55E0-E8600718B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633" y="5037743"/>
              <a:ext cx="272037" cy="272037"/>
            </a:xfrm>
            <a:prstGeom prst="rect">
              <a:avLst/>
            </a:prstGeom>
          </p:spPr>
        </p:pic>
      </p:grpSp>
      <p:grpSp>
        <p:nvGrpSpPr>
          <p:cNvPr id="331" name="Gruppieren 330">
            <a:extLst>
              <a:ext uri="{FF2B5EF4-FFF2-40B4-BE49-F238E27FC236}">
                <a16:creationId xmlns:a16="http://schemas.microsoft.com/office/drawing/2014/main" id="{E95B6F22-7CED-9D20-4889-1BEE089BE09C}"/>
              </a:ext>
            </a:extLst>
          </p:cNvPr>
          <p:cNvGrpSpPr/>
          <p:nvPr/>
        </p:nvGrpSpPr>
        <p:grpSpPr>
          <a:xfrm>
            <a:off x="429225" y="5025742"/>
            <a:ext cx="3605149" cy="285397"/>
            <a:chOff x="437521" y="5024384"/>
            <a:chExt cx="3605149" cy="285397"/>
          </a:xfrm>
        </p:grpSpPr>
        <p:pic>
          <p:nvPicPr>
            <p:cNvPr id="332" name="Grafik 331">
              <a:extLst>
                <a:ext uri="{FF2B5EF4-FFF2-40B4-BE49-F238E27FC236}">
                  <a16:creationId xmlns:a16="http://schemas.microsoft.com/office/drawing/2014/main" id="{C146A484-C6D1-8223-F94E-8197B8596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033588"/>
              <a:ext cx="272037" cy="272037"/>
            </a:xfrm>
            <a:prstGeom prst="rect">
              <a:avLst/>
            </a:prstGeom>
          </p:spPr>
        </p:pic>
        <p:pic>
          <p:nvPicPr>
            <p:cNvPr id="333" name="Grafik 332">
              <a:extLst>
                <a:ext uri="{FF2B5EF4-FFF2-40B4-BE49-F238E27FC236}">
                  <a16:creationId xmlns:a16="http://schemas.microsoft.com/office/drawing/2014/main" id="{9D63CE00-3CB6-D46D-5888-67F50401F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033587"/>
              <a:ext cx="272037" cy="272037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E8C397F-1F8C-7BC8-E19A-349ABC6DA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024384"/>
              <a:ext cx="272037" cy="272037"/>
            </a:xfrm>
            <a:prstGeom prst="rect">
              <a:avLst/>
            </a:prstGeom>
          </p:spPr>
        </p:pic>
        <p:pic>
          <p:nvPicPr>
            <p:cNvPr id="335" name="Grafik 334">
              <a:extLst>
                <a:ext uri="{FF2B5EF4-FFF2-40B4-BE49-F238E27FC236}">
                  <a16:creationId xmlns:a16="http://schemas.microsoft.com/office/drawing/2014/main" id="{5A18560A-D720-739A-36C3-954AB1C35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033587"/>
              <a:ext cx="272037" cy="272037"/>
            </a:xfrm>
            <a:prstGeom prst="rect">
              <a:avLst/>
            </a:prstGeom>
          </p:spPr>
        </p:pic>
        <p:pic>
          <p:nvPicPr>
            <p:cNvPr id="336" name="Grafik 335">
              <a:extLst>
                <a:ext uri="{FF2B5EF4-FFF2-40B4-BE49-F238E27FC236}">
                  <a16:creationId xmlns:a16="http://schemas.microsoft.com/office/drawing/2014/main" id="{C8C78680-54C7-0D68-390E-8EC6009BB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033587"/>
              <a:ext cx="272037" cy="272037"/>
            </a:xfrm>
            <a:prstGeom prst="rect">
              <a:avLst/>
            </a:prstGeom>
          </p:spPr>
        </p:pic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1CCC9E82-A087-4B7D-93C4-A74151BF6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9461" y="5037744"/>
              <a:ext cx="272037" cy="272037"/>
            </a:xfrm>
            <a:prstGeom prst="rect">
              <a:avLst/>
            </a:prstGeom>
          </p:spPr>
        </p:pic>
        <p:pic>
          <p:nvPicPr>
            <p:cNvPr id="338" name="Grafik 337">
              <a:extLst>
                <a:ext uri="{FF2B5EF4-FFF2-40B4-BE49-F238E27FC236}">
                  <a16:creationId xmlns:a16="http://schemas.microsoft.com/office/drawing/2014/main" id="{53718AF8-FF24-CAF1-CF63-D00F90D19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6049" y="5037743"/>
              <a:ext cx="272037" cy="272037"/>
            </a:xfrm>
            <a:prstGeom prst="rect">
              <a:avLst/>
            </a:prstGeom>
          </p:spPr>
        </p:pic>
        <p:pic>
          <p:nvPicPr>
            <p:cNvPr id="339" name="Grafik 338">
              <a:extLst>
                <a:ext uri="{FF2B5EF4-FFF2-40B4-BE49-F238E27FC236}">
                  <a16:creationId xmlns:a16="http://schemas.microsoft.com/office/drawing/2014/main" id="{6B4ABBF4-B4A1-5998-D730-0789BE5D3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3301" y="5028540"/>
              <a:ext cx="272037" cy="272037"/>
            </a:xfrm>
            <a:prstGeom prst="rect">
              <a:avLst/>
            </a:prstGeom>
          </p:spPr>
        </p:pic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625C5DD6-FBFA-ACBE-38C6-B36B8349C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4045" y="5037743"/>
              <a:ext cx="272037" cy="272037"/>
            </a:xfrm>
            <a:prstGeom prst="rect">
              <a:avLst/>
            </a:prstGeom>
          </p:spPr>
        </p:pic>
        <p:pic>
          <p:nvPicPr>
            <p:cNvPr id="341" name="Grafik 340">
              <a:extLst>
                <a:ext uri="{FF2B5EF4-FFF2-40B4-BE49-F238E27FC236}">
                  <a16:creationId xmlns:a16="http://schemas.microsoft.com/office/drawing/2014/main" id="{FBEE4E52-96A4-D45D-0C95-E09DE9743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633" y="5037743"/>
              <a:ext cx="272037" cy="272037"/>
            </a:xfrm>
            <a:prstGeom prst="rect">
              <a:avLst/>
            </a:prstGeom>
          </p:spPr>
        </p:pic>
      </p:grpSp>
      <p:grpSp>
        <p:nvGrpSpPr>
          <p:cNvPr id="342" name="Gruppieren 341">
            <a:extLst>
              <a:ext uri="{FF2B5EF4-FFF2-40B4-BE49-F238E27FC236}">
                <a16:creationId xmlns:a16="http://schemas.microsoft.com/office/drawing/2014/main" id="{C5936719-561A-7564-050A-1574DCDFF09C}"/>
              </a:ext>
            </a:extLst>
          </p:cNvPr>
          <p:cNvGrpSpPr/>
          <p:nvPr/>
        </p:nvGrpSpPr>
        <p:grpSpPr>
          <a:xfrm>
            <a:off x="428249" y="5021686"/>
            <a:ext cx="3605149" cy="285397"/>
            <a:chOff x="437521" y="5024384"/>
            <a:chExt cx="3605149" cy="285397"/>
          </a:xfrm>
        </p:grpSpPr>
        <p:pic>
          <p:nvPicPr>
            <p:cNvPr id="343" name="Grafik 342">
              <a:extLst>
                <a:ext uri="{FF2B5EF4-FFF2-40B4-BE49-F238E27FC236}">
                  <a16:creationId xmlns:a16="http://schemas.microsoft.com/office/drawing/2014/main" id="{D11CE65A-6DC7-212A-FCAA-A0564D0B2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033588"/>
              <a:ext cx="272037" cy="272037"/>
            </a:xfrm>
            <a:prstGeom prst="rect">
              <a:avLst/>
            </a:prstGeom>
          </p:spPr>
        </p:pic>
        <p:pic>
          <p:nvPicPr>
            <p:cNvPr id="344" name="Grafik 343">
              <a:extLst>
                <a:ext uri="{FF2B5EF4-FFF2-40B4-BE49-F238E27FC236}">
                  <a16:creationId xmlns:a16="http://schemas.microsoft.com/office/drawing/2014/main" id="{082D25A6-B9EB-F56B-DE7B-5274AD491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033587"/>
              <a:ext cx="272037" cy="272037"/>
            </a:xfrm>
            <a:prstGeom prst="rect">
              <a:avLst/>
            </a:prstGeom>
          </p:spPr>
        </p:pic>
        <p:pic>
          <p:nvPicPr>
            <p:cNvPr id="345" name="Grafik 344">
              <a:extLst>
                <a:ext uri="{FF2B5EF4-FFF2-40B4-BE49-F238E27FC236}">
                  <a16:creationId xmlns:a16="http://schemas.microsoft.com/office/drawing/2014/main" id="{34C74FA4-1EEA-8AF3-D816-F371AB865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024384"/>
              <a:ext cx="272037" cy="272037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322E2FCF-3D0C-CFF0-FB21-9A460F84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033587"/>
              <a:ext cx="272037" cy="272037"/>
            </a:xfrm>
            <a:prstGeom prst="rect">
              <a:avLst/>
            </a:prstGeom>
          </p:spPr>
        </p:pic>
        <p:pic>
          <p:nvPicPr>
            <p:cNvPr id="347" name="Grafik 346">
              <a:extLst>
                <a:ext uri="{FF2B5EF4-FFF2-40B4-BE49-F238E27FC236}">
                  <a16:creationId xmlns:a16="http://schemas.microsoft.com/office/drawing/2014/main" id="{08FDA136-EA5C-B2ED-511E-E8E5F863D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033587"/>
              <a:ext cx="272037" cy="272037"/>
            </a:xfrm>
            <a:prstGeom prst="rect">
              <a:avLst/>
            </a:prstGeom>
          </p:spPr>
        </p:pic>
        <p:pic>
          <p:nvPicPr>
            <p:cNvPr id="348" name="Grafik 347">
              <a:extLst>
                <a:ext uri="{FF2B5EF4-FFF2-40B4-BE49-F238E27FC236}">
                  <a16:creationId xmlns:a16="http://schemas.microsoft.com/office/drawing/2014/main" id="{3B25FF45-6D2C-0BAD-FEA5-6E255E7AE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9461" y="5037744"/>
              <a:ext cx="272037" cy="272037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9B8A6823-0348-5BDF-93F3-3D1CBECAA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6049" y="5037743"/>
              <a:ext cx="272037" cy="272037"/>
            </a:xfrm>
            <a:prstGeom prst="rect">
              <a:avLst/>
            </a:prstGeom>
          </p:spPr>
        </p:pic>
        <p:pic>
          <p:nvPicPr>
            <p:cNvPr id="350" name="Grafik 349">
              <a:extLst>
                <a:ext uri="{FF2B5EF4-FFF2-40B4-BE49-F238E27FC236}">
                  <a16:creationId xmlns:a16="http://schemas.microsoft.com/office/drawing/2014/main" id="{15CFCA56-FD22-B1EC-F33E-FB5AB6B5C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3301" y="5028540"/>
              <a:ext cx="272037" cy="272037"/>
            </a:xfrm>
            <a:prstGeom prst="rect">
              <a:avLst/>
            </a:prstGeom>
          </p:spPr>
        </p:pic>
        <p:pic>
          <p:nvPicPr>
            <p:cNvPr id="351" name="Grafik 350">
              <a:extLst>
                <a:ext uri="{FF2B5EF4-FFF2-40B4-BE49-F238E27FC236}">
                  <a16:creationId xmlns:a16="http://schemas.microsoft.com/office/drawing/2014/main" id="{E17A8495-3E49-3AF1-CD0E-6282804E0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4045" y="5037743"/>
              <a:ext cx="272037" cy="272037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72FE06A9-B876-DCDD-CDF6-D05F575AD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633" y="5037743"/>
              <a:ext cx="272037" cy="272037"/>
            </a:xfrm>
            <a:prstGeom prst="rect">
              <a:avLst/>
            </a:prstGeom>
          </p:spPr>
        </p:pic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AB984939-FCBA-D9F3-D2AE-5C1B93DD2EB4}"/>
              </a:ext>
            </a:extLst>
          </p:cNvPr>
          <p:cNvGrpSpPr/>
          <p:nvPr/>
        </p:nvGrpSpPr>
        <p:grpSpPr>
          <a:xfrm>
            <a:off x="437821" y="5388621"/>
            <a:ext cx="3604173" cy="278639"/>
            <a:chOff x="437521" y="5388188"/>
            <a:chExt cx="3604173" cy="278639"/>
          </a:xfrm>
        </p:grpSpPr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C0923F5A-8830-51DA-5CC7-4A6F509A7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521" y="5392380"/>
              <a:ext cx="272037" cy="270161"/>
            </a:xfrm>
            <a:prstGeom prst="rect">
              <a:avLst/>
            </a:prstGeom>
          </p:spPr>
        </p:pic>
        <p:pic>
          <p:nvPicPr>
            <p:cNvPr id="355" name="Grafik 354">
              <a:extLst>
                <a:ext uri="{FF2B5EF4-FFF2-40B4-BE49-F238E27FC236}">
                  <a16:creationId xmlns:a16="http://schemas.microsoft.com/office/drawing/2014/main" id="{78C5C27E-DF0F-9695-C00B-D04298707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108" y="5392344"/>
              <a:ext cx="272037" cy="270161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FD21CBF7-436F-1091-63B7-F2BBC6884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093" y="5388188"/>
              <a:ext cx="272037" cy="270161"/>
            </a:xfrm>
            <a:prstGeom prst="rect">
              <a:avLst/>
            </a:prstGeom>
          </p:spPr>
        </p:pic>
        <p:pic>
          <p:nvPicPr>
            <p:cNvPr id="357" name="Grafik 356">
              <a:extLst>
                <a:ext uri="{FF2B5EF4-FFF2-40B4-BE49-F238E27FC236}">
                  <a16:creationId xmlns:a16="http://schemas.microsoft.com/office/drawing/2014/main" id="{06451B24-8CFB-1C06-7AB7-7B5A37463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335" y="5392214"/>
              <a:ext cx="272037" cy="270161"/>
            </a:xfrm>
            <a:prstGeom prst="rect">
              <a:avLst/>
            </a:prstGeom>
          </p:spPr>
        </p:pic>
        <p:pic>
          <p:nvPicPr>
            <p:cNvPr id="358" name="Grafik 357">
              <a:extLst>
                <a:ext uri="{FF2B5EF4-FFF2-40B4-BE49-F238E27FC236}">
                  <a16:creationId xmlns:a16="http://schemas.microsoft.com/office/drawing/2014/main" id="{0AFF7311-02DC-0313-435F-F9B2CDC00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626" y="5392214"/>
              <a:ext cx="272037" cy="270161"/>
            </a:xfrm>
            <a:prstGeom prst="rect">
              <a:avLst/>
            </a:prstGeom>
          </p:spPr>
        </p:pic>
        <p:pic>
          <p:nvPicPr>
            <p:cNvPr id="359" name="Grafik 358">
              <a:extLst>
                <a:ext uri="{FF2B5EF4-FFF2-40B4-BE49-F238E27FC236}">
                  <a16:creationId xmlns:a16="http://schemas.microsoft.com/office/drawing/2014/main" id="{2B8A6118-A6BE-621D-AD73-758E8571A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6084" y="5396666"/>
              <a:ext cx="272037" cy="270161"/>
            </a:xfrm>
            <a:prstGeom prst="rect">
              <a:avLst/>
            </a:prstGeom>
          </p:spPr>
        </p:pic>
        <p:pic>
          <p:nvPicPr>
            <p:cNvPr id="360" name="Grafik 359">
              <a:extLst>
                <a:ext uri="{FF2B5EF4-FFF2-40B4-BE49-F238E27FC236}">
                  <a16:creationId xmlns:a16="http://schemas.microsoft.com/office/drawing/2014/main" id="{19DCAE0B-CF99-7A4F-72EE-CC44D4E32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2671" y="5396630"/>
              <a:ext cx="272037" cy="270161"/>
            </a:xfrm>
            <a:prstGeom prst="rect">
              <a:avLst/>
            </a:prstGeom>
          </p:spPr>
        </p:pic>
        <p:pic>
          <p:nvPicPr>
            <p:cNvPr id="361" name="Grafik 360">
              <a:extLst>
                <a:ext uri="{FF2B5EF4-FFF2-40B4-BE49-F238E27FC236}">
                  <a16:creationId xmlns:a16="http://schemas.microsoft.com/office/drawing/2014/main" id="{7EE3F066-DEB3-D379-A343-CF42F0C5B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3968" y="5392474"/>
              <a:ext cx="272037" cy="270161"/>
            </a:xfrm>
            <a:prstGeom prst="rect">
              <a:avLst/>
            </a:prstGeom>
          </p:spPr>
        </p:pic>
        <p:pic>
          <p:nvPicPr>
            <p:cNvPr id="362" name="Grafik 361">
              <a:extLst>
                <a:ext uri="{FF2B5EF4-FFF2-40B4-BE49-F238E27FC236}">
                  <a16:creationId xmlns:a16="http://schemas.microsoft.com/office/drawing/2014/main" id="{1D37F656-7DD4-8DC0-CEE0-4002C240A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2210" y="5396500"/>
              <a:ext cx="272037" cy="270161"/>
            </a:xfrm>
            <a:prstGeom prst="rect">
              <a:avLst/>
            </a:prstGeom>
          </p:spPr>
        </p:pic>
        <p:pic>
          <p:nvPicPr>
            <p:cNvPr id="363" name="Grafik 362">
              <a:extLst>
                <a:ext uri="{FF2B5EF4-FFF2-40B4-BE49-F238E27FC236}">
                  <a16:creationId xmlns:a16="http://schemas.microsoft.com/office/drawing/2014/main" id="{FDC75660-B902-E651-12AA-BAD2A1A85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657" y="5396500"/>
              <a:ext cx="272037" cy="270161"/>
            </a:xfrm>
            <a:prstGeom prst="rect">
              <a:avLst/>
            </a:prstGeom>
          </p:spPr>
        </p:pic>
      </p:grpSp>
      <p:grpSp>
        <p:nvGrpSpPr>
          <p:cNvPr id="364" name="Gruppieren 363">
            <a:extLst>
              <a:ext uri="{FF2B5EF4-FFF2-40B4-BE49-F238E27FC236}">
                <a16:creationId xmlns:a16="http://schemas.microsoft.com/office/drawing/2014/main" id="{0D0891AB-2BAB-F706-6BEB-140C7365E847}"/>
              </a:ext>
            </a:extLst>
          </p:cNvPr>
          <p:cNvGrpSpPr/>
          <p:nvPr/>
        </p:nvGrpSpPr>
        <p:grpSpPr>
          <a:xfrm>
            <a:off x="435569" y="5384228"/>
            <a:ext cx="3604173" cy="278639"/>
            <a:chOff x="437521" y="5388188"/>
            <a:chExt cx="3604173" cy="278639"/>
          </a:xfrm>
        </p:grpSpPr>
        <p:pic>
          <p:nvPicPr>
            <p:cNvPr id="365" name="Grafik 364">
              <a:extLst>
                <a:ext uri="{FF2B5EF4-FFF2-40B4-BE49-F238E27FC236}">
                  <a16:creationId xmlns:a16="http://schemas.microsoft.com/office/drawing/2014/main" id="{63F05817-90DB-0383-301C-E341835A9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521" y="5392380"/>
              <a:ext cx="272037" cy="270161"/>
            </a:xfrm>
            <a:prstGeom prst="rect">
              <a:avLst/>
            </a:prstGeom>
          </p:spPr>
        </p:pic>
        <p:pic>
          <p:nvPicPr>
            <p:cNvPr id="366" name="Grafik 365">
              <a:extLst>
                <a:ext uri="{FF2B5EF4-FFF2-40B4-BE49-F238E27FC236}">
                  <a16:creationId xmlns:a16="http://schemas.microsoft.com/office/drawing/2014/main" id="{14DF78FC-93E6-A570-A432-7ADCDD20C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108" y="5392344"/>
              <a:ext cx="272037" cy="270161"/>
            </a:xfrm>
            <a:prstGeom prst="rect">
              <a:avLst/>
            </a:prstGeom>
          </p:spPr>
        </p:pic>
        <p:pic>
          <p:nvPicPr>
            <p:cNvPr id="367" name="Grafik 366">
              <a:extLst>
                <a:ext uri="{FF2B5EF4-FFF2-40B4-BE49-F238E27FC236}">
                  <a16:creationId xmlns:a16="http://schemas.microsoft.com/office/drawing/2014/main" id="{4E7841BA-DEDB-A7FA-A511-476E7E853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093" y="5388188"/>
              <a:ext cx="272037" cy="270161"/>
            </a:xfrm>
            <a:prstGeom prst="rect">
              <a:avLst/>
            </a:prstGeom>
          </p:spPr>
        </p:pic>
        <p:pic>
          <p:nvPicPr>
            <p:cNvPr id="368" name="Grafik 367">
              <a:extLst>
                <a:ext uri="{FF2B5EF4-FFF2-40B4-BE49-F238E27FC236}">
                  <a16:creationId xmlns:a16="http://schemas.microsoft.com/office/drawing/2014/main" id="{C56A7294-D749-EB46-A679-4AEC6C954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335" y="5392214"/>
              <a:ext cx="272037" cy="270161"/>
            </a:xfrm>
            <a:prstGeom prst="rect">
              <a:avLst/>
            </a:prstGeom>
          </p:spPr>
        </p:pic>
        <p:pic>
          <p:nvPicPr>
            <p:cNvPr id="369" name="Grafik 368">
              <a:extLst>
                <a:ext uri="{FF2B5EF4-FFF2-40B4-BE49-F238E27FC236}">
                  <a16:creationId xmlns:a16="http://schemas.microsoft.com/office/drawing/2014/main" id="{4388FFFE-94E9-67DE-49C8-E1A35C7CF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626" y="5392214"/>
              <a:ext cx="272037" cy="270161"/>
            </a:xfrm>
            <a:prstGeom prst="rect">
              <a:avLst/>
            </a:prstGeom>
          </p:spPr>
        </p:pic>
        <p:pic>
          <p:nvPicPr>
            <p:cNvPr id="370" name="Grafik 369">
              <a:extLst>
                <a:ext uri="{FF2B5EF4-FFF2-40B4-BE49-F238E27FC236}">
                  <a16:creationId xmlns:a16="http://schemas.microsoft.com/office/drawing/2014/main" id="{11413736-E39B-8E15-E090-40BAA32D8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6084" y="5396666"/>
              <a:ext cx="272037" cy="270161"/>
            </a:xfrm>
            <a:prstGeom prst="rect">
              <a:avLst/>
            </a:prstGeom>
          </p:spPr>
        </p:pic>
        <p:pic>
          <p:nvPicPr>
            <p:cNvPr id="371" name="Grafik 370">
              <a:extLst>
                <a:ext uri="{FF2B5EF4-FFF2-40B4-BE49-F238E27FC236}">
                  <a16:creationId xmlns:a16="http://schemas.microsoft.com/office/drawing/2014/main" id="{1578088A-08AF-2DD2-EBFC-5C42B7A27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2671" y="5396630"/>
              <a:ext cx="272037" cy="270161"/>
            </a:xfrm>
            <a:prstGeom prst="rect">
              <a:avLst/>
            </a:prstGeom>
          </p:spPr>
        </p:pic>
        <p:pic>
          <p:nvPicPr>
            <p:cNvPr id="372" name="Grafik 371">
              <a:extLst>
                <a:ext uri="{FF2B5EF4-FFF2-40B4-BE49-F238E27FC236}">
                  <a16:creationId xmlns:a16="http://schemas.microsoft.com/office/drawing/2014/main" id="{2B89F82D-7463-2777-5344-D85D489BE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3968" y="5392474"/>
              <a:ext cx="272037" cy="270161"/>
            </a:xfrm>
            <a:prstGeom prst="rect">
              <a:avLst/>
            </a:prstGeom>
          </p:spPr>
        </p:pic>
        <p:pic>
          <p:nvPicPr>
            <p:cNvPr id="373" name="Grafik 372">
              <a:extLst>
                <a:ext uri="{FF2B5EF4-FFF2-40B4-BE49-F238E27FC236}">
                  <a16:creationId xmlns:a16="http://schemas.microsoft.com/office/drawing/2014/main" id="{D4E9AF7C-148A-6D83-D5FC-5DEFE8D39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2210" y="5396500"/>
              <a:ext cx="272037" cy="270161"/>
            </a:xfrm>
            <a:prstGeom prst="rect">
              <a:avLst/>
            </a:prstGeom>
          </p:spPr>
        </p:pic>
        <p:pic>
          <p:nvPicPr>
            <p:cNvPr id="374" name="Grafik 373">
              <a:extLst>
                <a:ext uri="{FF2B5EF4-FFF2-40B4-BE49-F238E27FC236}">
                  <a16:creationId xmlns:a16="http://schemas.microsoft.com/office/drawing/2014/main" id="{D902A38F-998C-8560-346D-20CD5AA6E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657" y="5396500"/>
              <a:ext cx="272037" cy="270161"/>
            </a:xfrm>
            <a:prstGeom prst="rect">
              <a:avLst/>
            </a:prstGeom>
          </p:spPr>
        </p:pic>
      </p:grpSp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6D14131B-29A7-8734-2DD4-096DBB8BA57C}"/>
              </a:ext>
            </a:extLst>
          </p:cNvPr>
          <p:cNvGrpSpPr/>
          <p:nvPr/>
        </p:nvGrpSpPr>
        <p:grpSpPr>
          <a:xfrm>
            <a:off x="435869" y="5384661"/>
            <a:ext cx="3604173" cy="278639"/>
            <a:chOff x="437521" y="5388188"/>
            <a:chExt cx="3604173" cy="278639"/>
          </a:xfrm>
        </p:grpSpPr>
        <p:pic>
          <p:nvPicPr>
            <p:cNvPr id="376" name="Grafik 375">
              <a:extLst>
                <a:ext uri="{FF2B5EF4-FFF2-40B4-BE49-F238E27FC236}">
                  <a16:creationId xmlns:a16="http://schemas.microsoft.com/office/drawing/2014/main" id="{28F67BDE-4964-45E3-A50B-54B814F83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521" y="5392380"/>
              <a:ext cx="272037" cy="270161"/>
            </a:xfrm>
            <a:prstGeom prst="rect">
              <a:avLst/>
            </a:prstGeom>
          </p:spPr>
        </p:pic>
        <p:pic>
          <p:nvPicPr>
            <p:cNvPr id="377" name="Grafik 376">
              <a:extLst>
                <a:ext uri="{FF2B5EF4-FFF2-40B4-BE49-F238E27FC236}">
                  <a16:creationId xmlns:a16="http://schemas.microsoft.com/office/drawing/2014/main" id="{1F9848D8-00E8-EC26-B772-15C5074D7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108" y="5392344"/>
              <a:ext cx="272037" cy="270161"/>
            </a:xfrm>
            <a:prstGeom prst="rect">
              <a:avLst/>
            </a:prstGeom>
          </p:spPr>
        </p:pic>
        <p:pic>
          <p:nvPicPr>
            <p:cNvPr id="378" name="Grafik 377">
              <a:extLst>
                <a:ext uri="{FF2B5EF4-FFF2-40B4-BE49-F238E27FC236}">
                  <a16:creationId xmlns:a16="http://schemas.microsoft.com/office/drawing/2014/main" id="{68A9D514-071E-8212-9867-FC95E037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093" y="5388188"/>
              <a:ext cx="272037" cy="270161"/>
            </a:xfrm>
            <a:prstGeom prst="rect">
              <a:avLst/>
            </a:prstGeom>
          </p:spPr>
        </p:pic>
        <p:pic>
          <p:nvPicPr>
            <p:cNvPr id="379" name="Grafik 378">
              <a:extLst>
                <a:ext uri="{FF2B5EF4-FFF2-40B4-BE49-F238E27FC236}">
                  <a16:creationId xmlns:a16="http://schemas.microsoft.com/office/drawing/2014/main" id="{2BA7C543-8EDB-06CB-477E-25DCFC2F2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335" y="5392214"/>
              <a:ext cx="272037" cy="270161"/>
            </a:xfrm>
            <a:prstGeom prst="rect">
              <a:avLst/>
            </a:prstGeom>
          </p:spPr>
        </p:pic>
        <p:pic>
          <p:nvPicPr>
            <p:cNvPr id="380" name="Grafik 379">
              <a:extLst>
                <a:ext uri="{FF2B5EF4-FFF2-40B4-BE49-F238E27FC236}">
                  <a16:creationId xmlns:a16="http://schemas.microsoft.com/office/drawing/2014/main" id="{E6365E87-50E7-D17C-19F8-4B51671D1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626" y="5392214"/>
              <a:ext cx="272037" cy="270161"/>
            </a:xfrm>
            <a:prstGeom prst="rect">
              <a:avLst/>
            </a:prstGeom>
          </p:spPr>
        </p:pic>
        <p:pic>
          <p:nvPicPr>
            <p:cNvPr id="381" name="Grafik 380">
              <a:extLst>
                <a:ext uri="{FF2B5EF4-FFF2-40B4-BE49-F238E27FC236}">
                  <a16:creationId xmlns:a16="http://schemas.microsoft.com/office/drawing/2014/main" id="{B5B9E3E8-D467-2C1D-5E3C-534B0346A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6084" y="5396666"/>
              <a:ext cx="272037" cy="270161"/>
            </a:xfrm>
            <a:prstGeom prst="rect">
              <a:avLst/>
            </a:prstGeom>
          </p:spPr>
        </p:pic>
        <p:pic>
          <p:nvPicPr>
            <p:cNvPr id="382" name="Grafik 381">
              <a:extLst>
                <a:ext uri="{FF2B5EF4-FFF2-40B4-BE49-F238E27FC236}">
                  <a16:creationId xmlns:a16="http://schemas.microsoft.com/office/drawing/2014/main" id="{87860F7E-6F48-ABF3-DE1A-FABC1CCE4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2671" y="5396630"/>
              <a:ext cx="272037" cy="270161"/>
            </a:xfrm>
            <a:prstGeom prst="rect">
              <a:avLst/>
            </a:prstGeom>
          </p:spPr>
        </p:pic>
        <p:pic>
          <p:nvPicPr>
            <p:cNvPr id="383" name="Grafik 382">
              <a:extLst>
                <a:ext uri="{FF2B5EF4-FFF2-40B4-BE49-F238E27FC236}">
                  <a16:creationId xmlns:a16="http://schemas.microsoft.com/office/drawing/2014/main" id="{53B3BCF0-1787-8EC4-08E6-D4A95AF72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3968" y="5392474"/>
              <a:ext cx="272037" cy="270161"/>
            </a:xfrm>
            <a:prstGeom prst="rect">
              <a:avLst/>
            </a:prstGeom>
          </p:spPr>
        </p:pic>
        <p:pic>
          <p:nvPicPr>
            <p:cNvPr id="384" name="Grafik 383">
              <a:extLst>
                <a:ext uri="{FF2B5EF4-FFF2-40B4-BE49-F238E27FC236}">
                  <a16:creationId xmlns:a16="http://schemas.microsoft.com/office/drawing/2014/main" id="{1BCF8B07-4A99-BACC-88DE-6D12FEFB3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2210" y="5396500"/>
              <a:ext cx="272037" cy="270161"/>
            </a:xfrm>
            <a:prstGeom prst="rect">
              <a:avLst/>
            </a:prstGeom>
          </p:spPr>
        </p:pic>
        <p:pic>
          <p:nvPicPr>
            <p:cNvPr id="385" name="Grafik 384">
              <a:extLst>
                <a:ext uri="{FF2B5EF4-FFF2-40B4-BE49-F238E27FC236}">
                  <a16:creationId xmlns:a16="http://schemas.microsoft.com/office/drawing/2014/main" id="{FFD424A9-52CA-5ADD-4149-0FA8BA11F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657" y="5396500"/>
              <a:ext cx="272037" cy="270161"/>
            </a:xfrm>
            <a:prstGeom prst="rect">
              <a:avLst/>
            </a:prstGeom>
          </p:spPr>
        </p:pic>
      </p:grpSp>
      <p:grpSp>
        <p:nvGrpSpPr>
          <p:cNvPr id="386" name="Gruppieren 385">
            <a:extLst>
              <a:ext uri="{FF2B5EF4-FFF2-40B4-BE49-F238E27FC236}">
                <a16:creationId xmlns:a16="http://schemas.microsoft.com/office/drawing/2014/main" id="{93CC7CCE-DD0F-E9C9-6EC5-B00AA3B309F6}"/>
              </a:ext>
            </a:extLst>
          </p:cNvPr>
          <p:cNvGrpSpPr/>
          <p:nvPr/>
        </p:nvGrpSpPr>
        <p:grpSpPr>
          <a:xfrm>
            <a:off x="434593" y="5389501"/>
            <a:ext cx="3604173" cy="278639"/>
            <a:chOff x="437521" y="5388188"/>
            <a:chExt cx="3604173" cy="278639"/>
          </a:xfrm>
        </p:grpSpPr>
        <p:pic>
          <p:nvPicPr>
            <p:cNvPr id="387" name="Grafik 386">
              <a:extLst>
                <a:ext uri="{FF2B5EF4-FFF2-40B4-BE49-F238E27FC236}">
                  <a16:creationId xmlns:a16="http://schemas.microsoft.com/office/drawing/2014/main" id="{8DD85CC3-6807-46EA-B573-F0B60AC56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521" y="5392380"/>
              <a:ext cx="272037" cy="270161"/>
            </a:xfrm>
            <a:prstGeom prst="rect">
              <a:avLst/>
            </a:prstGeom>
          </p:spPr>
        </p:pic>
        <p:pic>
          <p:nvPicPr>
            <p:cNvPr id="388" name="Grafik 387">
              <a:extLst>
                <a:ext uri="{FF2B5EF4-FFF2-40B4-BE49-F238E27FC236}">
                  <a16:creationId xmlns:a16="http://schemas.microsoft.com/office/drawing/2014/main" id="{7BA5E027-B0F1-1F08-7CA7-BF63B6A1D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108" y="5392344"/>
              <a:ext cx="272037" cy="270161"/>
            </a:xfrm>
            <a:prstGeom prst="rect">
              <a:avLst/>
            </a:prstGeom>
          </p:spPr>
        </p:pic>
        <p:pic>
          <p:nvPicPr>
            <p:cNvPr id="389" name="Grafik 388">
              <a:extLst>
                <a:ext uri="{FF2B5EF4-FFF2-40B4-BE49-F238E27FC236}">
                  <a16:creationId xmlns:a16="http://schemas.microsoft.com/office/drawing/2014/main" id="{532039B3-7A71-B897-1A0C-D0D859CD8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093" y="5388188"/>
              <a:ext cx="272037" cy="270161"/>
            </a:xfrm>
            <a:prstGeom prst="rect">
              <a:avLst/>
            </a:prstGeom>
          </p:spPr>
        </p:pic>
        <p:pic>
          <p:nvPicPr>
            <p:cNvPr id="390" name="Grafik 389">
              <a:extLst>
                <a:ext uri="{FF2B5EF4-FFF2-40B4-BE49-F238E27FC236}">
                  <a16:creationId xmlns:a16="http://schemas.microsoft.com/office/drawing/2014/main" id="{CE765CE7-E570-D06B-0E62-C845A61BD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335" y="5392214"/>
              <a:ext cx="272037" cy="270161"/>
            </a:xfrm>
            <a:prstGeom prst="rect">
              <a:avLst/>
            </a:prstGeom>
          </p:spPr>
        </p:pic>
        <p:pic>
          <p:nvPicPr>
            <p:cNvPr id="391" name="Grafik 390">
              <a:extLst>
                <a:ext uri="{FF2B5EF4-FFF2-40B4-BE49-F238E27FC236}">
                  <a16:creationId xmlns:a16="http://schemas.microsoft.com/office/drawing/2014/main" id="{A86D6E0F-FDEA-EFF0-CAA0-1A00FEB51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626" y="5392214"/>
              <a:ext cx="272037" cy="270161"/>
            </a:xfrm>
            <a:prstGeom prst="rect">
              <a:avLst/>
            </a:prstGeom>
          </p:spPr>
        </p:pic>
        <p:pic>
          <p:nvPicPr>
            <p:cNvPr id="392" name="Grafik 391">
              <a:extLst>
                <a:ext uri="{FF2B5EF4-FFF2-40B4-BE49-F238E27FC236}">
                  <a16:creationId xmlns:a16="http://schemas.microsoft.com/office/drawing/2014/main" id="{99835C55-6275-2C2E-252D-EA159DB45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6084" y="5396666"/>
              <a:ext cx="272037" cy="270161"/>
            </a:xfrm>
            <a:prstGeom prst="rect">
              <a:avLst/>
            </a:prstGeom>
          </p:spPr>
        </p:pic>
        <p:pic>
          <p:nvPicPr>
            <p:cNvPr id="393" name="Grafik 392">
              <a:extLst>
                <a:ext uri="{FF2B5EF4-FFF2-40B4-BE49-F238E27FC236}">
                  <a16:creationId xmlns:a16="http://schemas.microsoft.com/office/drawing/2014/main" id="{24C8F586-8C26-8143-4294-89EF9E931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2671" y="5396630"/>
              <a:ext cx="272037" cy="270161"/>
            </a:xfrm>
            <a:prstGeom prst="rect">
              <a:avLst/>
            </a:prstGeom>
          </p:spPr>
        </p:pic>
        <p:pic>
          <p:nvPicPr>
            <p:cNvPr id="394" name="Grafik 393">
              <a:extLst>
                <a:ext uri="{FF2B5EF4-FFF2-40B4-BE49-F238E27FC236}">
                  <a16:creationId xmlns:a16="http://schemas.microsoft.com/office/drawing/2014/main" id="{10E5624B-232D-FD02-110E-16CAA86A7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3968" y="5392474"/>
              <a:ext cx="272037" cy="270161"/>
            </a:xfrm>
            <a:prstGeom prst="rect">
              <a:avLst/>
            </a:prstGeom>
          </p:spPr>
        </p:pic>
        <p:pic>
          <p:nvPicPr>
            <p:cNvPr id="395" name="Grafik 394">
              <a:extLst>
                <a:ext uri="{FF2B5EF4-FFF2-40B4-BE49-F238E27FC236}">
                  <a16:creationId xmlns:a16="http://schemas.microsoft.com/office/drawing/2014/main" id="{8B1CF7D2-15BA-9EC3-1AE8-CD689DED5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2210" y="5396500"/>
              <a:ext cx="272037" cy="270161"/>
            </a:xfrm>
            <a:prstGeom prst="rect">
              <a:avLst/>
            </a:prstGeom>
          </p:spPr>
        </p:pic>
        <p:pic>
          <p:nvPicPr>
            <p:cNvPr id="396" name="Grafik 395">
              <a:extLst>
                <a:ext uri="{FF2B5EF4-FFF2-40B4-BE49-F238E27FC236}">
                  <a16:creationId xmlns:a16="http://schemas.microsoft.com/office/drawing/2014/main" id="{DE1C243A-BA82-70CC-4DEB-BBB7D1C6B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657" y="5396500"/>
              <a:ext cx="272037" cy="270161"/>
            </a:xfrm>
            <a:prstGeom prst="rect">
              <a:avLst/>
            </a:prstGeom>
          </p:spPr>
        </p:pic>
      </p:grpSp>
      <p:grpSp>
        <p:nvGrpSpPr>
          <p:cNvPr id="397" name="Gruppieren 396">
            <a:extLst>
              <a:ext uri="{FF2B5EF4-FFF2-40B4-BE49-F238E27FC236}">
                <a16:creationId xmlns:a16="http://schemas.microsoft.com/office/drawing/2014/main" id="{F606E595-B971-6E30-97B9-391D6964096B}"/>
              </a:ext>
            </a:extLst>
          </p:cNvPr>
          <p:cNvGrpSpPr/>
          <p:nvPr/>
        </p:nvGrpSpPr>
        <p:grpSpPr>
          <a:xfrm>
            <a:off x="434893" y="5389934"/>
            <a:ext cx="3604173" cy="278639"/>
            <a:chOff x="437521" y="5388188"/>
            <a:chExt cx="3604173" cy="278639"/>
          </a:xfrm>
        </p:grpSpPr>
        <p:pic>
          <p:nvPicPr>
            <p:cNvPr id="398" name="Grafik 397">
              <a:extLst>
                <a:ext uri="{FF2B5EF4-FFF2-40B4-BE49-F238E27FC236}">
                  <a16:creationId xmlns:a16="http://schemas.microsoft.com/office/drawing/2014/main" id="{8F4C8369-AB6C-B7DA-38B8-440BDF8DC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521" y="5392380"/>
              <a:ext cx="272037" cy="270161"/>
            </a:xfrm>
            <a:prstGeom prst="rect">
              <a:avLst/>
            </a:prstGeom>
          </p:spPr>
        </p:pic>
        <p:pic>
          <p:nvPicPr>
            <p:cNvPr id="399" name="Grafik 398">
              <a:extLst>
                <a:ext uri="{FF2B5EF4-FFF2-40B4-BE49-F238E27FC236}">
                  <a16:creationId xmlns:a16="http://schemas.microsoft.com/office/drawing/2014/main" id="{E68EDE7D-3C90-5F31-4493-8C686A1B5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108" y="5392344"/>
              <a:ext cx="272037" cy="270161"/>
            </a:xfrm>
            <a:prstGeom prst="rect">
              <a:avLst/>
            </a:prstGeom>
          </p:spPr>
        </p:pic>
        <p:pic>
          <p:nvPicPr>
            <p:cNvPr id="400" name="Grafik 399">
              <a:extLst>
                <a:ext uri="{FF2B5EF4-FFF2-40B4-BE49-F238E27FC236}">
                  <a16:creationId xmlns:a16="http://schemas.microsoft.com/office/drawing/2014/main" id="{5E23A255-C4EC-89B8-DCCB-4CBDDA749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093" y="5388188"/>
              <a:ext cx="272037" cy="270161"/>
            </a:xfrm>
            <a:prstGeom prst="rect">
              <a:avLst/>
            </a:prstGeom>
          </p:spPr>
        </p:pic>
        <p:pic>
          <p:nvPicPr>
            <p:cNvPr id="401" name="Grafik 400">
              <a:extLst>
                <a:ext uri="{FF2B5EF4-FFF2-40B4-BE49-F238E27FC236}">
                  <a16:creationId xmlns:a16="http://schemas.microsoft.com/office/drawing/2014/main" id="{F54E9C20-A402-26C2-6B9D-A5CD171B2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335" y="5392214"/>
              <a:ext cx="272037" cy="270161"/>
            </a:xfrm>
            <a:prstGeom prst="rect">
              <a:avLst/>
            </a:prstGeom>
          </p:spPr>
        </p:pic>
        <p:pic>
          <p:nvPicPr>
            <p:cNvPr id="402" name="Grafik 401">
              <a:extLst>
                <a:ext uri="{FF2B5EF4-FFF2-40B4-BE49-F238E27FC236}">
                  <a16:creationId xmlns:a16="http://schemas.microsoft.com/office/drawing/2014/main" id="{7478EB1D-6B09-76B7-FAD0-2C047A1E6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626" y="5392214"/>
              <a:ext cx="272037" cy="270161"/>
            </a:xfrm>
            <a:prstGeom prst="rect">
              <a:avLst/>
            </a:prstGeom>
          </p:spPr>
        </p:pic>
        <p:pic>
          <p:nvPicPr>
            <p:cNvPr id="403" name="Grafik 402">
              <a:extLst>
                <a:ext uri="{FF2B5EF4-FFF2-40B4-BE49-F238E27FC236}">
                  <a16:creationId xmlns:a16="http://schemas.microsoft.com/office/drawing/2014/main" id="{BC6CD124-9629-F7D1-6DBC-7F3080065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6084" y="5396666"/>
              <a:ext cx="272037" cy="270161"/>
            </a:xfrm>
            <a:prstGeom prst="rect">
              <a:avLst/>
            </a:prstGeom>
          </p:spPr>
        </p:pic>
        <p:pic>
          <p:nvPicPr>
            <p:cNvPr id="404" name="Grafik 403">
              <a:extLst>
                <a:ext uri="{FF2B5EF4-FFF2-40B4-BE49-F238E27FC236}">
                  <a16:creationId xmlns:a16="http://schemas.microsoft.com/office/drawing/2014/main" id="{D5C2013E-E2B7-0D01-7D57-728CDE770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2671" y="5396630"/>
              <a:ext cx="272037" cy="270161"/>
            </a:xfrm>
            <a:prstGeom prst="rect">
              <a:avLst/>
            </a:prstGeom>
          </p:spPr>
        </p:pic>
        <p:pic>
          <p:nvPicPr>
            <p:cNvPr id="405" name="Grafik 404">
              <a:extLst>
                <a:ext uri="{FF2B5EF4-FFF2-40B4-BE49-F238E27FC236}">
                  <a16:creationId xmlns:a16="http://schemas.microsoft.com/office/drawing/2014/main" id="{6195D2FF-13E6-84FC-8030-DA561575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3968" y="5392474"/>
              <a:ext cx="272037" cy="270161"/>
            </a:xfrm>
            <a:prstGeom prst="rect">
              <a:avLst/>
            </a:prstGeom>
          </p:spPr>
        </p:pic>
        <p:pic>
          <p:nvPicPr>
            <p:cNvPr id="406" name="Grafik 405">
              <a:extLst>
                <a:ext uri="{FF2B5EF4-FFF2-40B4-BE49-F238E27FC236}">
                  <a16:creationId xmlns:a16="http://schemas.microsoft.com/office/drawing/2014/main" id="{5E6A3CEC-AAA7-8FA7-BF54-B5EBFAB8D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2210" y="5396500"/>
              <a:ext cx="272037" cy="270161"/>
            </a:xfrm>
            <a:prstGeom prst="rect">
              <a:avLst/>
            </a:prstGeom>
          </p:spPr>
        </p:pic>
        <p:pic>
          <p:nvPicPr>
            <p:cNvPr id="407" name="Grafik 406">
              <a:extLst>
                <a:ext uri="{FF2B5EF4-FFF2-40B4-BE49-F238E27FC236}">
                  <a16:creationId xmlns:a16="http://schemas.microsoft.com/office/drawing/2014/main" id="{1BC99AB5-E146-D6B5-4808-669C83BF1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657" y="5396500"/>
              <a:ext cx="272037" cy="270161"/>
            </a:xfrm>
            <a:prstGeom prst="rect">
              <a:avLst/>
            </a:prstGeom>
          </p:spPr>
        </p:pic>
      </p:grpSp>
      <p:grpSp>
        <p:nvGrpSpPr>
          <p:cNvPr id="408" name="Gruppieren 407">
            <a:extLst>
              <a:ext uri="{FF2B5EF4-FFF2-40B4-BE49-F238E27FC236}">
                <a16:creationId xmlns:a16="http://schemas.microsoft.com/office/drawing/2014/main" id="{18226E91-2108-48E5-817D-C58C6118A5B1}"/>
              </a:ext>
            </a:extLst>
          </p:cNvPr>
          <p:cNvGrpSpPr/>
          <p:nvPr/>
        </p:nvGrpSpPr>
        <p:grpSpPr>
          <a:xfrm>
            <a:off x="432641" y="5385541"/>
            <a:ext cx="3604173" cy="278639"/>
            <a:chOff x="437521" y="5388188"/>
            <a:chExt cx="3604173" cy="278639"/>
          </a:xfrm>
        </p:grpSpPr>
        <p:pic>
          <p:nvPicPr>
            <p:cNvPr id="409" name="Grafik 408">
              <a:extLst>
                <a:ext uri="{FF2B5EF4-FFF2-40B4-BE49-F238E27FC236}">
                  <a16:creationId xmlns:a16="http://schemas.microsoft.com/office/drawing/2014/main" id="{17697097-3EA3-4EAA-E2FD-A2D93E84E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521" y="5392380"/>
              <a:ext cx="272037" cy="270161"/>
            </a:xfrm>
            <a:prstGeom prst="rect">
              <a:avLst/>
            </a:prstGeom>
          </p:spPr>
        </p:pic>
        <p:pic>
          <p:nvPicPr>
            <p:cNvPr id="410" name="Grafik 409">
              <a:extLst>
                <a:ext uri="{FF2B5EF4-FFF2-40B4-BE49-F238E27FC236}">
                  <a16:creationId xmlns:a16="http://schemas.microsoft.com/office/drawing/2014/main" id="{D4DE45BA-5DA9-7D8A-A112-8BC84BF7C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108" y="5392344"/>
              <a:ext cx="272037" cy="270161"/>
            </a:xfrm>
            <a:prstGeom prst="rect">
              <a:avLst/>
            </a:prstGeom>
          </p:spPr>
        </p:pic>
        <p:pic>
          <p:nvPicPr>
            <p:cNvPr id="411" name="Grafik 410">
              <a:extLst>
                <a:ext uri="{FF2B5EF4-FFF2-40B4-BE49-F238E27FC236}">
                  <a16:creationId xmlns:a16="http://schemas.microsoft.com/office/drawing/2014/main" id="{BEBA0C84-60A1-CBDC-E885-702B44ADA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093" y="5388188"/>
              <a:ext cx="272037" cy="270161"/>
            </a:xfrm>
            <a:prstGeom prst="rect">
              <a:avLst/>
            </a:prstGeom>
          </p:spPr>
        </p:pic>
        <p:pic>
          <p:nvPicPr>
            <p:cNvPr id="412" name="Grafik 411">
              <a:extLst>
                <a:ext uri="{FF2B5EF4-FFF2-40B4-BE49-F238E27FC236}">
                  <a16:creationId xmlns:a16="http://schemas.microsoft.com/office/drawing/2014/main" id="{03D1D653-4319-688E-4A53-C0365618A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335" y="5392214"/>
              <a:ext cx="272037" cy="270161"/>
            </a:xfrm>
            <a:prstGeom prst="rect">
              <a:avLst/>
            </a:prstGeom>
          </p:spPr>
        </p:pic>
        <p:pic>
          <p:nvPicPr>
            <p:cNvPr id="413" name="Grafik 412">
              <a:extLst>
                <a:ext uri="{FF2B5EF4-FFF2-40B4-BE49-F238E27FC236}">
                  <a16:creationId xmlns:a16="http://schemas.microsoft.com/office/drawing/2014/main" id="{75EBA553-4A65-74E9-46DA-B542AAB42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626" y="5392214"/>
              <a:ext cx="272037" cy="270161"/>
            </a:xfrm>
            <a:prstGeom prst="rect">
              <a:avLst/>
            </a:prstGeom>
          </p:spPr>
        </p:pic>
        <p:pic>
          <p:nvPicPr>
            <p:cNvPr id="414" name="Grafik 413">
              <a:extLst>
                <a:ext uri="{FF2B5EF4-FFF2-40B4-BE49-F238E27FC236}">
                  <a16:creationId xmlns:a16="http://schemas.microsoft.com/office/drawing/2014/main" id="{F00765C3-83BD-1D74-298A-7E3B4AE6C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6084" y="5396666"/>
              <a:ext cx="272037" cy="270161"/>
            </a:xfrm>
            <a:prstGeom prst="rect">
              <a:avLst/>
            </a:prstGeom>
          </p:spPr>
        </p:pic>
        <p:pic>
          <p:nvPicPr>
            <p:cNvPr id="415" name="Grafik 414">
              <a:extLst>
                <a:ext uri="{FF2B5EF4-FFF2-40B4-BE49-F238E27FC236}">
                  <a16:creationId xmlns:a16="http://schemas.microsoft.com/office/drawing/2014/main" id="{7A6FC4D4-D65D-52CF-9E73-9D0AF7869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2671" y="5396630"/>
              <a:ext cx="272037" cy="270161"/>
            </a:xfrm>
            <a:prstGeom prst="rect">
              <a:avLst/>
            </a:prstGeom>
          </p:spPr>
        </p:pic>
        <p:pic>
          <p:nvPicPr>
            <p:cNvPr id="416" name="Grafik 415">
              <a:extLst>
                <a:ext uri="{FF2B5EF4-FFF2-40B4-BE49-F238E27FC236}">
                  <a16:creationId xmlns:a16="http://schemas.microsoft.com/office/drawing/2014/main" id="{CFA470B2-4D50-0CA0-7A98-36C53967C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3968" y="5392474"/>
              <a:ext cx="272037" cy="270161"/>
            </a:xfrm>
            <a:prstGeom prst="rect">
              <a:avLst/>
            </a:prstGeom>
          </p:spPr>
        </p:pic>
        <p:pic>
          <p:nvPicPr>
            <p:cNvPr id="417" name="Grafik 416">
              <a:extLst>
                <a:ext uri="{FF2B5EF4-FFF2-40B4-BE49-F238E27FC236}">
                  <a16:creationId xmlns:a16="http://schemas.microsoft.com/office/drawing/2014/main" id="{2B13BDB9-9199-E921-5B0C-C4B8C8BB1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2210" y="5396500"/>
              <a:ext cx="272037" cy="270161"/>
            </a:xfrm>
            <a:prstGeom prst="rect">
              <a:avLst/>
            </a:prstGeom>
          </p:spPr>
        </p:pic>
        <p:pic>
          <p:nvPicPr>
            <p:cNvPr id="418" name="Grafik 417">
              <a:extLst>
                <a:ext uri="{FF2B5EF4-FFF2-40B4-BE49-F238E27FC236}">
                  <a16:creationId xmlns:a16="http://schemas.microsoft.com/office/drawing/2014/main" id="{4A48D5EA-6ECD-6BE5-61D5-EEEFFE39B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657" y="5396500"/>
              <a:ext cx="272037" cy="270161"/>
            </a:xfrm>
            <a:prstGeom prst="rect">
              <a:avLst/>
            </a:prstGeom>
          </p:spPr>
        </p:pic>
      </p:grpSp>
      <p:grpSp>
        <p:nvGrpSpPr>
          <p:cNvPr id="419" name="Gruppieren 418">
            <a:extLst>
              <a:ext uri="{FF2B5EF4-FFF2-40B4-BE49-F238E27FC236}">
                <a16:creationId xmlns:a16="http://schemas.microsoft.com/office/drawing/2014/main" id="{4078AC28-9699-0BF0-D03B-21CF95DEF8D1}"/>
              </a:ext>
            </a:extLst>
          </p:cNvPr>
          <p:cNvGrpSpPr/>
          <p:nvPr/>
        </p:nvGrpSpPr>
        <p:grpSpPr>
          <a:xfrm>
            <a:off x="432941" y="5385974"/>
            <a:ext cx="3604173" cy="278639"/>
            <a:chOff x="437521" y="5388188"/>
            <a:chExt cx="3604173" cy="278639"/>
          </a:xfrm>
        </p:grpSpPr>
        <p:pic>
          <p:nvPicPr>
            <p:cNvPr id="420" name="Grafik 419">
              <a:extLst>
                <a:ext uri="{FF2B5EF4-FFF2-40B4-BE49-F238E27FC236}">
                  <a16:creationId xmlns:a16="http://schemas.microsoft.com/office/drawing/2014/main" id="{3E96A32D-F1BD-F755-F7CD-BD1F20A2A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521" y="5392380"/>
              <a:ext cx="272037" cy="270161"/>
            </a:xfrm>
            <a:prstGeom prst="rect">
              <a:avLst/>
            </a:prstGeom>
          </p:spPr>
        </p:pic>
        <p:pic>
          <p:nvPicPr>
            <p:cNvPr id="421" name="Grafik 420">
              <a:extLst>
                <a:ext uri="{FF2B5EF4-FFF2-40B4-BE49-F238E27FC236}">
                  <a16:creationId xmlns:a16="http://schemas.microsoft.com/office/drawing/2014/main" id="{37BEE066-F73D-6A7E-626F-183517126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108" y="5392344"/>
              <a:ext cx="272037" cy="270161"/>
            </a:xfrm>
            <a:prstGeom prst="rect">
              <a:avLst/>
            </a:prstGeom>
          </p:spPr>
        </p:pic>
        <p:pic>
          <p:nvPicPr>
            <p:cNvPr id="422" name="Grafik 421">
              <a:extLst>
                <a:ext uri="{FF2B5EF4-FFF2-40B4-BE49-F238E27FC236}">
                  <a16:creationId xmlns:a16="http://schemas.microsoft.com/office/drawing/2014/main" id="{BED55551-E6AC-C939-B520-F429C268B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093" y="5388188"/>
              <a:ext cx="272037" cy="270161"/>
            </a:xfrm>
            <a:prstGeom prst="rect">
              <a:avLst/>
            </a:prstGeom>
          </p:spPr>
        </p:pic>
        <p:pic>
          <p:nvPicPr>
            <p:cNvPr id="423" name="Grafik 422">
              <a:extLst>
                <a:ext uri="{FF2B5EF4-FFF2-40B4-BE49-F238E27FC236}">
                  <a16:creationId xmlns:a16="http://schemas.microsoft.com/office/drawing/2014/main" id="{3B61642A-FABA-77BD-C1AE-F023A399B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335" y="5392214"/>
              <a:ext cx="272037" cy="270161"/>
            </a:xfrm>
            <a:prstGeom prst="rect">
              <a:avLst/>
            </a:prstGeom>
          </p:spPr>
        </p:pic>
        <p:pic>
          <p:nvPicPr>
            <p:cNvPr id="424" name="Grafik 423">
              <a:extLst>
                <a:ext uri="{FF2B5EF4-FFF2-40B4-BE49-F238E27FC236}">
                  <a16:creationId xmlns:a16="http://schemas.microsoft.com/office/drawing/2014/main" id="{577C7AF7-AE0F-D6D6-5CBE-F4C805103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626" y="5392214"/>
              <a:ext cx="272037" cy="270161"/>
            </a:xfrm>
            <a:prstGeom prst="rect">
              <a:avLst/>
            </a:prstGeom>
          </p:spPr>
        </p:pic>
        <p:pic>
          <p:nvPicPr>
            <p:cNvPr id="425" name="Grafik 424">
              <a:extLst>
                <a:ext uri="{FF2B5EF4-FFF2-40B4-BE49-F238E27FC236}">
                  <a16:creationId xmlns:a16="http://schemas.microsoft.com/office/drawing/2014/main" id="{11AAFD39-7C2E-44C7-49BC-4C876926E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6084" y="5396666"/>
              <a:ext cx="272037" cy="270161"/>
            </a:xfrm>
            <a:prstGeom prst="rect">
              <a:avLst/>
            </a:prstGeom>
          </p:spPr>
        </p:pic>
        <p:pic>
          <p:nvPicPr>
            <p:cNvPr id="426" name="Grafik 425">
              <a:extLst>
                <a:ext uri="{FF2B5EF4-FFF2-40B4-BE49-F238E27FC236}">
                  <a16:creationId xmlns:a16="http://schemas.microsoft.com/office/drawing/2014/main" id="{7DC4E674-8EB7-B526-6EE0-7800E3663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2671" y="5396630"/>
              <a:ext cx="272037" cy="270161"/>
            </a:xfrm>
            <a:prstGeom prst="rect">
              <a:avLst/>
            </a:prstGeom>
          </p:spPr>
        </p:pic>
        <p:pic>
          <p:nvPicPr>
            <p:cNvPr id="427" name="Grafik 426">
              <a:extLst>
                <a:ext uri="{FF2B5EF4-FFF2-40B4-BE49-F238E27FC236}">
                  <a16:creationId xmlns:a16="http://schemas.microsoft.com/office/drawing/2014/main" id="{06CC43AF-42CF-6BB0-B6B0-F9967893A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3968" y="5392474"/>
              <a:ext cx="272037" cy="270161"/>
            </a:xfrm>
            <a:prstGeom prst="rect">
              <a:avLst/>
            </a:prstGeom>
          </p:spPr>
        </p:pic>
        <p:pic>
          <p:nvPicPr>
            <p:cNvPr id="428" name="Grafik 427">
              <a:extLst>
                <a:ext uri="{FF2B5EF4-FFF2-40B4-BE49-F238E27FC236}">
                  <a16:creationId xmlns:a16="http://schemas.microsoft.com/office/drawing/2014/main" id="{5595CF0A-E7FA-205F-6C01-1DBA13ED6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2210" y="5396500"/>
              <a:ext cx="272037" cy="270161"/>
            </a:xfrm>
            <a:prstGeom prst="rect">
              <a:avLst/>
            </a:prstGeom>
          </p:spPr>
        </p:pic>
        <p:pic>
          <p:nvPicPr>
            <p:cNvPr id="429" name="Grafik 428">
              <a:extLst>
                <a:ext uri="{FF2B5EF4-FFF2-40B4-BE49-F238E27FC236}">
                  <a16:creationId xmlns:a16="http://schemas.microsoft.com/office/drawing/2014/main" id="{251AFA0E-1372-41CA-DD60-225CB0E44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657" y="5396500"/>
              <a:ext cx="272037" cy="270161"/>
            </a:xfrm>
            <a:prstGeom prst="rect">
              <a:avLst/>
            </a:prstGeom>
          </p:spPr>
        </p:pic>
      </p:grpSp>
      <p:grpSp>
        <p:nvGrpSpPr>
          <p:cNvPr id="430" name="Gruppieren 429">
            <a:extLst>
              <a:ext uri="{FF2B5EF4-FFF2-40B4-BE49-F238E27FC236}">
                <a16:creationId xmlns:a16="http://schemas.microsoft.com/office/drawing/2014/main" id="{51D5926D-464D-CCF5-9EB7-86AF6D30B31F}"/>
              </a:ext>
            </a:extLst>
          </p:cNvPr>
          <p:cNvGrpSpPr/>
          <p:nvPr/>
        </p:nvGrpSpPr>
        <p:grpSpPr>
          <a:xfrm>
            <a:off x="428249" y="5389013"/>
            <a:ext cx="3604173" cy="278639"/>
            <a:chOff x="437521" y="5388188"/>
            <a:chExt cx="3604173" cy="278639"/>
          </a:xfrm>
        </p:grpSpPr>
        <p:pic>
          <p:nvPicPr>
            <p:cNvPr id="431" name="Grafik 430">
              <a:extLst>
                <a:ext uri="{FF2B5EF4-FFF2-40B4-BE49-F238E27FC236}">
                  <a16:creationId xmlns:a16="http://schemas.microsoft.com/office/drawing/2014/main" id="{32CB1974-ED5E-AE6B-9F21-BD497A7BE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521" y="5392380"/>
              <a:ext cx="272037" cy="270161"/>
            </a:xfrm>
            <a:prstGeom prst="rect">
              <a:avLst/>
            </a:prstGeom>
          </p:spPr>
        </p:pic>
        <p:pic>
          <p:nvPicPr>
            <p:cNvPr id="432" name="Grafik 431">
              <a:extLst>
                <a:ext uri="{FF2B5EF4-FFF2-40B4-BE49-F238E27FC236}">
                  <a16:creationId xmlns:a16="http://schemas.microsoft.com/office/drawing/2014/main" id="{5FF87748-CFF0-69FA-CA7A-F97F6F941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108" y="5392344"/>
              <a:ext cx="272037" cy="270161"/>
            </a:xfrm>
            <a:prstGeom prst="rect">
              <a:avLst/>
            </a:prstGeom>
          </p:spPr>
        </p:pic>
        <p:pic>
          <p:nvPicPr>
            <p:cNvPr id="433" name="Grafik 432">
              <a:extLst>
                <a:ext uri="{FF2B5EF4-FFF2-40B4-BE49-F238E27FC236}">
                  <a16:creationId xmlns:a16="http://schemas.microsoft.com/office/drawing/2014/main" id="{350D0122-C55D-088F-6C1A-A4672BA56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093" y="5388188"/>
              <a:ext cx="272037" cy="270161"/>
            </a:xfrm>
            <a:prstGeom prst="rect">
              <a:avLst/>
            </a:prstGeom>
          </p:spPr>
        </p:pic>
        <p:pic>
          <p:nvPicPr>
            <p:cNvPr id="434" name="Grafik 433">
              <a:extLst>
                <a:ext uri="{FF2B5EF4-FFF2-40B4-BE49-F238E27FC236}">
                  <a16:creationId xmlns:a16="http://schemas.microsoft.com/office/drawing/2014/main" id="{01B28DEB-A16D-086E-49D6-9B8CDE9A7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335" y="5392214"/>
              <a:ext cx="272037" cy="270161"/>
            </a:xfrm>
            <a:prstGeom prst="rect">
              <a:avLst/>
            </a:prstGeom>
          </p:spPr>
        </p:pic>
        <p:pic>
          <p:nvPicPr>
            <p:cNvPr id="435" name="Grafik 434">
              <a:extLst>
                <a:ext uri="{FF2B5EF4-FFF2-40B4-BE49-F238E27FC236}">
                  <a16:creationId xmlns:a16="http://schemas.microsoft.com/office/drawing/2014/main" id="{72309198-3C2F-AFD0-95AA-40556B9B3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626" y="5392214"/>
              <a:ext cx="272037" cy="270161"/>
            </a:xfrm>
            <a:prstGeom prst="rect">
              <a:avLst/>
            </a:prstGeom>
          </p:spPr>
        </p:pic>
        <p:pic>
          <p:nvPicPr>
            <p:cNvPr id="436" name="Grafik 435">
              <a:extLst>
                <a:ext uri="{FF2B5EF4-FFF2-40B4-BE49-F238E27FC236}">
                  <a16:creationId xmlns:a16="http://schemas.microsoft.com/office/drawing/2014/main" id="{5BB51D47-10CE-8183-EE7C-AF3EBD4CC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6084" y="5396666"/>
              <a:ext cx="272037" cy="270161"/>
            </a:xfrm>
            <a:prstGeom prst="rect">
              <a:avLst/>
            </a:prstGeom>
          </p:spPr>
        </p:pic>
        <p:pic>
          <p:nvPicPr>
            <p:cNvPr id="437" name="Grafik 436">
              <a:extLst>
                <a:ext uri="{FF2B5EF4-FFF2-40B4-BE49-F238E27FC236}">
                  <a16:creationId xmlns:a16="http://schemas.microsoft.com/office/drawing/2014/main" id="{44DC2EB7-784D-4408-A205-992DBABA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2671" y="5396630"/>
              <a:ext cx="272037" cy="270161"/>
            </a:xfrm>
            <a:prstGeom prst="rect">
              <a:avLst/>
            </a:prstGeom>
          </p:spPr>
        </p:pic>
        <p:pic>
          <p:nvPicPr>
            <p:cNvPr id="438" name="Grafik 437">
              <a:extLst>
                <a:ext uri="{FF2B5EF4-FFF2-40B4-BE49-F238E27FC236}">
                  <a16:creationId xmlns:a16="http://schemas.microsoft.com/office/drawing/2014/main" id="{31F260FE-2D93-22B0-4CF6-75368DB45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3968" y="5392474"/>
              <a:ext cx="272037" cy="270161"/>
            </a:xfrm>
            <a:prstGeom prst="rect">
              <a:avLst/>
            </a:prstGeom>
          </p:spPr>
        </p:pic>
        <p:pic>
          <p:nvPicPr>
            <p:cNvPr id="439" name="Grafik 438">
              <a:extLst>
                <a:ext uri="{FF2B5EF4-FFF2-40B4-BE49-F238E27FC236}">
                  <a16:creationId xmlns:a16="http://schemas.microsoft.com/office/drawing/2014/main" id="{8B8340B0-D6B2-AE46-FB81-9245C676A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2210" y="5396500"/>
              <a:ext cx="272037" cy="270161"/>
            </a:xfrm>
            <a:prstGeom prst="rect">
              <a:avLst/>
            </a:prstGeom>
          </p:spPr>
        </p:pic>
        <p:pic>
          <p:nvPicPr>
            <p:cNvPr id="440" name="Grafik 439">
              <a:extLst>
                <a:ext uri="{FF2B5EF4-FFF2-40B4-BE49-F238E27FC236}">
                  <a16:creationId xmlns:a16="http://schemas.microsoft.com/office/drawing/2014/main" id="{60B1FB22-DEEE-E176-70EA-FC01C9EB9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657" y="5396500"/>
              <a:ext cx="272037" cy="270161"/>
            </a:xfrm>
            <a:prstGeom prst="rect">
              <a:avLst/>
            </a:prstGeom>
          </p:spPr>
        </p:pic>
      </p:grpSp>
      <p:grpSp>
        <p:nvGrpSpPr>
          <p:cNvPr id="441" name="Gruppieren 440">
            <a:extLst>
              <a:ext uri="{FF2B5EF4-FFF2-40B4-BE49-F238E27FC236}">
                <a16:creationId xmlns:a16="http://schemas.microsoft.com/office/drawing/2014/main" id="{63864C54-EEB0-B9F1-2F10-943BF943E832}"/>
              </a:ext>
            </a:extLst>
          </p:cNvPr>
          <p:cNvGrpSpPr/>
          <p:nvPr/>
        </p:nvGrpSpPr>
        <p:grpSpPr>
          <a:xfrm>
            <a:off x="428549" y="5389446"/>
            <a:ext cx="3604173" cy="278639"/>
            <a:chOff x="437521" y="5388188"/>
            <a:chExt cx="3604173" cy="278639"/>
          </a:xfrm>
        </p:grpSpPr>
        <p:pic>
          <p:nvPicPr>
            <p:cNvPr id="442" name="Grafik 441">
              <a:extLst>
                <a:ext uri="{FF2B5EF4-FFF2-40B4-BE49-F238E27FC236}">
                  <a16:creationId xmlns:a16="http://schemas.microsoft.com/office/drawing/2014/main" id="{6E8C236B-781A-1EF5-D91C-5B4DF050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521" y="5392380"/>
              <a:ext cx="272037" cy="270161"/>
            </a:xfrm>
            <a:prstGeom prst="rect">
              <a:avLst/>
            </a:prstGeom>
          </p:spPr>
        </p:pic>
        <p:pic>
          <p:nvPicPr>
            <p:cNvPr id="443" name="Grafik 442">
              <a:extLst>
                <a:ext uri="{FF2B5EF4-FFF2-40B4-BE49-F238E27FC236}">
                  <a16:creationId xmlns:a16="http://schemas.microsoft.com/office/drawing/2014/main" id="{33FE2729-521C-6AFA-D979-66C29BB4E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108" y="5392344"/>
              <a:ext cx="272037" cy="270161"/>
            </a:xfrm>
            <a:prstGeom prst="rect">
              <a:avLst/>
            </a:prstGeom>
          </p:spPr>
        </p:pic>
        <p:pic>
          <p:nvPicPr>
            <p:cNvPr id="444" name="Grafik 443">
              <a:extLst>
                <a:ext uri="{FF2B5EF4-FFF2-40B4-BE49-F238E27FC236}">
                  <a16:creationId xmlns:a16="http://schemas.microsoft.com/office/drawing/2014/main" id="{4B97FC32-3544-BDC8-AB6D-BE9EF2752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093" y="5388188"/>
              <a:ext cx="272037" cy="270161"/>
            </a:xfrm>
            <a:prstGeom prst="rect">
              <a:avLst/>
            </a:prstGeom>
          </p:spPr>
        </p:pic>
        <p:pic>
          <p:nvPicPr>
            <p:cNvPr id="445" name="Grafik 444">
              <a:extLst>
                <a:ext uri="{FF2B5EF4-FFF2-40B4-BE49-F238E27FC236}">
                  <a16:creationId xmlns:a16="http://schemas.microsoft.com/office/drawing/2014/main" id="{1CCCECE1-1745-0594-EBBD-387093E3F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335" y="5392214"/>
              <a:ext cx="272037" cy="270161"/>
            </a:xfrm>
            <a:prstGeom prst="rect">
              <a:avLst/>
            </a:prstGeom>
          </p:spPr>
        </p:pic>
        <p:pic>
          <p:nvPicPr>
            <p:cNvPr id="446" name="Grafik 445">
              <a:extLst>
                <a:ext uri="{FF2B5EF4-FFF2-40B4-BE49-F238E27FC236}">
                  <a16:creationId xmlns:a16="http://schemas.microsoft.com/office/drawing/2014/main" id="{719872C1-5FF0-EF08-F06B-D3D22A61A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626" y="5392214"/>
              <a:ext cx="272037" cy="270161"/>
            </a:xfrm>
            <a:prstGeom prst="rect">
              <a:avLst/>
            </a:prstGeom>
          </p:spPr>
        </p:pic>
        <p:pic>
          <p:nvPicPr>
            <p:cNvPr id="447" name="Grafik 446">
              <a:extLst>
                <a:ext uri="{FF2B5EF4-FFF2-40B4-BE49-F238E27FC236}">
                  <a16:creationId xmlns:a16="http://schemas.microsoft.com/office/drawing/2014/main" id="{C57AE80E-711F-65B5-4625-6850C49C4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6084" y="5396666"/>
              <a:ext cx="272037" cy="270161"/>
            </a:xfrm>
            <a:prstGeom prst="rect">
              <a:avLst/>
            </a:prstGeom>
          </p:spPr>
        </p:pic>
        <p:pic>
          <p:nvPicPr>
            <p:cNvPr id="448" name="Grafik 447">
              <a:extLst>
                <a:ext uri="{FF2B5EF4-FFF2-40B4-BE49-F238E27FC236}">
                  <a16:creationId xmlns:a16="http://schemas.microsoft.com/office/drawing/2014/main" id="{1196AD45-A2C7-5F0F-7C37-358DE5B2A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2671" y="5396630"/>
              <a:ext cx="272037" cy="270161"/>
            </a:xfrm>
            <a:prstGeom prst="rect">
              <a:avLst/>
            </a:prstGeom>
          </p:spPr>
        </p:pic>
        <p:pic>
          <p:nvPicPr>
            <p:cNvPr id="449" name="Grafik 448">
              <a:extLst>
                <a:ext uri="{FF2B5EF4-FFF2-40B4-BE49-F238E27FC236}">
                  <a16:creationId xmlns:a16="http://schemas.microsoft.com/office/drawing/2014/main" id="{FB83CDD7-3DDA-49A2-7868-18CEB2C03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3968" y="5392474"/>
              <a:ext cx="272037" cy="270161"/>
            </a:xfrm>
            <a:prstGeom prst="rect">
              <a:avLst/>
            </a:prstGeom>
          </p:spPr>
        </p:pic>
        <p:pic>
          <p:nvPicPr>
            <p:cNvPr id="450" name="Grafik 449">
              <a:extLst>
                <a:ext uri="{FF2B5EF4-FFF2-40B4-BE49-F238E27FC236}">
                  <a16:creationId xmlns:a16="http://schemas.microsoft.com/office/drawing/2014/main" id="{E39716A0-A739-B416-039E-2E025CA5E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2210" y="5396500"/>
              <a:ext cx="272037" cy="270161"/>
            </a:xfrm>
            <a:prstGeom prst="rect">
              <a:avLst/>
            </a:prstGeom>
          </p:spPr>
        </p:pic>
        <p:pic>
          <p:nvPicPr>
            <p:cNvPr id="451" name="Grafik 450">
              <a:extLst>
                <a:ext uri="{FF2B5EF4-FFF2-40B4-BE49-F238E27FC236}">
                  <a16:creationId xmlns:a16="http://schemas.microsoft.com/office/drawing/2014/main" id="{B6E9B5A7-5EF0-831A-7062-A67BB7E2B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657" y="5396500"/>
              <a:ext cx="272037" cy="270161"/>
            </a:xfrm>
            <a:prstGeom prst="rect">
              <a:avLst/>
            </a:prstGeom>
          </p:spPr>
        </p:pic>
      </p:grpSp>
      <p:grpSp>
        <p:nvGrpSpPr>
          <p:cNvPr id="452" name="Gruppieren 451">
            <a:extLst>
              <a:ext uri="{FF2B5EF4-FFF2-40B4-BE49-F238E27FC236}">
                <a16:creationId xmlns:a16="http://schemas.microsoft.com/office/drawing/2014/main" id="{611AD0A4-D75B-78B8-8F81-52FA9FE3D7AF}"/>
              </a:ext>
            </a:extLst>
          </p:cNvPr>
          <p:cNvGrpSpPr/>
          <p:nvPr/>
        </p:nvGrpSpPr>
        <p:grpSpPr>
          <a:xfrm>
            <a:off x="426297" y="5385053"/>
            <a:ext cx="3604173" cy="278639"/>
            <a:chOff x="437521" y="5388188"/>
            <a:chExt cx="3604173" cy="278639"/>
          </a:xfrm>
        </p:grpSpPr>
        <p:pic>
          <p:nvPicPr>
            <p:cNvPr id="453" name="Grafik 452">
              <a:extLst>
                <a:ext uri="{FF2B5EF4-FFF2-40B4-BE49-F238E27FC236}">
                  <a16:creationId xmlns:a16="http://schemas.microsoft.com/office/drawing/2014/main" id="{A898008A-4ACC-BF59-D4C1-F2D2216DE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521" y="5392380"/>
              <a:ext cx="272037" cy="270161"/>
            </a:xfrm>
            <a:prstGeom prst="rect">
              <a:avLst/>
            </a:prstGeom>
          </p:spPr>
        </p:pic>
        <p:pic>
          <p:nvPicPr>
            <p:cNvPr id="454" name="Grafik 453">
              <a:extLst>
                <a:ext uri="{FF2B5EF4-FFF2-40B4-BE49-F238E27FC236}">
                  <a16:creationId xmlns:a16="http://schemas.microsoft.com/office/drawing/2014/main" id="{720F60E8-3C1C-7CAD-030F-D30786DEC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108" y="5392344"/>
              <a:ext cx="272037" cy="270161"/>
            </a:xfrm>
            <a:prstGeom prst="rect">
              <a:avLst/>
            </a:prstGeom>
          </p:spPr>
        </p:pic>
        <p:pic>
          <p:nvPicPr>
            <p:cNvPr id="455" name="Grafik 454">
              <a:extLst>
                <a:ext uri="{FF2B5EF4-FFF2-40B4-BE49-F238E27FC236}">
                  <a16:creationId xmlns:a16="http://schemas.microsoft.com/office/drawing/2014/main" id="{0D19BDCF-555E-367A-F76D-040F0E308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093" y="5388188"/>
              <a:ext cx="272037" cy="270161"/>
            </a:xfrm>
            <a:prstGeom prst="rect">
              <a:avLst/>
            </a:prstGeom>
          </p:spPr>
        </p:pic>
        <p:pic>
          <p:nvPicPr>
            <p:cNvPr id="456" name="Grafik 455">
              <a:extLst>
                <a:ext uri="{FF2B5EF4-FFF2-40B4-BE49-F238E27FC236}">
                  <a16:creationId xmlns:a16="http://schemas.microsoft.com/office/drawing/2014/main" id="{BDF994A5-F095-9FAA-8220-C707C0ECB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335" y="5392214"/>
              <a:ext cx="272037" cy="270161"/>
            </a:xfrm>
            <a:prstGeom prst="rect">
              <a:avLst/>
            </a:prstGeom>
          </p:spPr>
        </p:pic>
        <p:pic>
          <p:nvPicPr>
            <p:cNvPr id="457" name="Grafik 456">
              <a:extLst>
                <a:ext uri="{FF2B5EF4-FFF2-40B4-BE49-F238E27FC236}">
                  <a16:creationId xmlns:a16="http://schemas.microsoft.com/office/drawing/2014/main" id="{07BC3B21-64CE-642F-07A6-2CE1681F7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626" y="5392214"/>
              <a:ext cx="272037" cy="270161"/>
            </a:xfrm>
            <a:prstGeom prst="rect">
              <a:avLst/>
            </a:prstGeom>
          </p:spPr>
        </p:pic>
        <p:pic>
          <p:nvPicPr>
            <p:cNvPr id="458" name="Grafik 457">
              <a:extLst>
                <a:ext uri="{FF2B5EF4-FFF2-40B4-BE49-F238E27FC236}">
                  <a16:creationId xmlns:a16="http://schemas.microsoft.com/office/drawing/2014/main" id="{6C059149-8FA1-3629-FA1D-04466E743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6084" y="5396666"/>
              <a:ext cx="272037" cy="270161"/>
            </a:xfrm>
            <a:prstGeom prst="rect">
              <a:avLst/>
            </a:prstGeom>
          </p:spPr>
        </p:pic>
        <p:pic>
          <p:nvPicPr>
            <p:cNvPr id="459" name="Grafik 458">
              <a:extLst>
                <a:ext uri="{FF2B5EF4-FFF2-40B4-BE49-F238E27FC236}">
                  <a16:creationId xmlns:a16="http://schemas.microsoft.com/office/drawing/2014/main" id="{73E19658-5919-2642-32D2-8E7DB4B36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2671" y="5396630"/>
              <a:ext cx="272037" cy="270161"/>
            </a:xfrm>
            <a:prstGeom prst="rect">
              <a:avLst/>
            </a:prstGeom>
          </p:spPr>
        </p:pic>
        <p:pic>
          <p:nvPicPr>
            <p:cNvPr id="460" name="Grafik 459">
              <a:extLst>
                <a:ext uri="{FF2B5EF4-FFF2-40B4-BE49-F238E27FC236}">
                  <a16:creationId xmlns:a16="http://schemas.microsoft.com/office/drawing/2014/main" id="{5E99730A-F11B-9172-BCD3-67C22F938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3968" y="5392474"/>
              <a:ext cx="272037" cy="270161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AC81F693-6E07-94C8-1309-1D960BD90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2210" y="5396500"/>
              <a:ext cx="272037" cy="270161"/>
            </a:xfrm>
            <a:prstGeom prst="rect">
              <a:avLst/>
            </a:prstGeom>
          </p:spPr>
        </p:pic>
        <p:pic>
          <p:nvPicPr>
            <p:cNvPr id="462" name="Grafik 461">
              <a:extLst>
                <a:ext uri="{FF2B5EF4-FFF2-40B4-BE49-F238E27FC236}">
                  <a16:creationId xmlns:a16="http://schemas.microsoft.com/office/drawing/2014/main" id="{A0F927CE-45E7-87AA-1765-9D3A5EF02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657" y="5396500"/>
              <a:ext cx="272037" cy="270161"/>
            </a:xfrm>
            <a:prstGeom prst="rect">
              <a:avLst/>
            </a:prstGeom>
          </p:spPr>
        </p:pic>
      </p:grpSp>
      <p:grpSp>
        <p:nvGrpSpPr>
          <p:cNvPr id="463" name="Gruppieren 462">
            <a:extLst>
              <a:ext uri="{FF2B5EF4-FFF2-40B4-BE49-F238E27FC236}">
                <a16:creationId xmlns:a16="http://schemas.microsoft.com/office/drawing/2014/main" id="{2C7DE3D3-80E8-18E1-5A5B-D048E5439F15}"/>
              </a:ext>
            </a:extLst>
          </p:cNvPr>
          <p:cNvGrpSpPr/>
          <p:nvPr/>
        </p:nvGrpSpPr>
        <p:grpSpPr>
          <a:xfrm>
            <a:off x="426597" y="5385486"/>
            <a:ext cx="3604173" cy="278639"/>
            <a:chOff x="437521" y="5388188"/>
            <a:chExt cx="3604173" cy="278639"/>
          </a:xfrm>
        </p:grpSpPr>
        <p:pic>
          <p:nvPicPr>
            <p:cNvPr id="464" name="Grafik 463">
              <a:extLst>
                <a:ext uri="{FF2B5EF4-FFF2-40B4-BE49-F238E27FC236}">
                  <a16:creationId xmlns:a16="http://schemas.microsoft.com/office/drawing/2014/main" id="{E0B4C573-6F4B-605F-EC40-1C9578333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521" y="5392380"/>
              <a:ext cx="272037" cy="270161"/>
            </a:xfrm>
            <a:prstGeom prst="rect">
              <a:avLst/>
            </a:prstGeom>
          </p:spPr>
        </p:pic>
        <p:pic>
          <p:nvPicPr>
            <p:cNvPr id="465" name="Grafik 464">
              <a:extLst>
                <a:ext uri="{FF2B5EF4-FFF2-40B4-BE49-F238E27FC236}">
                  <a16:creationId xmlns:a16="http://schemas.microsoft.com/office/drawing/2014/main" id="{A00202E9-855B-4D2A-9913-994F692B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108" y="5392344"/>
              <a:ext cx="272037" cy="270161"/>
            </a:xfrm>
            <a:prstGeom prst="rect">
              <a:avLst/>
            </a:prstGeom>
          </p:spPr>
        </p:pic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2A5E5347-8EE9-6ACC-DDD8-8E0901E8E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093" y="5388188"/>
              <a:ext cx="272037" cy="270161"/>
            </a:xfrm>
            <a:prstGeom prst="rect">
              <a:avLst/>
            </a:prstGeom>
          </p:spPr>
        </p:pic>
        <p:pic>
          <p:nvPicPr>
            <p:cNvPr id="467" name="Grafik 466">
              <a:extLst>
                <a:ext uri="{FF2B5EF4-FFF2-40B4-BE49-F238E27FC236}">
                  <a16:creationId xmlns:a16="http://schemas.microsoft.com/office/drawing/2014/main" id="{B648CD1C-3F69-7A0C-D39F-854940603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335" y="5392214"/>
              <a:ext cx="272037" cy="270161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31DE5A78-FD10-184B-E872-AED3AA5F4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626" y="5392214"/>
              <a:ext cx="272037" cy="270161"/>
            </a:xfrm>
            <a:prstGeom prst="rect">
              <a:avLst/>
            </a:prstGeom>
          </p:spPr>
        </p:pic>
        <p:pic>
          <p:nvPicPr>
            <p:cNvPr id="469" name="Grafik 468">
              <a:extLst>
                <a:ext uri="{FF2B5EF4-FFF2-40B4-BE49-F238E27FC236}">
                  <a16:creationId xmlns:a16="http://schemas.microsoft.com/office/drawing/2014/main" id="{928B17CC-471E-3771-0761-E72B015FE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6084" y="5396666"/>
              <a:ext cx="272037" cy="270161"/>
            </a:xfrm>
            <a:prstGeom prst="rect">
              <a:avLst/>
            </a:prstGeom>
          </p:spPr>
        </p:pic>
        <p:pic>
          <p:nvPicPr>
            <p:cNvPr id="470" name="Grafik 469">
              <a:extLst>
                <a:ext uri="{FF2B5EF4-FFF2-40B4-BE49-F238E27FC236}">
                  <a16:creationId xmlns:a16="http://schemas.microsoft.com/office/drawing/2014/main" id="{97003C0F-11FE-A388-50A8-A0FABCAF6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2671" y="5396630"/>
              <a:ext cx="272037" cy="270161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F51B7C84-2A90-E709-3632-A1D2B5079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3968" y="5392474"/>
              <a:ext cx="272037" cy="270161"/>
            </a:xfrm>
            <a:prstGeom prst="rect">
              <a:avLst/>
            </a:prstGeom>
          </p:spPr>
        </p:pic>
        <p:pic>
          <p:nvPicPr>
            <p:cNvPr id="472" name="Grafik 471">
              <a:extLst>
                <a:ext uri="{FF2B5EF4-FFF2-40B4-BE49-F238E27FC236}">
                  <a16:creationId xmlns:a16="http://schemas.microsoft.com/office/drawing/2014/main" id="{7CA81560-AD92-5172-286B-06CBA430A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2210" y="5396500"/>
              <a:ext cx="272037" cy="270161"/>
            </a:xfrm>
            <a:prstGeom prst="rect">
              <a:avLst/>
            </a:prstGeom>
          </p:spPr>
        </p:pic>
        <p:pic>
          <p:nvPicPr>
            <p:cNvPr id="473" name="Grafik 472">
              <a:extLst>
                <a:ext uri="{FF2B5EF4-FFF2-40B4-BE49-F238E27FC236}">
                  <a16:creationId xmlns:a16="http://schemas.microsoft.com/office/drawing/2014/main" id="{61B011E1-D7A7-E6E7-132E-656D38B4A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657" y="5396500"/>
              <a:ext cx="272037" cy="270161"/>
            </a:xfrm>
            <a:prstGeom prst="rect">
              <a:avLst/>
            </a:prstGeom>
          </p:spPr>
        </p:pic>
      </p:grpSp>
      <p:grpSp>
        <p:nvGrpSpPr>
          <p:cNvPr id="474" name="Gruppieren 473">
            <a:extLst>
              <a:ext uri="{FF2B5EF4-FFF2-40B4-BE49-F238E27FC236}">
                <a16:creationId xmlns:a16="http://schemas.microsoft.com/office/drawing/2014/main" id="{7CB370B8-8667-441F-AE99-1477FCD9EC1E}"/>
              </a:ext>
            </a:extLst>
          </p:cNvPr>
          <p:cNvGrpSpPr/>
          <p:nvPr/>
        </p:nvGrpSpPr>
        <p:grpSpPr>
          <a:xfrm>
            <a:off x="425321" y="5390326"/>
            <a:ext cx="3604173" cy="278639"/>
            <a:chOff x="437521" y="5388188"/>
            <a:chExt cx="3604173" cy="278639"/>
          </a:xfrm>
        </p:grpSpPr>
        <p:pic>
          <p:nvPicPr>
            <p:cNvPr id="475" name="Grafik 474">
              <a:extLst>
                <a:ext uri="{FF2B5EF4-FFF2-40B4-BE49-F238E27FC236}">
                  <a16:creationId xmlns:a16="http://schemas.microsoft.com/office/drawing/2014/main" id="{E1283CA4-D104-E72E-CBAD-E50F74D51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521" y="5392380"/>
              <a:ext cx="272037" cy="270161"/>
            </a:xfrm>
            <a:prstGeom prst="rect">
              <a:avLst/>
            </a:prstGeom>
          </p:spPr>
        </p:pic>
        <p:pic>
          <p:nvPicPr>
            <p:cNvPr id="476" name="Grafik 475">
              <a:extLst>
                <a:ext uri="{FF2B5EF4-FFF2-40B4-BE49-F238E27FC236}">
                  <a16:creationId xmlns:a16="http://schemas.microsoft.com/office/drawing/2014/main" id="{C3FED40A-E0F4-0301-8C84-C3200A33C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108" y="5392344"/>
              <a:ext cx="272037" cy="270161"/>
            </a:xfrm>
            <a:prstGeom prst="rect">
              <a:avLst/>
            </a:prstGeom>
          </p:spPr>
        </p:pic>
        <p:pic>
          <p:nvPicPr>
            <p:cNvPr id="477" name="Grafik 476">
              <a:extLst>
                <a:ext uri="{FF2B5EF4-FFF2-40B4-BE49-F238E27FC236}">
                  <a16:creationId xmlns:a16="http://schemas.microsoft.com/office/drawing/2014/main" id="{9160877F-20E0-7545-750F-FB40290A3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093" y="5388188"/>
              <a:ext cx="272037" cy="270161"/>
            </a:xfrm>
            <a:prstGeom prst="rect">
              <a:avLst/>
            </a:prstGeom>
          </p:spPr>
        </p:pic>
        <p:pic>
          <p:nvPicPr>
            <p:cNvPr id="478" name="Grafik 477">
              <a:extLst>
                <a:ext uri="{FF2B5EF4-FFF2-40B4-BE49-F238E27FC236}">
                  <a16:creationId xmlns:a16="http://schemas.microsoft.com/office/drawing/2014/main" id="{1413C15F-814D-8E20-67A0-B78492779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335" y="5392214"/>
              <a:ext cx="272037" cy="270161"/>
            </a:xfrm>
            <a:prstGeom prst="rect">
              <a:avLst/>
            </a:prstGeom>
          </p:spPr>
        </p:pic>
        <p:pic>
          <p:nvPicPr>
            <p:cNvPr id="479" name="Grafik 478">
              <a:extLst>
                <a:ext uri="{FF2B5EF4-FFF2-40B4-BE49-F238E27FC236}">
                  <a16:creationId xmlns:a16="http://schemas.microsoft.com/office/drawing/2014/main" id="{5E535F5D-3A81-99F4-B6FD-271C99D95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626" y="5392214"/>
              <a:ext cx="272037" cy="270161"/>
            </a:xfrm>
            <a:prstGeom prst="rect">
              <a:avLst/>
            </a:prstGeom>
          </p:spPr>
        </p:pic>
        <p:pic>
          <p:nvPicPr>
            <p:cNvPr id="480" name="Grafik 479">
              <a:extLst>
                <a:ext uri="{FF2B5EF4-FFF2-40B4-BE49-F238E27FC236}">
                  <a16:creationId xmlns:a16="http://schemas.microsoft.com/office/drawing/2014/main" id="{7E5B57EC-1BEA-F660-82C1-C5649E621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6084" y="5396666"/>
              <a:ext cx="272037" cy="270161"/>
            </a:xfrm>
            <a:prstGeom prst="rect">
              <a:avLst/>
            </a:prstGeom>
          </p:spPr>
        </p:pic>
        <p:pic>
          <p:nvPicPr>
            <p:cNvPr id="481" name="Grafik 480">
              <a:extLst>
                <a:ext uri="{FF2B5EF4-FFF2-40B4-BE49-F238E27FC236}">
                  <a16:creationId xmlns:a16="http://schemas.microsoft.com/office/drawing/2014/main" id="{38497A65-BA90-A046-510B-E10BE30E5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2671" y="5396630"/>
              <a:ext cx="272037" cy="270161"/>
            </a:xfrm>
            <a:prstGeom prst="rect">
              <a:avLst/>
            </a:prstGeom>
          </p:spPr>
        </p:pic>
        <p:pic>
          <p:nvPicPr>
            <p:cNvPr id="482" name="Grafik 481">
              <a:extLst>
                <a:ext uri="{FF2B5EF4-FFF2-40B4-BE49-F238E27FC236}">
                  <a16:creationId xmlns:a16="http://schemas.microsoft.com/office/drawing/2014/main" id="{878F6062-DBE2-D001-58C3-4835E611B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3968" y="5392474"/>
              <a:ext cx="272037" cy="270161"/>
            </a:xfrm>
            <a:prstGeom prst="rect">
              <a:avLst/>
            </a:prstGeom>
          </p:spPr>
        </p:pic>
        <p:pic>
          <p:nvPicPr>
            <p:cNvPr id="483" name="Grafik 482">
              <a:extLst>
                <a:ext uri="{FF2B5EF4-FFF2-40B4-BE49-F238E27FC236}">
                  <a16:creationId xmlns:a16="http://schemas.microsoft.com/office/drawing/2014/main" id="{0C1B2391-3913-E5EC-16CE-07ABDEC1F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2210" y="5396500"/>
              <a:ext cx="272037" cy="270161"/>
            </a:xfrm>
            <a:prstGeom prst="rect">
              <a:avLst/>
            </a:prstGeom>
          </p:spPr>
        </p:pic>
        <p:pic>
          <p:nvPicPr>
            <p:cNvPr id="484" name="Grafik 483">
              <a:extLst>
                <a:ext uri="{FF2B5EF4-FFF2-40B4-BE49-F238E27FC236}">
                  <a16:creationId xmlns:a16="http://schemas.microsoft.com/office/drawing/2014/main" id="{AF0D710B-9890-EEA8-EBA7-B2FA0090C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657" y="5396500"/>
              <a:ext cx="272037" cy="270161"/>
            </a:xfrm>
            <a:prstGeom prst="rect">
              <a:avLst/>
            </a:prstGeom>
          </p:spPr>
        </p:pic>
      </p:grpSp>
      <p:grpSp>
        <p:nvGrpSpPr>
          <p:cNvPr id="485" name="Gruppieren 484">
            <a:extLst>
              <a:ext uri="{FF2B5EF4-FFF2-40B4-BE49-F238E27FC236}">
                <a16:creationId xmlns:a16="http://schemas.microsoft.com/office/drawing/2014/main" id="{F0354552-FC96-2C6E-C663-8E7C885960D1}"/>
              </a:ext>
            </a:extLst>
          </p:cNvPr>
          <p:cNvGrpSpPr/>
          <p:nvPr/>
        </p:nvGrpSpPr>
        <p:grpSpPr>
          <a:xfrm>
            <a:off x="425621" y="5390759"/>
            <a:ext cx="3604173" cy="278639"/>
            <a:chOff x="437521" y="5388188"/>
            <a:chExt cx="3604173" cy="278639"/>
          </a:xfrm>
        </p:grpSpPr>
        <p:pic>
          <p:nvPicPr>
            <p:cNvPr id="486" name="Grafik 485">
              <a:extLst>
                <a:ext uri="{FF2B5EF4-FFF2-40B4-BE49-F238E27FC236}">
                  <a16:creationId xmlns:a16="http://schemas.microsoft.com/office/drawing/2014/main" id="{A0EFB883-ECB5-2F10-9E38-DA7E14764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521" y="5392380"/>
              <a:ext cx="272037" cy="270161"/>
            </a:xfrm>
            <a:prstGeom prst="rect">
              <a:avLst/>
            </a:prstGeom>
          </p:spPr>
        </p:pic>
        <p:pic>
          <p:nvPicPr>
            <p:cNvPr id="487" name="Grafik 486">
              <a:extLst>
                <a:ext uri="{FF2B5EF4-FFF2-40B4-BE49-F238E27FC236}">
                  <a16:creationId xmlns:a16="http://schemas.microsoft.com/office/drawing/2014/main" id="{1A4B8474-543C-55F2-2E92-1F7E25EF7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108" y="5392344"/>
              <a:ext cx="272037" cy="270161"/>
            </a:xfrm>
            <a:prstGeom prst="rect">
              <a:avLst/>
            </a:prstGeom>
          </p:spPr>
        </p:pic>
        <p:pic>
          <p:nvPicPr>
            <p:cNvPr id="488" name="Grafik 487">
              <a:extLst>
                <a:ext uri="{FF2B5EF4-FFF2-40B4-BE49-F238E27FC236}">
                  <a16:creationId xmlns:a16="http://schemas.microsoft.com/office/drawing/2014/main" id="{FE1C6A2E-2596-B5B2-8E1D-29ED4D26E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093" y="5388188"/>
              <a:ext cx="272037" cy="270161"/>
            </a:xfrm>
            <a:prstGeom prst="rect">
              <a:avLst/>
            </a:prstGeom>
          </p:spPr>
        </p:pic>
        <p:pic>
          <p:nvPicPr>
            <p:cNvPr id="489" name="Grafik 488">
              <a:extLst>
                <a:ext uri="{FF2B5EF4-FFF2-40B4-BE49-F238E27FC236}">
                  <a16:creationId xmlns:a16="http://schemas.microsoft.com/office/drawing/2014/main" id="{95E81F0A-8FCE-6267-F4B7-2D8D87C45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335" y="5392214"/>
              <a:ext cx="272037" cy="270161"/>
            </a:xfrm>
            <a:prstGeom prst="rect">
              <a:avLst/>
            </a:prstGeom>
          </p:spPr>
        </p:pic>
        <p:pic>
          <p:nvPicPr>
            <p:cNvPr id="490" name="Grafik 489">
              <a:extLst>
                <a:ext uri="{FF2B5EF4-FFF2-40B4-BE49-F238E27FC236}">
                  <a16:creationId xmlns:a16="http://schemas.microsoft.com/office/drawing/2014/main" id="{2C45EBC5-1899-9F5E-E5DB-821A39B46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626" y="5392214"/>
              <a:ext cx="272037" cy="270161"/>
            </a:xfrm>
            <a:prstGeom prst="rect">
              <a:avLst/>
            </a:prstGeom>
          </p:spPr>
        </p:pic>
        <p:pic>
          <p:nvPicPr>
            <p:cNvPr id="491" name="Grafik 490">
              <a:extLst>
                <a:ext uri="{FF2B5EF4-FFF2-40B4-BE49-F238E27FC236}">
                  <a16:creationId xmlns:a16="http://schemas.microsoft.com/office/drawing/2014/main" id="{F6D8CF11-520F-65D5-7BE4-3B1BB51CA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6084" y="5396666"/>
              <a:ext cx="272037" cy="270161"/>
            </a:xfrm>
            <a:prstGeom prst="rect">
              <a:avLst/>
            </a:prstGeom>
          </p:spPr>
        </p:pic>
        <p:pic>
          <p:nvPicPr>
            <p:cNvPr id="492" name="Grafik 491">
              <a:extLst>
                <a:ext uri="{FF2B5EF4-FFF2-40B4-BE49-F238E27FC236}">
                  <a16:creationId xmlns:a16="http://schemas.microsoft.com/office/drawing/2014/main" id="{1696F70B-9CDB-7D6F-24C2-6D999715D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2671" y="5396630"/>
              <a:ext cx="272037" cy="270161"/>
            </a:xfrm>
            <a:prstGeom prst="rect">
              <a:avLst/>
            </a:prstGeom>
          </p:spPr>
        </p:pic>
        <p:pic>
          <p:nvPicPr>
            <p:cNvPr id="493" name="Grafik 492">
              <a:extLst>
                <a:ext uri="{FF2B5EF4-FFF2-40B4-BE49-F238E27FC236}">
                  <a16:creationId xmlns:a16="http://schemas.microsoft.com/office/drawing/2014/main" id="{2FEA75D8-A0AC-36C3-0927-8E77EAA21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3968" y="5392474"/>
              <a:ext cx="272037" cy="270161"/>
            </a:xfrm>
            <a:prstGeom prst="rect">
              <a:avLst/>
            </a:prstGeom>
          </p:spPr>
        </p:pic>
        <p:pic>
          <p:nvPicPr>
            <p:cNvPr id="494" name="Grafik 493">
              <a:extLst>
                <a:ext uri="{FF2B5EF4-FFF2-40B4-BE49-F238E27FC236}">
                  <a16:creationId xmlns:a16="http://schemas.microsoft.com/office/drawing/2014/main" id="{72235C68-88D4-0AD0-BE09-6566E65EA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2210" y="5396500"/>
              <a:ext cx="272037" cy="270161"/>
            </a:xfrm>
            <a:prstGeom prst="rect">
              <a:avLst/>
            </a:prstGeom>
          </p:spPr>
        </p:pic>
        <p:pic>
          <p:nvPicPr>
            <p:cNvPr id="495" name="Grafik 494">
              <a:extLst>
                <a:ext uri="{FF2B5EF4-FFF2-40B4-BE49-F238E27FC236}">
                  <a16:creationId xmlns:a16="http://schemas.microsoft.com/office/drawing/2014/main" id="{00414FFC-4AB8-D1D2-7CBC-CB1A94DD8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657" y="5396500"/>
              <a:ext cx="272037" cy="270161"/>
            </a:xfrm>
            <a:prstGeom prst="rect">
              <a:avLst/>
            </a:prstGeom>
          </p:spPr>
        </p:pic>
      </p:grpSp>
      <p:grpSp>
        <p:nvGrpSpPr>
          <p:cNvPr id="496" name="Gruppieren 495">
            <a:extLst>
              <a:ext uri="{FF2B5EF4-FFF2-40B4-BE49-F238E27FC236}">
                <a16:creationId xmlns:a16="http://schemas.microsoft.com/office/drawing/2014/main" id="{E86AC6FA-19D0-65ED-D998-C667D841E298}"/>
              </a:ext>
            </a:extLst>
          </p:cNvPr>
          <p:cNvGrpSpPr/>
          <p:nvPr/>
        </p:nvGrpSpPr>
        <p:grpSpPr>
          <a:xfrm>
            <a:off x="423369" y="5386366"/>
            <a:ext cx="3604173" cy="278639"/>
            <a:chOff x="437521" y="5388188"/>
            <a:chExt cx="3604173" cy="278639"/>
          </a:xfrm>
        </p:grpSpPr>
        <p:pic>
          <p:nvPicPr>
            <p:cNvPr id="497" name="Grafik 496">
              <a:extLst>
                <a:ext uri="{FF2B5EF4-FFF2-40B4-BE49-F238E27FC236}">
                  <a16:creationId xmlns:a16="http://schemas.microsoft.com/office/drawing/2014/main" id="{5093D8F3-80F9-EC87-2B44-6D38045EC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521" y="5392380"/>
              <a:ext cx="272037" cy="270161"/>
            </a:xfrm>
            <a:prstGeom prst="rect">
              <a:avLst/>
            </a:prstGeom>
          </p:spPr>
        </p:pic>
        <p:pic>
          <p:nvPicPr>
            <p:cNvPr id="498" name="Grafik 497">
              <a:extLst>
                <a:ext uri="{FF2B5EF4-FFF2-40B4-BE49-F238E27FC236}">
                  <a16:creationId xmlns:a16="http://schemas.microsoft.com/office/drawing/2014/main" id="{E5B96145-38B9-F9EC-A9BC-602AC802C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108" y="5392344"/>
              <a:ext cx="272037" cy="270161"/>
            </a:xfrm>
            <a:prstGeom prst="rect">
              <a:avLst/>
            </a:prstGeom>
          </p:spPr>
        </p:pic>
        <p:pic>
          <p:nvPicPr>
            <p:cNvPr id="499" name="Grafik 498">
              <a:extLst>
                <a:ext uri="{FF2B5EF4-FFF2-40B4-BE49-F238E27FC236}">
                  <a16:creationId xmlns:a16="http://schemas.microsoft.com/office/drawing/2014/main" id="{E91CB798-A98D-AD19-7F14-4604C2F32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093" y="5388188"/>
              <a:ext cx="272037" cy="270161"/>
            </a:xfrm>
            <a:prstGeom prst="rect">
              <a:avLst/>
            </a:prstGeom>
          </p:spPr>
        </p:pic>
        <p:pic>
          <p:nvPicPr>
            <p:cNvPr id="500" name="Grafik 499">
              <a:extLst>
                <a:ext uri="{FF2B5EF4-FFF2-40B4-BE49-F238E27FC236}">
                  <a16:creationId xmlns:a16="http://schemas.microsoft.com/office/drawing/2014/main" id="{85D125C3-34FB-D1D3-C7C5-EE041B156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335" y="5392214"/>
              <a:ext cx="272037" cy="270161"/>
            </a:xfrm>
            <a:prstGeom prst="rect">
              <a:avLst/>
            </a:prstGeom>
          </p:spPr>
        </p:pic>
        <p:pic>
          <p:nvPicPr>
            <p:cNvPr id="501" name="Grafik 500">
              <a:extLst>
                <a:ext uri="{FF2B5EF4-FFF2-40B4-BE49-F238E27FC236}">
                  <a16:creationId xmlns:a16="http://schemas.microsoft.com/office/drawing/2014/main" id="{37DA46DB-EEE2-8552-3EE3-8383801AA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626" y="5392214"/>
              <a:ext cx="272037" cy="270161"/>
            </a:xfrm>
            <a:prstGeom prst="rect">
              <a:avLst/>
            </a:prstGeom>
          </p:spPr>
        </p:pic>
        <p:pic>
          <p:nvPicPr>
            <p:cNvPr id="502" name="Grafik 501">
              <a:extLst>
                <a:ext uri="{FF2B5EF4-FFF2-40B4-BE49-F238E27FC236}">
                  <a16:creationId xmlns:a16="http://schemas.microsoft.com/office/drawing/2014/main" id="{D1A73819-0F89-A810-88FB-3AC167D3C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6084" y="5396666"/>
              <a:ext cx="272037" cy="270161"/>
            </a:xfrm>
            <a:prstGeom prst="rect">
              <a:avLst/>
            </a:prstGeom>
          </p:spPr>
        </p:pic>
        <p:pic>
          <p:nvPicPr>
            <p:cNvPr id="503" name="Grafik 502">
              <a:extLst>
                <a:ext uri="{FF2B5EF4-FFF2-40B4-BE49-F238E27FC236}">
                  <a16:creationId xmlns:a16="http://schemas.microsoft.com/office/drawing/2014/main" id="{2111263F-D8BF-E791-8D84-071C652B2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2671" y="5396630"/>
              <a:ext cx="272037" cy="270161"/>
            </a:xfrm>
            <a:prstGeom prst="rect">
              <a:avLst/>
            </a:prstGeom>
          </p:spPr>
        </p:pic>
        <p:pic>
          <p:nvPicPr>
            <p:cNvPr id="504" name="Grafik 503">
              <a:extLst>
                <a:ext uri="{FF2B5EF4-FFF2-40B4-BE49-F238E27FC236}">
                  <a16:creationId xmlns:a16="http://schemas.microsoft.com/office/drawing/2014/main" id="{704F414B-1AD9-F3D4-DAEC-9C26130B9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3968" y="5392474"/>
              <a:ext cx="272037" cy="270161"/>
            </a:xfrm>
            <a:prstGeom prst="rect">
              <a:avLst/>
            </a:prstGeom>
          </p:spPr>
        </p:pic>
        <p:pic>
          <p:nvPicPr>
            <p:cNvPr id="505" name="Grafik 504">
              <a:extLst>
                <a:ext uri="{FF2B5EF4-FFF2-40B4-BE49-F238E27FC236}">
                  <a16:creationId xmlns:a16="http://schemas.microsoft.com/office/drawing/2014/main" id="{E5AABBEC-49ED-1889-2AB6-1115B9DE0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2210" y="5396500"/>
              <a:ext cx="272037" cy="270161"/>
            </a:xfrm>
            <a:prstGeom prst="rect">
              <a:avLst/>
            </a:prstGeom>
          </p:spPr>
        </p:pic>
        <p:pic>
          <p:nvPicPr>
            <p:cNvPr id="506" name="Grafik 505">
              <a:extLst>
                <a:ext uri="{FF2B5EF4-FFF2-40B4-BE49-F238E27FC236}">
                  <a16:creationId xmlns:a16="http://schemas.microsoft.com/office/drawing/2014/main" id="{59EB6CAA-C798-805D-5C3B-683AEB4AA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657" y="5396500"/>
              <a:ext cx="272037" cy="270161"/>
            </a:xfrm>
            <a:prstGeom prst="rect">
              <a:avLst/>
            </a:prstGeom>
          </p:spPr>
        </p:pic>
      </p:grpSp>
      <p:grpSp>
        <p:nvGrpSpPr>
          <p:cNvPr id="507" name="Gruppieren 506">
            <a:extLst>
              <a:ext uri="{FF2B5EF4-FFF2-40B4-BE49-F238E27FC236}">
                <a16:creationId xmlns:a16="http://schemas.microsoft.com/office/drawing/2014/main" id="{EE4E145B-CE29-67BA-3C47-0DFB263DB2AD}"/>
              </a:ext>
            </a:extLst>
          </p:cNvPr>
          <p:cNvGrpSpPr/>
          <p:nvPr/>
        </p:nvGrpSpPr>
        <p:grpSpPr>
          <a:xfrm>
            <a:off x="423669" y="5386799"/>
            <a:ext cx="3604173" cy="278639"/>
            <a:chOff x="437521" y="5388188"/>
            <a:chExt cx="3604173" cy="278639"/>
          </a:xfrm>
        </p:grpSpPr>
        <p:pic>
          <p:nvPicPr>
            <p:cNvPr id="508" name="Grafik 507">
              <a:extLst>
                <a:ext uri="{FF2B5EF4-FFF2-40B4-BE49-F238E27FC236}">
                  <a16:creationId xmlns:a16="http://schemas.microsoft.com/office/drawing/2014/main" id="{5727528B-51C2-2091-BB3C-722A391AD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521" y="5392380"/>
              <a:ext cx="272037" cy="270161"/>
            </a:xfrm>
            <a:prstGeom prst="rect">
              <a:avLst/>
            </a:prstGeom>
          </p:spPr>
        </p:pic>
        <p:pic>
          <p:nvPicPr>
            <p:cNvPr id="509" name="Grafik 508">
              <a:extLst>
                <a:ext uri="{FF2B5EF4-FFF2-40B4-BE49-F238E27FC236}">
                  <a16:creationId xmlns:a16="http://schemas.microsoft.com/office/drawing/2014/main" id="{FB962B7C-7AE1-AEEF-36AA-F025B7A9E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108" y="5392344"/>
              <a:ext cx="272037" cy="270161"/>
            </a:xfrm>
            <a:prstGeom prst="rect">
              <a:avLst/>
            </a:prstGeom>
          </p:spPr>
        </p:pic>
        <p:pic>
          <p:nvPicPr>
            <p:cNvPr id="510" name="Grafik 509">
              <a:extLst>
                <a:ext uri="{FF2B5EF4-FFF2-40B4-BE49-F238E27FC236}">
                  <a16:creationId xmlns:a16="http://schemas.microsoft.com/office/drawing/2014/main" id="{CDB7DAEB-86D7-3B0D-E876-44253FB4F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093" y="5388188"/>
              <a:ext cx="272037" cy="270161"/>
            </a:xfrm>
            <a:prstGeom prst="rect">
              <a:avLst/>
            </a:prstGeom>
          </p:spPr>
        </p:pic>
        <p:pic>
          <p:nvPicPr>
            <p:cNvPr id="511" name="Grafik 510">
              <a:extLst>
                <a:ext uri="{FF2B5EF4-FFF2-40B4-BE49-F238E27FC236}">
                  <a16:creationId xmlns:a16="http://schemas.microsoft.com/office/drawing/2014/main" id="{093C5D32-FF3C-40B9-B53E-97F02BB2F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335" y="5392214"/>
              <a:ext cx="272037" cy="270161"/>
            </a:xfrm>
            <a:prstGeom prst="rect">
              <a:avLst/>
            </a:prstGeom>
          </p:spPr>
        </p:pic>
        <p:pic>
          <p:nvPicPr>
            <p:cNvPr id="512" name="Grafik 511">
              <a:extLst>
                <a:ext uri="{FF2B5EF4-FFF2-40B4-BE49-F238E27FC236}">
                  <a16:creationId xmlns:a16="http://schemas.microsoft.com/office/drawing/2014/main" id="{514B5A75-E8F6-FA34-5737-07E15BA77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626" y="5392214"/>
              <a:ext cx="272037" cy="270161"/>
            </a:xfrm>
            <a:prstGeom prst="rect">
              <a:avLst/>
            </a:prstGeom>
          </p:spPr>
        </p:pic>
        <p:pic>
          <p:nvPicPr>
            <p:cNvPr id="513" name="Grafik 512">
              <a:extLst>
                <a:ext uri="{FF2B5EF4-FFF2-40B4-BE49-F238E27FC236}">
                  <a16:creationId xmlns:a16="http://schemas.microsoft.com/office/drawing/2014/main" id="{27218441-7BE3-0B94-FA35-DEE6ADA48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6084" y="5396666"/>
              <a:ext cx="272037" cy="270161"/>
            </a:xfrm>
            <a:prstGeom prst="rect">
              <a:avLst/>
            </a:prstGeom>
          </p:spPr>
        </p:pic>
        <p:pic>
          <p:nvPicPr>
            <p:cNvPr id="514" name="Grafik 513">
              <a:extLst>
                <a:ext uri="{FF2B5EF4-FFF2-40B4-BE49-F238E27FC236}">
                  <a16:creationId xmlns:a16="http://schemas.microsoft.com/office/drawing/2014/main" id="{1768B0B0-30B5-BE7D-2FDF-EA2DAB742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2671" y="5396630"/>
              <a:ext cx="272037" cy="270161"/>
            </a:xfrm>
            <a:prstGeom prst="rect">
              <a:avLst/>
            </a:prstGeom>
          </p:spPr>
        </p:pic>
        <p:pic>
          <p:nvPicPr>
            <p:cNvPr id="515" name="Grafik 514">
              <a:extLst>
                <a:ext uri="{FF2B5EF4-FFF2-40B4-BE49-F238E27FC236}">
                  <a16:creationId xmlns:a16="http://schemas.microsoft.com/office/drawing/2014/main" id="{142CAA94-6918-203C-BEFB-24480BE98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3968" y="5392474"/>
              <a:ext cx="272037" cy="270161"/>
            </a:xfrm>
            <a:prstGeom prst="rect">
              <a:avLst/>
            </a:prstGeom>
          </p:spPr>
        </p:pic>
        <p:pic>
          <p:nvPicPr>
            <p:cNvPr id="516" name="Grafik 515">
              <a:extLst>
                <a:ext uri="{FF2B5EF4-FFF2-40B4-BE49-F238E27FC236}">
                  <a16:creationId xmlns:a16="http://schemas.microsoft.com/office/drawing/2014/main" id="{C03CDAE6-A300-0B16-CC65-6831ADD17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2210" y="5396500"/>
              <a:ext cx="272037" cy="270161"/>
            </a:xfrm>
            <a:prstGeom prst="rect">
              <a:avLst/>
            </a:prstGeom>
          </p:spPr>
        </p:pic>
        <p:pic>
          <p:nvPicPr>
            <p:cNvPr id="517" name="Grafik 516">
              <a:extLst>
                <a:ext uri="{FF2B5EF4-FFF2-40B4-BE49-F238E27FC236}">
                  <a16:creationId xmlns:a16="http://schemas.microsoft.com/office/drawing/2014/main" id="{03C73285-8E7F-A676-7F15-4B2ED4D7E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657" y="5396500"/>
              <a:ext cx="272037" cy="270161"/>
            </a:xfrm>
            <a:prstGeom prst="rect">
              <a:avLst/>
            </a:prstGeom>
          </p:spPr>
        </p:pic>
      </p:grpSp>
      <p:grpSp>
        <p:nvGrpSpPr>
          <p:cNvPr id="518" name="Gruppieren 517">
            <a:extLst>
              <a:ext uri="{FF2B5EF4-FFF2-40B4-BE49-F238E27FC236}">
                <a16:creationId xmlns:a16="http://schemas.microsoft.com/office/drawing/2014/main" id="{EAD7336E-032A-32E9-1658-F59B908D29E1}"/>
              </a:ext>
            </a:extLst>
          </p:cNvPr>
          <p:cNvGrpSpPr/>
          <p:nvPr/>
        </p:nvGrpSpPr>
        <p:grpSpPr>
          <a:xfrm>
            <a:off x="440745" y="5921372"/>
            <a:ext cx="1690741" cy="281241"/>
            <a:chOff x="437521" y="5838616"/>
            <a:chExt cx="1690741" cy="281241"/>
          </a:xfrm>
        </p:grpSpPr>
        <p:pic>
          <p:nvPicPr>
            <p:cNvPr id="519" name="Grafik 518">
              <a:extLst>
                <a:ext uri="{FF2B5EF4-FFF2-40B4-BE49-F238E27FC236}">
                  <a16:creationId xmlns:a16="http://schemas.microsoft.com/office/drawing/2014/main" id="{C3CF9334-6FBD-CCB3-E5D9-C7DBD2717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847820"/>
              <a:ext cx="272037" cy="272037"/>
            </a:xfrm>
            <a:prstGeom prst="rect">
              <a:avLst/>
            </a:prstGeom>
          </p:spPr>
        </p:pic>
        <p:pic>
          <p:nvPicPr>
            <p:cNvPr id="520" name="Grafik 519">
              <a:extLst>
                <a:ext uri="{FF2B5EF4-FFF2-40B4-BE49-F238E27FC236}">
                  <a16:creationId xmlns:a16="http://schemas.microsoft.com/office/drawing/2014/main" id="{27C88932-8A13-B987-D44A-DF47CD21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847819"/>
              <a:ext cx="272037" cy="272037"/>
            </a:xfrm>
            <a:prstGeom prst="rect">
              <a:avLst/>
            </a:prstGeom>
          </p:spPr>
        </p:pic>
        <p:pic>
          <p:nvPicPr>
            <p:cNvPr id="521" name="Grafik 520">
              <a:extLst>
                <a:ext uri="{FF2B5EF4-FFF2-40B4-BE49-F238E27FC236}">
                  <a16:creationId xmlns:a16="http://schemas.microsoft.com/office/drawing/2014/main" id="{7CF9BEF1-65D4-EF11-0DA1-F0052A31B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838616"/>
              <a:ext cx="272037" cy="272037"/>
            </a:xfrm>
            <a:prstGeom prst="rect">
              <a:avLst/>
            </a:prstGeom>
          </p:spPr>
        </p:pic>
        <p:pic>
          <p:nvPicPr>
            <p:cNvPr id="522" name="Grafik 521">
              <a:extLst>
                <a:ext uri="{FF2B5EF4-FFF2-40B4-BE49-F238E27FC236}">
                  <a16:creationId xmlns:a16="http://schemas.microsoft.com/office/drawing/2014/main" id="{5B918DE4-BF6F-9984-9E5A-66042E619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847819"/>
              <a:ext cx="272037" cy="272037"/>
            </a:xfrm>
            <a:prstGeom prst="rect">
              <a:avLst/>
            </a:prstGeom>
          </p:spPr>
        </p:pic>
        <p:pic>
          <p:nvPicPr>
            <p:cNvPr id="523" name="Grafik 522">
              <a:extLst>
                <a:ext uri="{FF2B5EF4-FFF2-40B4-BE49-F238E27FC236}">
                  <a16:creationId xmlns:a16="http://schemas.microsoft.com/office/drawing/2014/main" id="{0864D3AD-E1EB-86D5-1153-315197C1B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847819"/>
              <a:ext cx="272037" cy="272037"/>
            </a:xfrm>
            <a:prstGeom prst="rect">
              <a:avLst/>
            </a:prstGeom>
          </p:spPr>
        </p:pic>
      </p:grpSp>
      <p:grpSp>
        <p:nvGrpSpPr>
          <p:cNvPr id="530" name="Gruppieren 529">
            <a:extLst>
              <a:ext uri="{FF2B5EF4-FFF2-40B4-BE49-F238E27FC236}">
                <a16:creationId xmlns:a16="http://schemas.microsoft.com/office/drawing/2014/main" id="{1C43D265-0D6B-FD57-E229-95A3E6C57B59}"/>
              </a:ext>
            </a:extLst>
          </p:cNvPr>
          <p:cNvGrpSpPr/>
          <p:nvPr/>
        </p:nvGrpSpPr>
        <p:grpSpPr>
          <a:xfrm>
            <a:off x="432790" y="5926822"/>
            <a:ext cx="1690741" cy="281241"/>
            <a:chOff x="437521" y="5838616"/>
            <a:chExt cx="1690741" cy="281241"/>
          </a:xfrm>
        </p:grpSpPr>
        <p:pic>
          <p:nvPicPr>
            <p:cNvPr id="531" name="Grafik 530">
              <a:extLst>
                <a:ext uri="{FF2B5EF4-FFF2-40B4-BE49-F238E27FC236}">
                  <a16:creationId xmlns:a16="http://schemas.microsoft.com/office/drawing/2014/main" id="{FA79CDAC-CD0D-EAA2-D342-F14E6D43E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847820"/>
              <a:ext cx="272037" cy="272037"/>
            </a:xfrm>
            <a:prstGeom prst="rect">
              <a:avLst/>
            </a:prstGeom>
          </p:spPr>
        </p:pic>
        <p:pic>
          <p:nvPicPr>
            <p:cNvPr id="532" name="Grafik 531">
              <a:extLst>
                <a:ext uri="{FF2B5EF4-FFF2-40B4-BE49-F238E27FC236}">
                  <a16:creationId xmlns:a16="http://schemas.microsoft.com/office/drawing/2014/main" id="{7A8DF07C-2635-2636-BF5A-2F2CB88CC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847819"/>
              <a:ext cx="272037" cy="272037"/>
            </a:xfrm>
            <a:prstGeom prst="rect">
              <a:avLst/>
            </a:prstGeom>
          </p:spPr>
        </p:pic>
        <p:pic>
          <p:nvPicPr>
            <p:cNvPr id="533" name="Grafik 532">
              <a:extLst>
                <a:ext uri="{FF2B5EF4-FFF2-40B4-BE49-F238E27FC236}">
                  <a16:creationId xmlns:a16="http://schemas.microsoft.com/office/drawing/2014/main" id="{C881B7E2-E3DA-9258-57CD-BA74A133D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838616"/>
              <a:ext cx="272037" cy="272037"/>
            </a:xfrm>
            <a:prstGeom prst="rect">
              <a:avLst/>
            </a:prstGeom>
          </p:spPr>
        </p:pic>
        <p:pic>
          <p:nvPicPr>
            <p:cNvPr id="534" name="Grafik 533">
              <a:extLst>
                <a:ext uri="{FF2B5EF4-FFF2-40B4-BE49-F238E27FC236}">
                  <a16:creationId xmlns:a16="http://schemas.microsoft.com/office/drawing/2014/main" id="{228E027E-5D72-032D-65D7-B94C7F32D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847819"/>
              <a:ext cx="272037" cy="272037"/>
            </a:xfrm>
            <a:prstGeom prst="rect">
              <a:avLst/>
            </a:prstGeom>
          </p:spPr>
        </p:pic>
        <p:pic>
          <p:nvPicPr>
            <p:cNvPr id="535" name="Grafik 534">
              <a:extLst>
                <a:ext uri="{FF2B5EF4-FFF2-40B4-BE49-F238E27FC236}">
                  <a16:creationId xmlns:a16="http://schemas.microsoft.com/office/drawing/2014/main" id="{5AB02770-72A4-2301-51FB-57BFD177F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847819"/>
              <a:ext cx="272037" cy="272037"/>
            </a:xfrm>
            <a:prstGeom prst="rect">
              <a:avLst/>
            </a:prstGeom>
          </p:spPr>
        </p:pic>
      </p:grpSp>
      <p:grpSp>
        <p:nvGrpSpPr>
          <p:cNvPr id="536" name="Gruppieren 535">
            <a:extLst>
              <a:ext uri="{FF2B5EF4-FFF2-40B4-BE49-F238E27FC236}">
                <a16:creationId xmlns:a16="http://schemas.microsoft.com/office/drawing/2014/main" id="{9D458055-C79A-85C3-0E64-5A210DEE0C27}"/>
              </a:ext>
            </a:extLst>
          </p:cNvPr>
          <p:cNvGrpSpPr/>
          <p:nvPr/>
        </p:nvGrpSpPr>
        <p:grpSpPr>
          <a:xfrm>
            <a:off x="436014" y="5927386"/>
            <a:ext cx="1690741" cy="281241"/>
            <a:chOff x="437521" y="5838616"/>
            <a:chExt cx="1690741" cy="281241"/>
          </a:xfrm>
        </p:grpSpPr>
        <p:pic>
          <p:nvPicPr>
            <p:cNvPr id="537" name="Grafik 536">
              <a:extLst>
                <a:ext uri="{FF2B5EF4-FFF2-40B4-BE49-F238E27FC236}">
                  <a16:creationId xmlns:a16="http://schemas.microsoft.com/office/drawing/2014/main" id="{A9E622CC-0526-F3D0-61F4-9592178B5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847820"/>
              <a:ext cx="272037" cy="272037"/>
            </a:xfrm>
            <a:prstGeom prst="rect">
              <a:avLst/>
            </a:prstGeom>
          </p:spPr>
        </p:pic>
        <p:pic>
          <p:nvPicPr>
            <p:cNvPr id="538" name="Grafik 537">
              <a:extLst>
                <a:ext uri="{FF2B5EF4-FFF2-40B4-BE49-F238E27FC236}">
                  <a16:creationId xmlns:a16="http://schemas.microsoft.com/office/drawing/2014/main" id="{CF9A05F0-8094-666D-584D-72B3407EF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847819"/>
              <a:ext cx="272037" cy="272037"/>
            </a:xfrm>
            <a:prstGeom prst="rect">
              <a:avLst/>
            </a:prstGeom>
          </p:spPr>
        </p:pic>
        <p:pic>
          <p:nvPicPr>
            <p:cNvPr id="539" name="Grafik 538">
              <a:extLst>
                <a:ext uri="{FF2B5EF4-FFF2-40B4-BE49-F238E27FC236}">
                  <a16:creationId xmlns:a16="http://schemas.microsoft.com/office/drawing/2014/main" id="{16F5531F-A4D6-B792-1CEB-D00EEBDA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838616"/>
              <a:ext cx="272037" cy="272037"/>
            </a:xfrm>
            <a:prstGeom prst="rect">
              <a:avLst/>
            </a:prstGeom>
          </p:spPr>
        </p:pic>
        <p:pic>
          <p:nvPicPr>
            <p:cNvPr id="540" name="Grafik 539">
              <a:extLst>
                <a:ext uri="{FF2B5EF4-FFF2-40B4-BE49-F238E27FC236}">
                  <a16:creationId xmlns:a16="http://schemas.microsoft.com/office/drawing/2014/main" id="{17EA4BDF-184E-0057-8481-5A9D9538B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847819"/>
              <a:ext cx="272037" cy="272037"/>
            </a:xfrm>
            <a:prstGeom prst="rect">
              <a:avLst/>
            </a:prstGeom>
          </p:spPr>
        </p:pic>
        <p:pic>
          <p:nvPicPr>
            <p:cNvPr id="541" name="Grafik 540">
              <a:extLst>
                <a:ext uri="{FF2B5EF4-FFF2-40B4-BE49-F238E27FC236}">
                  <a16:creationId xmlns:a16="http://schemas.microsoft.com/office/drawing/2014/main" id="{E162D54F-4C91-4368-EB5F-E90D12920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847819"/>
              <a:ext cx="272037" cy="272037"/>
            </a:xfrm>
            <a:prstGeom prst="rect">
              <a:avLst/>
            </a:prstGeom>
          </p:spPr>
        </p:pic>
      </p:grpSp>
      <p:grpSp>
        <p:nvGrpSpPr>
          <p:cNvPr id="554" name="Gruppieren 553">
            <a:extLst>
              <a:ext uri="{FF2B5EF4-FFF2-40B4-BE49-F238E27FC236}">
                <a16:creationId xmlns:a16="http://schemas.microsoft.com/office/drawing/2014/main" id="{77D640CD-7A91-1DF5-EF64-A1204AD1FF8F}"/>
              </a:ext>
            </a:extLst>
          </p:cNvPr>
          <p:cNvGrpSpPr/>
          <p:nvPr/>
        </p:nvGrpSpPr>
        <p:grpSpPr>
          <a:xfrm>
            <a:off x="439028" y="5918182"/>
            <a:ext cx="1690741" cy="281241"/>
            <a:chOff x="437521" y="5838616"/>
            <a:chExt cx="1690741" cy="281241"/>
          </a:xfrm>
        </p:grpSpPr>
        <p:pic>
          <p:nvPicPr>
            <p:cNvPr id="555" name="Grafik 554">
              <a:extLst>
                <a:ext uri="{FF2B5EF4-FFF2-40B4-BE49-F238E27FC236}">
                  <a16:creationId xmlns:a16="http://schemas.microsoft.com/office/drawing/2014/main" id="{2B701EA7-44A5-EDBB-9326-C84D43720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847820"/>
              <a:ext cx="272037" cy="272037"/>
            </a:xfrm>
            <a:prstGeom prst="rect">
              <a:avLst/>
            </a:prstGeom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E5F06985-F0E3-47B2-F2EE-B3B2D1AD7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847819"/>
              <a:ext cx="272037" cy="272037"/>
            </a:xfrm>
            <a:prstGeom prst="rect">
              <a:avLst/>
            </a:prstGeom>
          </p:spPr>
        </p:pic>
        <p:pic>
          <p:nvPicPr>
            <p:cNvPr id="557" name="Grafik 556">
              <a:extLst>
                <a:ext uri="{FF2B5EF4-FFF2-40B4-BE49-F238E27FC236}">
                  <a16:creationId xmlns:a16="http://schemas.microsoft.com/office/drawing/2014/main" id="{C5255A01-84C7-FB42-02CE-29FD2469C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838616"/>
              <a:ext cx="272037" cy="272037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AE909F13-1548-0068-EA30-790A21BB4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847819"/>
              <a:ext cx="272037" cy="272037"/>
            </a:xfrm>
            <a:prstGeom prst="rect">
              <a:avLst/>
            </a:prstGeom>
          </p:spPr>
        </p:pic>
        <p:pic>
          <p:nvPicPr>
            <p:cNvPr id="559" name="Grafik 558">
              <a:extLst>
                <a:ext uri="{FF2B5EF4-FFF2-40B4-BE49-F238E27FC236}">
                  <a16:creationId xmlns:a16="http://schemas.microsoft.com/office/drawing/2014/main" id="{C08FEC6E-AD07-4AEE-61E3-D16253006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847819"/>
              <a:ext cx="272037" cy="272037"/>
            </a:xfrm>
            <a:prstGeom prst="rect">
              <a:avLst/>
            </a:prstGeom>
          </p:spPr>
        </p:pic>
      </p:grpSp>
      <p:grpSp>
        <p:nvGrpSpPr>
          <p:cNvPr id="560" name="Gruppieren 559">
            <a:extLst>
              <a:ext uri="{FF2B5EF4-FFF2-40B4-BE49-F238E27FC236}">
                <a16:creationId xmlns:a16="http://schemas.microsoft.com/office/drawing/2014/main" id="{AC72D171-84B4-744E-5F3A-196B2747174B}"/>
              </a:ext>
            </a:extLst>
          </p:cNvPr>
          <p:cNvGrpSpPr/>
          <p:nvPr/>
        </p:nvGrpSpPr>
        <p:grpSpPr>
          <a:xfrm>
            <a:off x="442252" y="5918746"/>
            <a:ext cx="1690741" cy="281241"/>
            <a:chOff x="437521" y="5838616"/>
            <a:chExt cx="1690741" cy="281241"/>
          </a:xfrm>
        </p:grpSpPr>
        <p:pic>
          <p:nvPicPr>
            <p:cNvPr id="561" name="Grafik 560">
              <a:extLst>
                <a:ext uri="{FF2B5EF4-FFF2-40B4-BE49-F238E27FC236}">
                  <a16:creationId xmlns:a16="http://schemas.microsoft.com/office/drawing/2014/main" id="{A01A0E8E-1C9C-25BA-F3AD-65E2F5586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847820"/>
              <a:ext cx="272037" cy="272037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EDF6EFD6-E158-EC96-A3F5-B897B37EF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847819"/>
              <a:ext cx="272037" cy="272037"/>
            </a:xfrm>
            <a:prstGeom prst="rect">
              <a:avLst/>
            </a:prstGeom>
          </p:spPr>
        </p:pic>
        <p:pic>
          <p:nvPicPr>
            <p:cNvPr id="563" name="Grafik 562">
              <a:extLst>
                <a:ext uri="{FF2B5EF4-FFF2-40B4-BE49-F238E27FC236}">
                  <a16:creationId xmlns:a16="http://schemas.microsoft.com/office/drawing/2014/main" id="{F70329D4-4C19-2839-0AC1-3286C3668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838616"/>
              <a:ext cx="272037" cy="272037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27E2401-C105-8F9F-983F-6A1104B6F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847819"/>
              <a:ext cx="272037" cy="272037"/>
            </a:xfrm>
            <a:prstGeom prst="rect">
              <a:avLst/>
            </a:prstGeom>
          </p:spPr>
        </p:pic>
        <p:pic>
          <p:nvPicPr>
            <p:cNvPr id="565" name="Grafik 564">
              <a:extLst>
                <a:ext uri="{FF2B5EF4-FFF2-40B4-BE49-F238E27FC236}">
                  <a16:creationId xmlns:a16="http://schemas.microsoft.com/office/drawing/2014/main" id="{942A9071-5DAA-3F0D-A884-49D556616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847819"/>
              <a:ext cx="272037" cy="272037"/>
            </a:xfrm>
            <a:prstGeom prst="rect">
              <a:avLst/>
            </a:prstGeom>
          </p:spPr>
        </p:pic>
      </p:grpSp>
      <p:grpSp>
        <p:nvGrpSpPr>
          <p:cNvPr id="566" name="Gruppieren 565">
            <a:extLst>
              <a:ext uri="{FF2B5EF4-FFF2-40B4-BE49-F238E27FC236}">
                <a16:creationId xmlns:a16="http://schemas.microsoft.com/office/drawing/2014/main" id="{1B70F068-939B-ABED-9498-A0771880DF68}"/>
              </a:ext>
            </a:extLst>
          </p:cNvPr>
          <p:cNvGrpSpPr/>
          <p:nvPr/>
        </p:nvGrpSpPr>
        <p:grpSpPr>
          <a:xfrm>
            <a:off x="434297" y="5924196"/>
            <a:ext cx="1690741" cy="281241"/>
            <a:chOff x="437521" y="5838616"/>
            <a:chExt cx="1690741" cy="281241"/>
          </a:xfrm>
        </p:grpSpPr>
        <p:pic>
          <p:nvPicPr>
            <p:cNvPr id="567" name="Grafik 566">
              <a:extLst>
                <a:ext uri="{FF2B5EF4-FFF2-40B4-BE49-F238E27FC236}">
                  <a16:creationId xmlns:a16="http://schemas.microsoft.com/office/drawing/2014/main" id="{2F7A990D-2388-FB1B-23DD-92F058D14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847820"/>
              <a:ext cx="272037" cy="272037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5E330FB8-4DB9-7B9E-F752-D85330016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847819"/>
              <a:ext cx="272037" cy="272037"/>
            </a:xfrm>
            <a:prstGeom prst="rect">
              <a:avLst/>
            </a:prstGeom>
          </p:spPr>
        </p:pic>
        <p:pic>
          <p:nvPicPr>
            <p:cNvPr id="569" name="Grafik 568">
              <a:extLst>
                <a:ext uri="{FF2B5EF4-FFF2-40B4-BE49-F238E27FC236}">
                  <a16:creationId xmlns:a16="http://schemas.microsoft.com/office/drawing/2014/main" id="{E8F3E46D-E4F7-6EFB-5C84-C9641F716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838616"/>
              <a:ext cx="272037" cy="272037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470569-5C18-1515-1619-AA82467EB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847819"/>
              <a:ext cx="272037" cy="272037"/>
            </a:xfrm>
            <a:prstGeom prst="rect">
              <a:avLst/>
            </a:prstGeom>
          </p:spPr>
        </p:pic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1E1462C1-D632-E9B0-EE02-F09941BD1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847819"/>
              <a:ext cx="272037" cy="272037"/>
            </a:xfrm>
            <a:prstGeom prst="rect">
              <a:avLst/>
            </a:prstGeom>
          </p:spPr>
        </p:pic>
      </p:grpSp>
      <p:grpSp>
        <p:nvGrpSpPr>
          <p:cNvPr id="572" name="Gruppieren 571">
            <a:extLst>
              <a:ext uri="{FF2B5EF4-FFF2-40B4-BE49-F238E27FC236}">
                <a16:creationId xmlns:a16="http://schemas.microsoft.com/office/drawing/2014/main" id="{840BE951-644B-A5D5-D471-402524FA7E2B}"/>
              </a:ext>
            </a:extLst>
          </p:cNvPr>
          <p:cNvGrpSpPr/>
          <p:nvPr/>
        </p:nvGrpSpPr>
        <p:grpSpPr>
          <a:xfrm>
            <a:off x="437521" y="5924760"/>
            <a:ext cx="1690741" cy="281241"/>
            <a:chOff x="437521" y="5838616"/>
            <a:chExt cx="1690741" cy="281241"/>
          </a:xfrm>
        </p:grpSpPr>
        <p:pic>
          <p:nvPicPr>
            <p:cNvPr id="573" name="Grafik 572">
              <a:extLst>
                <a:ext uri="{FF2B5EF4-FFF2-40B4-BE49-F238E27FC236}">
                  <a16:creationId xmlns:a16="http://schemas.microsoft.com/office/drawing/2014/main" id="{66332E31-DFA5-AD2B-5A6C-8A0FCDA8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847820"/>
              <a:ext cx="272037" cy="272037"/>
            </a:xfrm>
            <a:prstGeom prst="rect">
              <a:avLst/>
            </a:prstGeom>
          </p:spPr>
        </p:pic>
        <p:pic>
          <p:nvPicPr>
            <p:cNvPr id="574" name="Grafik 573">
              <a:extLst>
                <a:ext uri="{FF2B5EF4-FFF2-40B4-BE49-F238E27FC236}">
                  <a16:creationId xmlns:a16="http://schemas.microsoft.com/office/drawing/2014/main" id="{159851A4-FFF9-F67F-8653-9AD5B7D10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847819"/>
              <a:ext cx="272037" cy="272037"/>
            </a:xfrm>
            <a:prstGeom prst="rect">
              <a:avLst/>
            </a:prstGeom>
          </p:spPr>
        </p:pic>
        <p:pic>
          <p:nvPicPr>
            <p:cNvPr id="575" name="Grafik 574">
              <a:extLst>
                <a:ext uri="{FF2B5EF4-FFF2-40B4-BE49-F238E27FC236}">
                  <a16:creationId xmlns:a16="http://schemas.microsoft.com/office/drawing/2014/main" id="{37DDCBE3-707D-FF21-D712-B87B574B7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838616"/>
              <a:ext cx="272037" cy="272037"/>
            </a:xfrm>
            <a:prstGeom prst="rect">
              <a:avLst/>
            </a:prstGeom>
          </p:spPr>
        </p:pic>
        <p:pic>
          <p:nvPicPr>
            <p:cNvPr id="576" name="Grafik 575">
              <a:extLst>
                <a:ext uri="{FF2B5EF4-FFF2-40B4-BE49-F238E27FC236}">
                  <a16:creationId xmlns:a16="http://schemas.microsoft.com/office/drawing/2014/main" id="{F4A392DC-B769-CB09-139F-A7786EC5E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847819"/>
              <a:ext cx="272037" cy="272037"/>
            </a:xfrm>
            <a:prstGeom prst="rect">
              <a:avLst/>
            </a:prstGeom>
          </p:spPr>
        </p:pic>
        <p:pic>
          <p:nvPicPr>
            <p:cNvPr id="577" name="Grafik 576">
              <a:extLst>
                <a:ext uri="{FF2B5EF4-FFF2-40B4-BE49-F238E27FC236}">
                  <a16:creationId xmlns:a16="http://schemas.microsoft.com/office/drawing/2014/main" id="{05B389D4-363A-89A6-A3DF-257527C16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847819"/>
              <a:ext cx="272037" cy="272037"/>
            </a:xfrm>
            <a:prstGeom prst="rect">
              <a:avLst/>
            </a:prstGeom>
          </p:spPr>
        </p:pic>
      </p:grpSp>
      <p:grpSp>
        <p:nvGrpSpPr>
          <p:cNvPr id="578" name="Gruppieren 577">
            <a:extLst>
              <a:ext uri="{FF2B5EF4-FFF2-40B4-BE49-F238E27FC236}">
                <a16:creationId xmlns:a16="http://schemas.microsoft.com/office/drawing/2014/main" id="{2749A849-A047-6292-1DC2-D3C403103E2C}"/>
              </a:ext>
            </a:extLst>
          </p:cNvPr>
          <p:cNvGrpSpPr/>
          <p:nvPr/>
        </p:nvGrpSpPr>
        <p:grpSpPr>
          <a:xfrm>
            <a:off x="425770" y="5917028"/>
            <a:ext cx="1690741" cy="281241"/>
            <a:chOff x="437521" y="5838616"/>
            <a:chExt cx="1690741" cy="281241"/>
          </a:xfrm>
        </p:grpSpPr>
        <p:pic>
          <p:nvPicPr>
            <p:cNvPr id="579" name="Grafik 578">
              <a:extLst>
                <a:ext uri="{FF2B5EF4-FFF2-40B4-BE49-F238E27FC236}">
                  <a16:creationId xmlns:a16="http://schemas.microsoft.com/office/drawing/2014/main" id="{DF76C136-01AE-0866-AEFD-9581B82A3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847820"/>
              <a:ext cx="272037" cy="272037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41210060-A4C7-9E9D-DCA1-463EC5079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847819"/>
              <a:ext cx="272037" cy="272037"/>
            </a:xfrm>
            <a:prstGeom prst="rect">
              <a:avLst/>
            </a:prstGeom>
          </p:spPr>
        </p:pic>
        <p:pic>
          <p:nvPicPr>
            <p:cNvPr id="581" name="Grafik 580">
              <a:extLst>
                <a:ext uri="{FF2B5EF4-FFF2-40B4-BE49-F238E27FC236}">
                  <a16:creationId xmlns:a16="http://schemas.microsoft.com/office/drawing/2014/main" id="{5DA41479-FF61-FA74-72CB-9E0307A68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838616"/>
              <a:ext cx="272037" cy="272037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73225164-ED32-F9BD-C569-1ABCA7290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847819"/>
              <a:ext cx="272037" cy="272037"/>
            </a:xfrm>
            <a:prstGeom prst="rect">
              <a:avLst/>
            </a:prstGeom>
          </p:spPr>
        </p:pic>
        <p:pic>
          <p:nvPicPr>
            <p:cNvPr id="583" name="Grafik 582">
              <a:extLst>
                <a:ext uri="{FF2B5EF4-FFF2-40B4-BE49-F238E27FC236}">
                  <a16:creationId xmlns:a16="http://schemas.microsoft.com/office/drawing/2014/main" id="{7E586B0A-6B81-A3B1-1F68-11A87BF43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847819"/>
              <a:ext cx="272037" cy="272037"/>
            </a:xfrm>
            <a:prstGeom prst="rect">
              <a:avLst/>
            </a:prstGeom>
          </p:spPr>
        </p:pic>
      </p:grpSp>
      <p:grpSp>
        <p:nvGrpSpPr>
          <p:cNvPr id="584" name="Gruppieren 583">
            <a:extLst>
              <a:ext uri="{FF2B5EF4-FFF2-40B4-BE49-F238E27FC236}">
                <a16:creationId xmlns:a16="http://schemas.microsoft.com/office/drawing/2014/main" id="{FE7EC880-0404-79C1-5B59-3F7B7904CF87}"/>
              </a:ext>
            </a:extLst>
          </p:cNvPr>
          <p:cNvGrpSpPr/>
          <p:nvPr/>
        </p:nvGrpSpPr>
        <p:grpSpPr>
          <a:xfrm>
            <a:off x="428994" y="5917592"/>
            <a:ext cx="1690741" cy="281241"/>
            <a:chOff x="437521" y="5838616"/>
            <a:chExt cx="1690741" cy="281241"/>
          </a:xfrm>
        </p:grpSpPr>
        <p:pic>
          <p:nvPicPr>
            <p:cNvPr id="585" name="Grafik 584">
              <a:extLst>
                <a:ext uri="{FF2B5EF4-FFF2-40B4-BE49-F238E27FC236}">
                  <a16:creationId xmlns:a16="http://schemas.microsoft.com/office/drawing/2014/main" id="{CE7B0214-F55A-4E6B-0646-5AE7F9FB2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847820"/>
              <a:ext cx="272037" cy="272037"/>
            </a:xfrm>
            <a:prstGeom prst="rect">
              <a:avLst/>
            </a:prstGeom>
          </p:spPr>
        </p:pic>
        <p:pic>
          <p:nvPicPr>
            <p:cNvPr id="586" name="Grafik 585">
              <a:extLst>
                <a:ext uri="{FF2B5EF4-FFF2-40B4-BE49-F238E27FC236}">
                  <a16:creationId xmlns:a16="http://schemas.microsoft.com/office/drawing/2014/main" id="{B451D1ED-62B7-26C7-5EF9-DBDCCCEDD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847819"/>
              <a:ext cx="272037" cy="272037"/>
            </a:xfrm>
            <a:prstGeom prst="rect">
              <a:avLst/>
            </a:prstGeom>
          </p:spPr>
        </p:pic>
        <p:pic>
          <p:nvPicPr>
            <p:cNvPr id="587" name="Grafik 586">
              <a:extLst>
                <a:ext uri="{FF2B5EF4-FFF2-40B4-BE49-F238E27FC236}">
                  <a16:creationId xmlns:a16="http://schemas.microsoft.com/office/drawing/2014/main" id="{4AAA17AC-5D8D-60A2-EF2A-64A165A5F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838616"/>
              <a:ext cx="272037" cy="272037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D3212C20-6204-3A19-C16B-4243D8325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847819"/>
              <a:ext cx="272037" cy="272037"/>
            </a:xfrm>
            <a:prstGeom prst="rect">
              <a:avLst/>
            </a:prstGeom>
          </p:spPr>
        </p:pic>
        <p:pic>
          <p:nvPicPr>
            <p:cNvPr id="589" name="Grafik 588">
              <a:extLst>
                <a:ext uri="{FF2B5EF4-FFF2-40B4-BE49-F238E27FC236}">
                  <a16:creationId xmlns:a16="http://schemas.microsoft.com/office/drawing/2014/main" id="{35807698-7077-8BD2-2FC0-16B6E32F1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847819"/>
              <a:ext cx="272037" cy="272037"/>
            </a:xfrm>
            <a:prstGeom prst="rect">
              <a:avLst/>
            </a:prstGeom>
          </p:spPr>
        </p:pic>
      </p:grpSp>
      <p:grpSp>
        <p:nvGrpSpPr>
          <p:cNvPr id="590" name="Gruppieren 589">
            <a:extLst>
              <a:ext uri="{FF2B5EF4-FFF2-40B4-BE49-F238E27FC236}">
                <a16:creationId xmlns:a16="http://schemas.microsoft.com/office/drawing/2014/main" id="{D06B24E8-3BD1-B98F-6F7E-9B3E0EEEF9F8}"/>
              </a:ext>
            </a:extLst>
          </p:cNvPr>
          <p:cNvGrpSpPr/>
          <p:nvPr/>
        </p:nvGrpSpPr>
        <p:grpSpPr>
          <a:xfrm>
            <a:off x="421039" y="5923042"/>
            <a:ext cx="1690741" cy="281241"/>
            <a:chOff x="437521" y="5838616"/>
            <a:chExt cx="1690741" cy="281241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844AFE92-361C-6CBB-567E-B10FB309A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847820"/>
              <a:ext cx="272037" cy="272037"/>
            </a:xfrm>
            <a:prstGeom prst="rect">
              <a:avLst/>
            </a:prstGeom>
          </p:spPr>
        </p:pic>
        <p:pic>
          <p:nvPicPr>
            <p:cNvPr id="592" name="Grafik 591">
              <a:extLst>
                <a:ext uri="{FF2B5EF4-FFF2-40B4-BE49-F238E27FC236}">
                  <a16:creationId xmlns:a16="http://schemas.microsoft.com/office/drawing/2014/main" id="{3E04D24C-B503-699B-343E-3F025B1A4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847819"/>
              <a:ext cx="272037" cy="272037"/>
            </a:xfrm>
            <a:prstGeom prst="rect">
              <a:avLst/>
            </a:prstGeom>
          </p:spPr>
        </p:pic>
        <p:pic>
          <p:nvPicPr>
            <p:cNvPr id="593" name="Grafik 592">
              <a:extLst>
                <a:ext uri="{FF2B5EF4-FFF2-40B4-BE49-F238E27FC236}">
                  <a16:creationId xmlns:a16="http://schemas.microsoft.com/office/drawing/2014/main" id="{BF915C16-5838-8CF3-B95B-BED4EF75A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838616"/>
              <a:ext cx="272037" cy="272037"/>
            </a:xfrm>
            <a:prstGeom prst="rect">
              <a:avLst/>
            </a:prstGeom>
          </p:spPr>
        </p:pic>
        <p:pic>
          <p:nvPicPr>
            <p:cNvPr id="594" name="Grafik 593">
              <a:extLst>
                <a:ext uri="{FF2B5EF4-FFF2-40B4-BE49-F238E27FC236}">
                  <a16:creationId xmlns:a16="http://schemas.microsoft.com/office/drawing/2014/main" id="{0D957D3D-2BE2-E9C9-20E0-60B46D83D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847819"/>
              <a:ext cx="272037" cy="272037"/>
            </a:xfrm>
            <a:prstGeom prst="rect">
              <a:avLst/>
            </a:prstGeom>
          </p:spPr>
        </p:pic>
        <p:pic>
          <p:nvPicPr>
            <p:cNvPr id="595" name="Grafik 594">
              <a:extLst>
                <a:ext uri="{FF2B5EF4-FFF2-40B4-BE49-F238E27FC236}">
                  <a16:creationId xmlns:a16="http://schemas.microsoft.com/office/drawing/2014/main" id="{526E3BF0-8A8F-8837-7EEE-51879AFCF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847819"/>
              <a:ext cx="272037" cy="272037"/>
            </a:xfrm>
            <a:prstGeom prst="rect">
              <a:avLst/>
            </a:prstGeom>
          </p:spPr>
        </p:pic>
      </p:grpSp>
      <p:grpSp>
        <p:nvGrpSpPr>
          <p:cNvPr id="596" name="Gruppieren 595">
            <a:extLst>
              <a:ext uri="{FF2B5EF4-FFF2-40B4-BE49-F238E27FC236}">
                <a16:creationId xmlns:a16="http://schemas.microsoft.com/office/drawing/2014/main" id="{08C5879F-99B4-6C74-A7C6-5FA2999F76C3}"/>
              </a:ext>
            </a:extLst>
          </p:cNvPr>
          <p:cNvGrpSpPr/>
          <p:nvPr/>
        </p:nvGrpSpPr>
        <p:grpSpPr>
          <a:xfrm>
            <a:off x="424263" y="5923606"/>
            <a:ext cx="1690741" cy="281241"/>
            <a:chOff x="437521" y="5838616"/>
            <a:chExt cx="1690741" cy="281241"/>
          </a:xfrm>
        </p:grpSpPr>
        <p:pic>
          <p:nvPicPr>
            <p:cNvPr id="597" name="Grafik 596">
              <a:extLst>
                <a:ext uri="{FF2B5EF4-FFF2-40B4-BE49-F238E27FC236}">
                  <a16:creationId xmlns:a16="http://schemas.microsoft.com/office/drawing/2014/main" id="{41156140-EE21-CCD7-6A50-6808368A6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21" y="5847820"/>
              <a:ext cx="272037" cy="272037"/>
            </a:xfrm>
            <a:prstGeom prst="rect">
              <a:avLst/>
            </a:prstGeom>
          </p:spPr>
        </p:pic>
        <p:pic>
          <p:nvPicPr>
            <p:cNvPr id="598" name="Grafik 597">
              <a:extLst>
                <a:ext uri="{FF2B5EF4-FFF2-40B4-BE49-F238E27FC236}">
                  <a16:creationId xmlns:a16="http://schemas.microsoft.com/office/drawing/2014/main" id="{9C70B6FD-3457-0EB3-EC29-6D7A1D65D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09" y="5847819"/>
              <a:ext cx="272037" cy="272037"/>
            </a:xfrm>
            <a:prstGeom prst="rect">
              <a:avLst/>
            </a:prstGeom>
          </p:spPr>
        </p:pic>
        <p:pic>
          <p:nvPicPr>
            <p:cNvPr id="599" name="Grafik 598">
              <a:extLst>
                <a:ext uri="{FF2B5EF4-FFF2-40B4-BE49-F238E27FC236}">
                  <a16:creationId xmlns:a16="http://schemas.microsoft.com/office/drawing/2014/main" id="{E3545954-9CA4-CE72-3078-936B07276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205" y="5838616"/>
              <a:ext cx="272037" cy="272037"/>
            </a:xfrm>
            <a:prstGeom prst="rect">
              <a:avLst/>
            </a:prstGeom>
          </p:spPr>
        </p:pic>
        <p:pic>
          <p:nvPicPr>
            <p:cNvPr id="600" name="Grafik 599">
              <a:extLst>
                <a:ext uri="{FF2B5EF4-FFF2-40B4-BE49-F238E27FC236}">
                  <a16:creationId xmlns:a16="http://schemas.microsoft.com/office/drawing/2014/main" id="{61AF7796-848D-936B-73B3-BD1DDC20C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793" y="5847819"/>
              <a:ext cx="272037" cy="272037"/>
            </a:xfrm>
            <a:prstGeom prst="rect">
              <a:avLst/>
            </a:prstGeom>
          </p:spPr>
        </p:pic>
        <p:pic>
          <p:nvPicPr>
            <p:cNvPr id="601" name="Grafik 600">
              <a:extLst>
                <a:ext uri="{FF2B5EF4-FFF2-40B4-BE49-F238E27FC236}">
                  <a16:creationId xmlns:a16="http://schemas.microsoft.com/office/drawing/2014/main" id="{F7E0080D-402E-9E7D-4B55-6BDEE9FC7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225" y="5847819"/>
              <a:ext cx="272037" cy="272037"/>
            </a:xfrm>
            <a:prstGeom prst="rect">
              <a:avLst/>
            </a:prstGeom>
          </p:spPr>
        </p:pic>
      </p:grpSp>
      <p:grpSp>
        <p:nvGrpSpPr>
          <p:cNvPr id="602" name="Gruppieren 601">
            <a:extLst>
              <a:ext uri="{FF2B5EF4-FFF2-40B4-BE49-F238E27FC236}">
                <a16:creationId xmlns:a16="http://schemas.microsoft.com/office/drawing/2014/main" id="{F45BE683-27D8-23A7-3604-742F368FD171}"/>
              </a:ext>
            </a:extLst>
          </p:cNvPr>
          <p:cNvGrpSpPr/>
          <p:nvPr/>
        </p:nvGrpSpPr>
        <p:grpSpPr>
          <a:xfrm>
            <a:off x="438344" y="6308010"/>
            <a:ext cx="1693142" cy="274353"/>
            <a:chOff x="437688" y="6225015"/>
            <a:chExt cx="1693142" cy="274353"/>
          </a:xfrm>
        </p:grpSpPr>
        <p:pic>
          <p:nvPicPr>
            <p:cNvPr id="603" name="Grafik 602">
              <a:extLst>
                <a:ext uri="{FF2B5EF4-FFF2-40B4-BE49-F238E27FC236}">
                  <a16:creationId xmlns:a16="http://schemas.microsoft.com/office/drawing/2014/main" id="{5A25FADC-CAFE-8A5F-8BE2-7CD5AE66D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688" y="6229207"/>
              <a:ext cx="272037" cy="270161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08BB05D3-7FB3-3D3D-4C0B-610BDBBCD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75" y="6229171"/>
              <a:ext cx="272037" cy="270161"/>
            </a:xfrm>
            <a:prstGeom prst="rect">
              <a:avLst/>
            </a:prstGeom>
          </p:spPr>
        </p:pic>
        <p:pic>
          <p:nvPicPr>
            <p:cNvPr id="605" name="Grafik 604">
              <a:extLst>
                <a:ext uri="{FF2B5EF4-FFF2-40B4-BE49-F238E27FC236}">
                  <a16:creationId xmlns:a16="http://schemas.microsoft.com/office/drawing/2014/main" id="{3AEB3F27-3AA1-1126-77E9-2B2F88AE0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260" y="6225015"/>
              <a:ext cx="272037" cy="270161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0E1B32EA-12AA-EB95-289E-1B04F8613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502" y="6229041"/>
              <a:ext cx="272037" cy="270161"/>
            </a:xfrm>
            <a:prstGeom prst="rect">
              <a:avLst/>
            </a:prstGeom>
          </p:spPr>
        </p:pic>
        <p:pic>
          <p:nvPicPr>
            <p:cNvPr id="607" name="Grafik 606">
              <a:extLst>
                <a:ext uri="{FF2B5EF4-FFF2-40B4-BE49-F238E27FC236}">
                  <a16:creationId xmlns:a16="http://schemas.microsoft.com/office/drawing/2014/main" id="{9566CAC6-201E-4720-8EF4-F0A5BA7F0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793" y="6229041"/>
              <a:ext cx="272037" cy="270161"/>
            </a:xfrm>
            <a:prstGeom prst="rect">
              <a:avLst/>
            </a:prstGeom>
          </p:spPr>
        </p:pic>
      </p:grpSp>
      <p:grpSp>
        <p:nvGrpSpPr>
          <p:cNvPr id="608" name="Gruppieren 607">
            <a:extLst>
              <a:ext uri="{FF2B5EF4-FFF2-40B4-BE49-F238E27FC236}">
                <a16:creationId xmlns:a16="http://schemas.microsoft.com/office/drawing/2014/main" id="{7E65DA03-A0F5-776F-BF6C-8C5BF03E721B}"/>
              </a:ext>
            </a:extLst>
          </p:cNvPr>
          <p:cNvGrpSpPr/>
          <p:nvPr/>
        </p:nvGrpSpPr>
        <p:grpSpPr>
          <a:xfrm>
            <a:off x="431896" y="6313103"/>
            <a:ext cx="1693142" cy="274353"/>
            <a:chOff x="437688" y="6225015"/>
            <a:chExt cx="1693142" cy="274353"/>
          </a:xfrm>
        </p:grpSpPr>
        <p:pic>
          <p:nvPicPr>
            <p:cNvPr id="609" name="Grafik 608">
              <a:extLst>
                <a:ext uri="{FF2B5EF4-FFF2-40B4-BE49-F238E27FC236}">
                  <a16:creationId xmlns:a16="http://schemas.microsoft.com/office/drawing/2014/main" id="{CA9A79F7-5ADD-CD10-B9D1-552187065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688" y="6229207"/>
              <a:ext cx="272037" cy="270161"/>
            </a:xfrm>
            <a:prstGeom prst="rect">
              <a:avLst/>
            </a:prstGeom>
          </p:spPr>
        </p:pic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96FB2E-DBCF-B6A7-EA6B-E62FCE7C1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75" y="6229171"/>
              <a:ext cx="272037" cy="270161"/>
            </a:xfrm>
            <a:prstGeom prst="rect">
              <a:avLst/>
            </a:prstGeom>
          </p:spPr>
        </p:pic>
        <p:pic>
          <p:nvPicPr>
            <p:cNvPr id="611" name="Grafik 610">
              <a:extLst>
                <a:ext uri="{FF2B5EF4-FFF2-40B4-BE49-F238E27FC236}">
                  <a16:creationId xmlns:a16="http://schemas.microsoft.com/office/drawing/2014/main" id="{0A03C362-12A5-1769-A9FC-A900F0A98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260" y="6225015"/>
              <a:ext cx="272037" cy="270161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BDCED1BB-2E31-B816-0114-8BF885F05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502" y="6229041"/>
              <a:ext cx="272037" cy="270161"/>
            </a:xfrm>
            <a:prstGeom prst="rect">
              <a:avLst/>
            </a:prstGeom>
          </p:spPr>
        </p:pic>
        <p:pic>
          <p:nvPicPr>
            <p:cNvPr id="613" name="Grafik 612">
              <a:extLst>
                <a:ext uri="{FF2B5EF4-FFF2-40B4-BE49-F238E27FC236}">
                  <a16:creationId xmlns:a16="http://schemas.microsoft.com/office/drawing/2014/main" id="{E65FF03C-FE82-BBEA-73D2-9A3311ED7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793" y="6229041"/>
              <a:ext cx="272037" cy="270161"/>
            </a:xfrm>
            <a:prstGeom prst="rect">
              <a:avLst/>
            </a:prstGeom>
          </p:spPr>
        </p:pic>
      </p:grpSp>
      <p:grpSp>
        <p:nvGrpSpPr>
          <p:cNvPr id="614" name="Gruppieren 613">
            <a:extLst>
              <a:ext uri="{FF2B5EF4-FFF2-40B4-BE49-F238E27FC236}">
                <a16:creationId xmlns:a16="http://schemas.microsoft.com/office/drawing/2014/main" id="{AD351420-AB5F-B215-3C50-8E68F6E834C3}"/>
              </a:ext>
            </a:extLst>
          </p:cNvPr>
          <p:cNvGrpSpPr/>
          <p:nvPr/>
        </p:nvGrpSpPr>
        <p:grpSpPr>
          <a:xfrm>
            <a:off x="432552" y="6313906"/>
            <a:ext cx="1693142" cy="274353"/>
            <a:chOff x="437688" y="6225015"/>
            <a:chExt cx="1693142" cy="274353"/>
          </a:xfrm>
        </p:grpSpPr>
        <p:pic>
          <p:nvPicPr>
            <p:cNvPr id="615" name="Grafik 614">
              <a:extLst>
                <a:ext uri="{FF2B5EF4-FFF2-40B4-BE49-F238E27FC236}">
                  <a16:creationId xmlns:a16="http://schemas.microsoft.com/office/drawing/2014/main" id="{7CA5DB2C-DAAD-C162-BFB0-698177FBA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688" y="6229207"/>
              <a:ext cx="272037" cy="270161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2C271558-243D-56B8-BB72-25D0312F2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75" y="6229171"/>
              <a:ext cx="272037" cy="270161"/>
            </a:xfrm>
            <a:prstGeom prst="rect">
              <a:avLst/>
            </a:prstGeom>
          </p:spPr>
        </p:pic>
        <p:pic>
          <p:nvPicPr>
            <p:cNvPr id="617" name="Grafik 616">
              <a:extLst>
                <a:ext uri="{FF2B5EF4-FFF2-40B4-BE49-F238E27FC236}">
                  <a16:creationId xmlns:a16="http://schemas.microsoft.com/office/drawing/2014/main" id="{A4B7D61B-4DA4-7A6D-C5E9-647EC525A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260" y="6225015"/>
              <a:ext cx="272037" cy="270161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6270892-DA4A-006D-DACA-519E478CE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502" y="6229041"/>
              <a:ext cx="272037" cy="270161"/>
            </a:xfrm>
            <a:prstGeom prst="rect">
              <a:avLst/>
            </a:prstGeom>
          </p:spPr>
        </p:pic>
        <p:pic>
          <p:nvPicPr>
            <p:cNvPr id="619" name="Grafik 618">
              <a:extLst>
                <a:ext uri="{FF2B5EF4-FFF2-40B4-BE49-F238E27FC236}">
                  <a16:creationId xmlns:a16="http://schemas.microsoft.com/office/drawing/2014/main" id="{CCB6040B-7DD1-BA37-669F-85F9FEDD3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793" y="6229041"/>
              <a:ext cx="272037" cy="270161"/>
            </a:xfrm>
            <a:prstGeom prst="rect">
              <a:avLst/>
            </a:prstGeom>
          </p:spPr>
        </p:pic>
      </p:grpSp>
      <p:grpSp>
        <p:nvGrpSpPr>
          <p:cNvPr id="620" name="Gruppieren 619">
            <a:extLst>
              <a:ext uri="{FF2B5EF4-FFF2-40B4-BE49-F238E27FC236}">
                <a16:creationId xmlns:a16="http://schemas.microsoft.com/office/drawing/2014/main" id="{F0A148D4-C57C-E59C-9A32-E9A409CFE671}"/>
              </a:ext>
            </a:extLst>
          </p:cNvPr>
          <p:cNvGrpSpPr/>
          <p:nvPr/>
        </p:nvGrpSpPr>
        <p:grpSpPr>
          <a:xfrm>
            <a:off x="441372" y="6307983"/>
            <a:ext cx="1693142" cy="274353"/>
            <a:chOff x="437688" y="6225015"/>
            <a:chExt cx="1693142" cy="274353"/>
          </a:xfrm>
        </p:grpSpPr>
        <p:pic>
          <p:nvPicPr>
            <p:cNvPr id="621" name="Grafik 620">
              <a:extLst>
                <a:ext uri="{FF2B5EF4-FFF2-40B4-BE49-F238E27FC236}">
                  <a16:creationId xmlns:a16="http://schemas.microsoft.com/office/drawing/2014/main" id="{60D91F1F-16A4-4A41-9BB3-1FA6B1FAB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688" y="6229207"/>
              <a:ext cx="272037" cy="270161"/>
            </a:xfrm>
            <a:prstGeom prst="rect">
              <a:avLst/>
            </a:prstGeom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25EFF7F4-AF95-86BD-2BDD-A64AF5538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75" y="6229171"/>
              <a:ext cx="272037" cy="270161"/>
            </a:xfrm>
            <a:prstGeom prst="rect">
              <a:avLst/>
            </a:prstGeom>
          </p:spPr>
        </p:pic>
        <p:pic>
          <p:nvPicPr>
            <p:cNvPr id="623" name="Grafik 622">
              <a:extLst>
                <a:ext uri="{FF2B5EF4-FFF2-40B4-BE49-F238E27FC236}">
                  <a16:creationId xmlns:a16="http://schemas.microsoft.com/office/drawing/2014/main" id="{99B1E968-F431-7062-C962-6E75D34A0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260" y="6225015"/>
              <a:ext cx="272037" cy="270161"/>
            </a:xfrm>
            <a:prstGeom prst="rect">
              <a:avLst/>
            </a:prstGeom>
          </p:spPr>
        </p:pic>
        <p:pic>
          <p:nvPicPr>
            <p:cNvPr id="624" name="Grafik 623">
              <a:extLst>
                <a:ext uri="{FF2B5EF4-FFF2-40B4-BE49-F238E27FC236}">
                  <a16:creationId xmlns:a16="http://schemas.microsoft.com/office/drawing/2014/main" id="{82670C39-5D49-ED5C-541F-D146CF6B0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502" y="6229041"/>
              <a:ext cx="272037" cy="270161"/>
            </a:xfrm>
            <a:prstGeom prst="rect">
              <a:avLst/>
            </a:prstGeom>
          </p:spPr>
        </p:pic>
        <p:pic>
          <p:nvPicPr>
            <p:cNvPr id="625" name="Grafik 624">
              <a:extLst>
                <a:ext uri="{FF2B5EF4-FFF2-40B4-BE49-F238E27FC236}">
                  <a16:creationId xmlns:a16="http://schemas.microsoft.com/office/drawing/2014/main" id="{873BE2DA-E2AF-DBF8-C9B0-41F172C53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793" y="6229041"/>
              <a:ext cx="272037" cy="270161"/>
            </a:xfrm>
            <a:prstGeom prst="rect">
              <a:avLst/>
            </a:prstGeom>
          </p:spPr>
        </p:pic>
      </p:grpSp>
      <p:grpSp>
        <p:nvGrpSpPr>
          <p:cNvPr id="626" name="Gruppieren 625">
            <a:extLst>
              <a:ext uri="{FF2B5EF4-FFF2-40B4-BE49-F238E27FC236}">
                <a16:creationId xmlns:a16="http://schemas.microsoft.com/office/drawing/2014/main" id="{B4346958-1DB8-5802-EE75-16BE31AE6701}"/>
              </a:ext>
            </a:extLst>
          </p:cNvPr>
          <p:cNvGrpSpPr/>
          <p:nvPr/>
        </p:nvGrpSpPr>
        <p:grpSpPr>
          <a:xfrm>
            <a:off x="442028" y="6308786"/>
            <a:ext cx="1693142" cy="274353"/>
            <a:chOff x="437688" y="6225015"/>
            <a:chExt cx="1693142" cy="274353"/>
          </a:xfrm>
        </p:grpSpPr>
        <p:pic>
          <p:nvPicPr>
            <p:cNvPr id="627" name="Grafik 626">
              <a:extLst>
                <a:ext uri="{FF2B5EF4-FFF2-40B4-BE49-F238E27FC236}">
                  <a16:creationId xmlns:a16="http://schemas.microsoft.com/office/drawing/2014/main" id="{11BD0DB0-D24E-7B1B-2B84-12F03FF4F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688" y="6229207"/>
              <a:ext cx="272037" cy="270161"/>
            </a:xfrm>
            <a:prstGeom prst="rect">
              <a:avLst/>
            </a:prstGeom>
          </p:spPr>
        </p:pic>
        <p:pic>
          <p:nvPicPr>
            <p:cNvPr id="628" name="Grafik 627">
              <a:extLst>
                <a:ext uri="{FF2B5EF4-FFF2-40B4-BE49-F238E27FC236}">
                  <a16:creationId xmlns:a16="http://schemas.microsoft.com/office/drawing/2014/main" id="{02B5025B-62AF-5784-7C12-ED5B5D8F0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75" y="6229171"/>
              <a:ext cx="272037" cy="270161"/>
            </a:xfrm>
            <a:prstGeom prst="rect">
              <a:avLst/>
            </a:prstGeom>
          </p:spPr>
        </p:pic>
        <p:pic>
          <p:nvPicPr>
            <p:cNvPr id="629" name="Grafik 628">
              <a:extLst>
                <a:ext uri="{FF2B5EF4-FFF2-40B4-BE49-F238E27FC236}">
                  <a16:creationId xmlns:a16="http://schemas.microsoft.com/office/drawing/2014/main" id="{2EA03FC8-5192-EF2E-F14D-911F0CB22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260" y="6225015"/>
              <a:ext cx="272037" cy="270161"/>
            </a:xfrm>
            <a:prstGeom prst="rect">
              <a:avLst/>
            </a:prstGeom>
          </p:spPr>
        </p:pic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7EBE85AE-805A-90D8-4F98-EEBC74A3E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502" y="6229041"/>
              <a:ext cx="272037" cy="270161"/>
            </a:xfrm>
            <a:prstGeom prst="rect">
              <a:avLst/>
            </a:prstGeom>
          </p:spPr>
        </p:pic>
        <p:pic>
          <p:nvPicPr>
            <p:cNvPr id="631" name="Grafik 630">
              <a:extLst>
                <a:ext uri="{FF2B5EF4-FFF2-40B4-BE49-F238E27FC236}">
                  <a16:creationId xmlns:a16="http://schemas.microsoft.com/office/drawing/2014/main" id="{C0D38622-2A64-656B-ABF4-32F010D4B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793" y="6229041"/>
              <a:ext cx="272037" cy="270161"/>
            </a:xfrm>
            <a:prstGeom prst="rect">
              <a:avLst/>
            </a:prstGeom>
          </p:spPr>
        </p:pic>
      </p:grpSp>
      <p:grpSp>
        <p:nvGrpSpPr>
          <p:cNvPr id="632" name="Gruppieren 631">
            <a:extLst>
              <a:ext uri="{FF2B5EF4-FFF2-40B4-BE49-F238E27FC236}">
                <a16:creationId xmlns:a16="http://schemas.microsoft.com/office/drawing/2014/main" id="{3AC0CA64-5E07-4BBC-14FE-FE5246C7E87B}"/>
              </a:ext>
            </a:extLst>
          </p:cNvPr>
          <p:cNvGrpSpPr/>
          <p:nvPr/>
        </p:nvGrpSpPr>
        <p:grpSpPr>
          <a:xfrm>
            <a:off x="435580" y="6313879"/>
            <a:ext cx="1693142" cy="274353"/>
            <a:chOff x="437688" y="6225015"/>
            <a:chExt cx="1693142" cy="274353"/>
          </a:xfrm>
        </p:grpSpPr>
        <p:pic>
          <p:nvPicPr>
            <p:cNvPr id="633" name="Grafik 632">
              <a:extLst>
                <a:ext uri="{FF2B5EF4-FFF2-40B4-BE49-F238E27FC236}">
                  <a16:creationId xmlns:a16="http://schemas.microsoft.com/office/drawing/2014/main" id="{87AD2C6C-D8B0-0628-CA9A-0CD54DE4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688" y="6229207"/>
              <a:ext cx="272037" cy="270161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84AB4318-F442-4861-514E-52F04FD26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75" y="6229171"/>
              <a:ext cx="272037" cy="270161"/>
            </a:xfrm>
            <a:prstGeom prst="rect">
              <a:avLst/>
            </a:prstGeom>
          </p:spPr>
        </p:pic>
        <p:pic>
          <p:nvPicPr>
            <p:cNvPr id="635" name="Grafik 634">
              <a:extLst>
                <a:ext uri="{FF2B5EF4-FFF2-40B4-BE49-F238E27FC236}">
                  <a16:creationId xmlns:a16="http://schemas.microsoft.com/office/drawing/2014/main" id="{F730E410-A227-32D7-4081-8AA51CF13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260" y="6225015"/>
              <a:ext cx="272037" cy="270161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9FB29844-772D-5E2D-0C28-74E3FBC84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502" y="6229041"/>
              <a:ext cx="272037" cy="270161"/>
            </a:xfrm>
            <a:prstGeom prst="rect">
              <a:avLst/>
            </a:prstGeom>
          </p:spPr>
        </p:pic>
        <p:pic>
          <p:nvPicPr>
            <p:cNvPr id="637" name="Grafik 636">
              <a:extLst>
                <a:ext uri="{FF2B5EF4-FFF2-40B4-BE49-F238E27FC236}">
                  <a16:creationId xmlns:a16="http://schemas.microsoft.com/office/drawing/2014/main" id="{63294628-E6E4-D1D8-DB99-9E2C048B0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793" y="6229041"/>
              <a:ext cx="272037" cy="270161"/>
            </a:xfrm>
            <a:prstGeom prst="rect">
              <a:avLst/>
            </a:prstGeom>
          </p:spPr>
        </p:pic>
      </p:grpSp>
      <p:grpSp>
        <p:nvGrpSpPr>
          <p:cNvPr id="638" name="Gruppieren 637">
            <a:extLst>
              <a:ext uri="{FF2B5EF4-FFF2-40B4-BE49-F238E27FC236}">
                <a16:creationId xmlns:a16="http://schemas.microsoft.com/office/drawing/2014/main" id="{7CBF525E-E58C-D0C1-D1AA-C7DB519DE910}"/>
              </a:ext>
            </a:extLst>
          </p:cNvPr>
          <p:cNvGrpSpPr/>
          <p:nvPr/>
        </p:nvGrpSpPr>
        <p:grpSpPr>
          <a:xfrm>
            <a:off x="436236" y="6314682"/>
            <a:ext cx="1693142" cy="274353"/>
            <a:chOff x="437688" y="6225015"/>
            <a:chExt cx="1693142" cy="274353"/>
          </a:xfrm>
        </p:grpSpPr>
        <p:pic>
          <p:nvPicPr>
            <p:cNvPr id="639" name="Grafik 638">
              <a:extLst>
                <a:ext uri="{FF2B5EF4-FFF2-40B4-BE49-F238E27FC236}">
                  <a16:creationId xmlns:a16="http://schemas.microsoft.com/office/drawing/2014/main" id="{CB303612-5E97-BAF4-F489-9ACC2B900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688" y="6229207"/>
              <a:ext cx="272037" cy="270161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69B229EF-67DD-43B3-4C00-96A2BC993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75" y="6229171"/>
              <a:ext cx="272037" cy="270161"/>
            </a:xfrm>
            <a:prstGeom prst="rect">
              <a:avLst/>
            </a:prstGeom>
          </p:spPr>
        </p:pic>
        <p:pic>
          <p:nvPicPr>
            <p:cNvPr id="641" name="Grafik 640">
              <a:extLst>
                <a:ext uri="{FF2B5EF4-FFF2-40B4-BE49-F238E27FC236}">
                  <a16:creationId xmlns:a16="http://schemas.microsoft.com/office/drawing/2014/main" id="{01A7F77E-F64C-8985-5963-1C037C101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260" y="6225015"/>
              <a:ext cx="272037" cy="270161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56B8811A-64E6-2A8B-01AA-D6D6D9F98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502" y="6229041"/>
              <a:ext cx="272037" cy="270161"/>
            </a:xfrm>
            <a:prstGeom prst="rect">
              <a:avLst/>
            </a:prstGeom>
          </p:spPr>
        </p:pic>
        <p:pic>
          <p:nvPicPr>
            <p:cNvPr id="643" name="Grafik 642">
              <a:extLst>
                <a:ext uri="{FF2B5EF4-FFF2-40B4-BE49-F238E27FC236}">
                  <a16:creationId xmlns:a16="http://schemas.microsoft.com/office/drawing/2014/main" id="{C5CC5AD1-193D-21D9-2909-FE2C2E3F6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793" y="6229041"/>
              <a:ext cx="272037" cy="270161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178EED1A-C52F-3089-43F7-EC275AFD8CC8}"/>
              </a:ext>
            </a:extLst>
          </p:cNvPr>
          <p:cNvGrpSpPr/>
          <p:nvPr/>
        </p:nvGrpSpPr>
        <p:grpSpPr>
          <a:xfrm>
            <a:off x="431896" y="6314348"/>
            <a:ext cx="1693142" cy="274353"/>
            <a:chOff x="437688" y="6225015"/>
            <a:chExt cx="1693142" cy="274353"/>
          </a:xfrm>
        </p:grpSpPr>
        <p:pic>
          <p:nvPicPr>
            <p:cNvPr id="645" name="Grafik 644">
              <a:extLst>
                <a:ext uri="{FF2B5EF4-FFF2-40B4-BE49-F238E27FC236}">
                  <a16:creationId xmlns:a16="http://schemas.microsoft.com/office/drawing/2014/main" id="{A9244537-6272-6BD3-3A88-3D4B3BEC4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688" y="6229207"/>
              <a:ext cx="272037" cy="270161"/>
            </a:xfrm>
            <a:prstGeom prst="rect">
              <a:avLst/>
            </a:prstGeom>
          </p:spPr>
        </p:pic>
        <p:pic>
          <p:nvPicPr>
            <p:cNvPr id="646" name="Grafik 645">
              <a:extLst>
                <a:ext uri="{FF2B5EF4-FFF2-40B4-BE49-F238E27FC236}">
                  <a16:creationId xmlns:a16="http://schemas.microsoft.com/office/drawing/2014/main" id="{713CFC7E-C03F-9621-19D5-CCAB8BD76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75" y="6229171"/>
              <a:ext cx="272037" cy="270161"/>
            </a:xfrm>
            <a:prstGeom prst="rect">
              <a:avLst/>
            </a:prstGeom>
          </p:spPr>
        </p:pic>
        <p:pic>
          <p:nvPicPr>
            <p:cNvPr id="647" name="Grafik 646">
              <a:extLst>
                <a:ext uri="{FF2B5EF4-FFF2-40B4-BE49-F238E27FC236}">
                  <a16:creationId xmlns:a16="http://schemas.microsoft.com/office/drawing/2014/main" id="{6AF2C8B0-22C0-4DBC-01C1-7E2AEF7C6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260" y="6225015"/>
              <a:ext cx="272037" cy="270161"/>
            </a:xfrm>
            <a:prstGeom prst="rect">
              <a:avLst/>
            </a:prstGeom>
          </p:spPr>
        </p:pic>
        <p:pic>
          <p:nvPicPr>
            <p:cNvPr id="648" name="Grafik 647">
              <a:extLst>
                <a:ext uri="{FF2B5EF4-FFF2-40B4-BE49-F238E27FC236}">
                  <a16:creationId xmlns:a16="http://schemas.microsoft.com/office/drawing/2014/main" id="{58A989B9-F754-63BB-9B18-BADF1356B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502" y="6229041"/>
              <a:ext cx="272037" cy="270161"/>
            </a:xfrm>
            <a:prstGeom prst="rect">
              <a:avLst/>
            </a:prstGeom>
          </p:spPr>
        </p:pic>
        <p:pic>
          <p:nvPicPr>
            <p:cNvPr id="649" name="Grafik 648">
              <a:extLst>
                <a:ext uri="{FF2B5EF4-FFF2-40B4-BE49-F238E27FC236}">
                  <a16:creationId xmlns:a16="http://schemas.microsoft.com/office/drawing/2014/main" id="{32E0D1AB-050B-129F-898B-4F5A15EE4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793" y="6229041"/>
              <a:ext cx="272037" cy="270161"/>
            </a:xfrm>
            <a:prstGeom prst="rect">
              <a:avLst/>
            </a:prstGeom>
          </p:spPr>
        </p:pic>
      </p:grpSp>
      <p:grpSp>
        <p:nvGrpSpPr>
          <p:cNvPr id="650" name="Gruppieren 649">
            <a:extLst>
              <a:ext uri="{FF2B5EF4-FFF2-40B4-BE49-F238E27FC236}">
                <a16:creationId xmlns:a16="http://schemas.microsoft.com/office/drawing/2014/main" id="{3428DEF5-384C-2809-DFF6-3121A3E475D2}"/>
              </a:ext>
            </a:extLst>
          </p:cNvPr>
          <p:cNvGrpSpPr/>
          <p:nvPr/>
        </p:nvGrpSpPr>
        <p:grpSpPr>
          <a:xfrm>
            <a:off x="432552" y="6315151"/>
            <a:ext cx="1693142" cy="274353"/>
            <a:chOff x="437688" y="6225015"/>
            <a:chExt cx="1693142" cy="274353"/>
          </a:xfrm>
        </p:grpSpPr>
        <p:pic>
          <p:nvPicPr>
            <p:cNvPr id="651" name="Grafik 650">
              <a:extLst>
                <a:ext uri="{FF2B5EF4-FFF2-40B4-BE49-F238E27FC236}">
                  <a16:creationId xmlns:a16="http://schemas.microsoft.com/office/drawing/2014/main" id="{3E3158B9-BD14-9854-63D4-CDE316C97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688" y="6229207"/>
              <a:ext cx="272037" cy="270161"/>
            </a:xfrm>
            <a:prstGeom prst="rect">
              <a:avLst/>
            </a:prstGeom>
          </p:spPr>
        </p:pic>
        <p:pic>
          <p:nvPicPr>
            <p:cNvPr id="652" name="Grafik 651">
              <a:extLst>
                <a:ext uri="{FF2B5EF4-FFF2-40B4-BE49-F238E27FC236}">
                  <a16:creationId xmlns:a16="http://schemas.microsoft.com/office/drawing/2014/main" id="{89E6274E-9F29-FE3A-2897-2E620A478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75" y="6229171"/>
              <a:ext cx="272037" cy="270161"/>
            </a:xfrm>
            <a:prstGeom prst="rect">
              <a:avLst/>
            </a:prstGeom>
          </p:spPr>
        </p:pic>
        <p:pic>
          <p:nvPicPr>
            <p:cNvPr id="653" name="Grafik 652">
              <a:extLst>
                <a:ext uri="{FF2B5EF4-FFF2-40B4-BE49-F238E27FC236}">
                  <a16:creationId xmlns:a16="http://schemas.microsoft.com/office/drawing/2014/main" id="{192102B7-5E57-B819-7550-51B5BF4EB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260" y="6225015"/>
              <a:ext cx="272037" cy="270161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4036E44B-FFE3-1B43-0F78-8E5C44415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502" y="6229041"/>
              <a:ext cx="272037" cy="270161"/>
            </a:xfrm>
            <a:prstGeom prst="rect">
              <a:avLst/>
            </a:prstGeom>
          </p:spPr>
        </p:pic>
        <p:pic>
          <p:nvPicPr>
            <p:cNvPr id="655" name="Grafik 654">
              <a:extLst>
                <a:ext uri="{FF2B5EF4-FFF2-40B4-BE49-F238E27FC236}">
                  <a16:creationId xmlns:a16="http://schemas.microsoft.com/office/drawing/2014/main" id="{647D27CD-150C-B852-4813-38E110CCA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793" y="6229041"/>
              <a:ext cx="272037" cy="270161"/>
            </a:xfrm>
            <a:prstGeom prst="rect">
              <a:avLst/>
            </a:prstGeom>
          </p:spPr>
        </p:pic>
      </p:grpSp>
      <p:grpSp>
        <p:nvGrpSpPr>
          <p:cNvPr id="656" name="Gruppieren 655">
            <a:extLst>
              <a:ext uri="{FF2B5EF4-FFF2-40B4-BE49-F238E27FC236}">
                <a16:creationId xmlns:a16="http://schemas.microsoft.com/office/drawing/2014/main" id="{A7880758-E0FD-F29E-7A6D-520E014D5130}"/>
              </a:ext>
            </a:extLst>
          </p:cNvPr>
          <p:cNvGrpSpPr/>
          <p:nvPr/>
        </p:nvGrpSpPr>
        <p:grpSpPr>
          <a:xfrm>
            <a:off x="426104" y="6320244"/>
            <a:ext cx="1693142" cy="274353"/>
            <a:chOff x="437688" y="6225015"/>
            <a:chExt cx="1693142" cy="274353"/>
          </a:xfrm>
        </p:grpSpPr>
        <p:pic>
          <p:nvPicPr>
            <p:cNvPr id="657" name="Grafik 656">
              <a:extLst>
                <a:ext uri="{FF2B5EF4-FFF2-40B4-BE49-F238E27FC236}">
                  <a16:creationId xmlns:a16="http://schemas.microsoft.com/office/drawing/2014/main" id="{C2A2D77D-7A12-CC01-E626-6DB5B77CE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688" y="6229207"/>
              <a:ext cx="272037" cy="270161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5B30DC66-AEB9-0E9A-6807-F5B6F570D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75" y="6229171"/>
              <a:ext cx="272037" cy="270161"/>
            </a:xfrm>
            <a:prstGeom prst="rect">
              <a:avLst/>
            </a:prstGeom>
          </p:spPr>
        </p:pic>
        <p:pic>
          <p:nvPicPr>
            <p:cNvPr id="659" name="Grafik 658">
              <a:extLst>
                <a:ext uri="{FF2B5EF4-FFF2-40B4-BE49-F238E27FC236}">
                  <a16:creationId xmlns:a16="http://schemas.microsoft.com/office/drawing/2014/main" id="{B89030A4-62EE-98B7-799A-79D55D9FA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260" y="6225015"/>
              <a:ext cx="272037" cy="270161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144B9F85-D497-8DA1-EB13-201B9A9E4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502" y="6229041"/>
              <a:ext cx="272037" cy="270161"/>
            </a:xfrm>
            <a:prstGeom prst="rect">
              <a:avLst/>
            </a:prstGeom>
          </p:spPr>
        </p:pic>
        <p:pic>
          <p:nvPicPr>
            <p:cNvPr id="661" name="Grafik 660">
              <a:extLst>
                <a:ext uri="{FF2B5EF4-FFF2-40B4-BE49-F238E27FC236}">
                  <a16:creationId xmlns:a16="http://schemas.microsoft.com/office/drawing/2014/main" id="{BF1FC43A-3B83-C6EF-60DE-E18AE8418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793" y="6229041"/>
              <a:ext cx="272037" cy="270161"/>
            </a:xfrm>
            <a:prstGeom prst="rect">
              <a:avLst/>
            </a:prstGeom>
          </p:spPr>
        </p:pic>
      </p:grpSp>
      <p:grpSp>
        <p:nvGrpSpPr>
          <p:cNvPr id="662" name="Gruppieren 661">
            <a:extLst>
              <a:ext uri="{FF2B5EF4-FFF2-40B4-BE49-F238E27FC236}">
                <a16:creationId xmlns:a16="http://schemas.microsoft.com/office/drawing/2014/main" id="{6C58C9F0-2C2A-B9D3-F103-2D7F5C28F935}"/>
              </a:ext>
            </a:extLst>
          </p:cNvPr>
          <p:cNvGrpSpPr/>
          <p:nvPr/>
        </p:nvGrpSpPr>
        <p:grpSpPr>
          <a:xfrm>
            <a:off x="426760" y="6321047"/>
            <a:ext cx="1693142" cy="274353"/>
            <a:chOff x="437688" y="6225015"/>
            <a:chExt cx="1693142" cy="274353"/>
          </a:xfrm>
        </p:grpSpPr>
        <p:pic>
          <p:nvPicPr>
            <p:cNvPr id="663" name="Grafik 662">
              <a:extLst>
                <a:ext uri="{FF2B5EF4-FFF2-40B4-BE49-F238E27FC236}">
                  <a16:creationId xmlns:a16="http://schemas.microsoft.com/office/drawing/2014/main" id="{D036AA91-C453-4EAF-049A-21CA9247E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688" y="6229207"/>
              <a:ext cx="272037" cy="270161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90D9A8F9-8006-EBA0-EA9F-97398CE8D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75" y="6229171"/>
              <a:ext cx="272037" cy="270161"/>
            </a:xfrm>
            <a:prstGeom prst="rect">
              <a:avLst/>
            </a:prstGeom>
          </p:spPr>
        </p:pic>
        <p:pic>
          <p:nvPicPr>
            <p:cNvPr id="665" name="Grafik 664">
              <a:extLst>
                <a:ext uri="{FF2B5EF4-FFF2-40B4-BE49-F238E27FC236}">
                  <a16:creationId xmlns:a16="http://schemas.microsoft.com/office/drawing/2014/main" id="{04826980-A1DC-CBE5-09A4-3342A441E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260" y="6225015"/>
              <a:ext cx="272037" cy="270161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3F011B30-4972-3E2B-BC8E-A27B0F435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502" y="6229041"/>
              <a:ext cx="272037" cy="270161"/>
            </a:xfrm>
            <a:prstGeom prst="rect">
              <a:avLst/>
            </a:prstGeom>
          </p:spPr>
        </p:pic>
        <p:pic>
          <p:nvPicPr>
            <p:cNvPr id="667" name="Grafik 666">
              <a:extLst>
                <a:ext uri="{FF2B5EF4-FFF2-40B4-BE49-F238E27FC236}">
                  <a16:creationId xmlns:a16="http://schemas.microsoft.com/office/drawing/2014/main" id="{2923D8B8-9CA9-B91D-BC1B-8FBC55D1D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793" y="6229041"/>
              <a:ext cx="272037" cy="270161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9AEC95C3-A5F1-4692-520C-7E948D4ED5AC}"/>
              </a:ext>
            </a:extLst>
          </p:cNvPr>
          <p:cNvGrpSpPr/>
          <p:nvPr/>
        </p:nvGrpSpPr>
        <p:grpSpPr>
          <a:xfrm>
            <a:off x="435580" y="6315124"/>
            <a:ext cx="1693142" cy="274353"/>
            <a:chOff x="437688" y="6225015"/>
            <a:chExt cx="1693142" cy="274353"/>
          </a:xfrm>
        </p:grpSpPr>
        <p:pic>
          <p:nvPicPr>
            <p:cNvPr id="669" name="Grafik 668">
              <a:extLst>
                <a:ext uri="{FF2B5EF4-FFF2-40B4-BE49-F238E27FC236}">
                  <a16:creationId xmlns:a16="http://schemas.microsoft.com/office/drawing/2014/main" id="{6AD545CE-04AA-FFD6-4F5B-BDFA310B9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688" y="6229207"/>
              <a:ext cx="272037" cy="270161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6F1C3141-4F0D-C2AA-3583-49E1A236C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75" y="6229171"/>
              <a:ext cx="272037" cy="270161"/>
            </a:xfrm>
            <a:prstGeom prst="rect">
              <a:avLst/>
            </a:prstGeom>
          </p:spPr>
        </p:pic>
        <p:pic>
          <p:nvPicPr>
            <p:cNvPr id="671" name="Grafik 670">
              <a:extLst>
                <a:ext uri="{FF2B5EF4-FFF2-40B4-BE49-F238E27FC236}">
                  <a16:creationId xmlns:a16="http://schemas.microsoft.com/office/drawing/2014/main" id="{FEEC0127-EFC5-461A-5A72-6FFF3C3B0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260" y="6225015"/>
              <a:ext cx="272037" cy="270161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E7DCEA82-89BE-BB21-4F2C-78657DD72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502" y="6229041"/>
              <a:ext cx="272037" cy="270161"/>
            </a:xfrm>
            <a:prstGeom prst="rect">
              <a:avLst/>
            </a:prstGeom>
          </p:spPr>
        </p:pic>
        <p:pic>
          <p:nvPicPr>
            <p:cNvPr id="673" name="Grafik 672">
              <a:extLst>
                <a:ext uri="{FF2B5EF4-FFF2-40B4-BE49-F238E27FC236}">
                  <a16:creationId xmlns:a16="http://schemas.microsoft.com/office/drawing/2014/main" id="{327E8C5B-8F7D-DE82-B5EB-A06B7B418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793" y="6229041"/>
              <a:ext cx="272037" cy="270161"/>
            </a:xfrm>
            <a:prstGeom prst="rect">
              <a:avLst/>
            </a:prstGeom>
          </p:spPr>
        </p:pic>
      </p:grpSp>
      <p:grpSp>
        <p:nvGrpSpPr>
          <p:cNvPr id="674" name="Gruppieren 673">
            <a:extLst>
              <a:ext uri="{FF2B5EF4-FFF2-40B4-BE49-F238E27FC236}">
                <a16:creationId xmlns:a16="http://schemas.microsoft.com/office/drawing/2014/main" id="{71280C08-A4FD-377E-8942-940FF266495C}"/>
              </a:ext>
            </a:extLst>
          </p:cNvPr>
          <p:cNvGrpSpPr/>
          <p:nvPr/>
        </p:nvGrpSpPr>
        <p:grpSpPr>
          <a:xfrm>
            <a:off x="436236" y="6315927"/>
            <a:ext cx="1693142" cy="274353"/>
            <a:chOff x="437688" y="6225015"/>
            <a:chExt cx="1693142" cy="274353"/>
          </a:xfrm>
        </p:grpSpPr>
        <p:pic>
          <p:nvPicPr>
            <p:cNvPr id="675" name="Grafik 674">
              <a:extLst>
                <a:ext uri="{FF2B5EF4-FFF2-40B4-BE49-F238E27FC236}">
                  <a16:creationId xmlns:a16="http://schemas.microsoft.com/office/drawing/2014/main" id="{A18A5F5A-09AD-A9EC-4B74-96E4155B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688" y="6229207"/>
              <a:ext cx="272037" cy="270161"/>
            </a:xfrm>
            <a:prstGeom prst="rect">
              <a:avLst/>
            </a:prstGeom>
          </p:spPr>
        </p:pic>
        <p:pic>
          <p:nvPicPr>
            <p:cNvPr id="676" name="Grafik 675">
              <a:extLst>
                <a:ext uri="{FF2B5EF4-FFF2-40B4-BE49-F238E27FC236}">
                  <a16:creationId xmlns:a16="http://schemas.microsoft.com/office/drawing/2014/main" id="{171B73F3-9AA3-8B8A-EC5D-F6C0AD9FA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75" y="6229171"/>
              <a:ext cx="272037" cy="270161"/>
            </a:xfrm>
            <a:prstGeom prst="rect">
              <a:avLst/>
            </a:prstGeom>
          </p:spPr>
        </p:pic>
        <p:pic>
          <p:nvPicPr>
            <p:cNvPr id="677" name="Grafik 676">
              <a:extLst>
                <a:ext uri="{FF2B5EF4-FFF2-40B4-BE49-F238E27FC236}">
                  <a16:creationId xmlns:a16="http://schemas.microsoft.com/office/drawing/2014/main" id="{466337D7-768E-2638-A746-1ADF8D2A6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260" y="6225015"/>
              <a:ext cx="272037" cy="270161"/>
            </a:xfrm>
            <a:prstGeom prst="rect">
              <a:avLst/>
            </a:prstGeom>
          </p:spPr>
        </p:pic>
        <p:pic>
          <p:nvPicPr>
            <p:cNvPr id="678" name="Grafik 677">
              <a:extLst>
                <a:ext uri="{FF2B5EF4-FFF2-40B4-BE49-F238E27FC236}">
                  <a16:creationId xmlns:a16="http://schemas.microsoft.com/office/drawing/2014/main" id="{320829BE-19EE-7440-7ADE-9D43E314C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502" y="6229041"/>
              <a:ext cx="272037" cy="270161"/>
            </a:xfrm>
            <a:prstGeom prst="rect">
              <a:avLst/>
            </a:prstGeom>
          </p:spPr>
        </p:pic>
        <p:pic>
          <p:nvPicPr>
            <p:cNvPr id="679" name="Grafik 678">
              <a:extLst>
                <a:ext uri="{FF2B5EF4-FFF2-40B4-BE49-F238E27FC236}">
                  <a16:creationId xmlns:a16="http://schemas.microsoft.com/office/drawing/2014/main" id="{50FDA16F-54E9-5C77-178C-930D4B80C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793" y="6229041"/>
              <a:ext cx="272037" cy="270161"/>
            </a:xfrm>
            <a:prstGeom prst="rect">
              <a:avLst/>
            </a:prstGeom>
          </p:spPr>
        </p:pic>
      </p:grpSp>
      <p:grpSp>
        <p:nvGrpSpPr>
          <p:cNvPr id="680" name="Gruppieren 679">
            <a:extLst>
              <a:ext uri="{FF2B5EF4-FFF2-40B4-BE49-F238E27FC236}">
                <a16:creationId xmlns:a16="http://schemas.microsoft.com/office/drawing/2014/main" id="{0253684F-5C14-BEFD-3AE2-832C2242A7B9}"/>
              </a:ext>
            </a:extLst>
          </p:cNvPr>
          <p:cNvGrpSpPr/>
          <p:nvPr/>
        </p:nvGrpSpPr>
        <p:grpSpPr>
          <a:xfrm>
            <a:off x="429788" y="6321020"/>
            <a:ext cx="1693142" cy="274353"/>
            <a:chOff x="437688" y="6225015"/>
            <a:chExt cx="1693142" cy="274353"/>
          </a:xfrm>
        </p:grpSpPr>
        <p:pic>
          <p:nvPicPr>
            <p:cNvPr id="681" name="Grafik 680">
              <a:extLst>
                <a:ext uri="{FF2B5EF4-FFF2-40B4-BE49-F238E27FC236}">
                  <a16:creationId xmlns:a16="http://schemas.microsoft.com/office/drawing/2014/main" id="{5079075E-0573-4109-E9DF-10FBF84D4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688" y="6229207"/>
              <a:ext cx="272037" cy="270161"/>
            </a:xfrm>
            <a:prstGeom prst="rect">
              <a:avLst/>
            </a:prstGeom>
          </p:spPr>
        </p:pic>
        <p:pic>
          <p:nvPicPr>
            <p:cNvPr id="682" name="Grafik 681">
              <a:extLst>
                <a:ext uri="{FF2B5EF4-FFF2-40B4-BE49-F238E27FC236}">
                  <a16:creationId xmlns:a16="http://schemas.microsoft.com/office/drawing/2014/main" id="{0609B3E3-6782-93A9-2928-1CB5499AA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75" y="6229171"/>
              <a:ext cx="272037" cy="270161"/>
            </a:xfrm>
            <a:prstGeom prst="rect">
              <a:avLst/>
            </a:prstGeom>
          </p:spPr>
        </p:pic>
        <p:pic>
          <p:nvPicPr>
            <p:cNvPr id="683" name="Grafik 682">
              <a:extLst>
                <a:ext uri="{FF2B5EF4-FFF2-40B4-BE49-F238E27FC236}">
                  <a16:creationId xmlns:a16="http://schemas.microsoft.com/office/drawing/2014/main" id="{53D60A9A-413F-7E60-FB4C-27C0690A3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260" y="6225015"/>
              <a:ext cx="272037" cy="270161"/>
            </a:xfrm>
            <a:prstGeom prst="rect">
              <a:avLst/>
            </a:prstGeom>
          </p:spPr>
        </p:pic>
        <p:pic>
          <p:nvPicPr>
            <p:cNvPr id="684" name="Grafik 683">
              <a:extLst>
                <a:ext uri="{FF2B5EF4-FFF2-40B4-BE49-F238E27FC236}">
                  <a16:creationId xmlns:a16="http://schemas.microsoft.com/office/drawing/2014/main" id="{1E72E7AF-EB3C-DA1E-2E77-74EEC3CAA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502" y="6229041"/>
              <a:ext cx="272037" cy="270161"/>
            </a:xfrm>
            <a:prstGeom prst="rect">
              <a:avLst/>
            </a:prstGeom>
          </p:spPr>
        </p:pic>
        <p:pic>
          <p:nvPicPr>
            <p:cNvPr id="685" name="Grafik 684">
              <a:extLst>
                <a:ext uri="{FF2B5EF4-FFF2-40B4-BE49-F238E27FC236}">
                  <a16:creationId xmlns:a16="http://schemas.microsoft.com/office/drawing/2014/main" id="{3C8C0016-087D-6078-AB69-C5B449C36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793" y="6229041"/>
              <a:ext cx="272037" cy="270161"/>
            </a:xfrm>
            <a:prstGeom prst="rect">
              <a:avLst/>
            </a:prstGeom>
          </p:spPr>
        </p:pic>
      </p:grpSp>
      <p:grpSp>
        <p:nvGrpSpPr>
          <p:cNvPr id="686" name="Gruppieren 685">
            <a:extLst>
              <a:ext uri="{FF2B5EF4-FFF2-40B4-BE49-F238E27FC236}">
                <a16:creationId xmlns:a16="http://schemas.microsoft.com/office/drawing/2014/main" id="{58BDA2E3-78EF-AF1B-8361-58C61BDDA4A5}"/>
              </a:ext>
            </a:extLst>
          </p:cNvPr>
          <p:cNvGrpSpPr/>
          <p:nvPr/>
        </p:nvGrpSpPr>
        <p:grpSpPr>
          <a:xfrm>
            <a:off x="430444" y="6321823"/>
            <a:ext cx="1693142" cy="274353"/>
            <a:chOff x="437688" y="6225015"/>
            <a:chExt cx="1693142" cy="274353"/>
          </a:xfrm>
        </p:grpSpPr>
        <p:pic>
          <p:nvPicPr>
            <p:cNvPr id="687" name="Grafik 686">
              <a:extLst>
                <a:ext uri="{FF2B5EF4-FFF2-40B4-BE49-F238E27FC236}">
                  <a16:creationId xmlns:a16="http://schemas.microsoft.com/office/drawing/2014/main" id="{8387BFAC-55BE-A1F7-F48F-247D4E241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688" y="6229207"/>
              <a:ext cx="272037" cy="270161"/>
            </a:xfrm>
            <a:prstGeom prst="rect">
              <a:avLst/>
            </a:prstGeom>
          </p:spPr>
        </p:pic>
        <p:pic>
          <p:nvPicPr>
            <p:cNvPr id="688" name="Grafik 687">
              <a:extLst>
                <a:ext uri="{FF2B5EF4-FFF2-40B4-BE49-F238E27FC236}">
                  <a16:creationId xmlns:a16="http://schemas.microsoft.com/office/drawing/2014/main" id="{04C62511-A573-2047-27F0-783D26050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75" y="6229171"/>
              <a:ext cx="272037" cy="270161"/>
            </a:xfrm>
            <a:prstGeom prst="rect">
              <a:avLst/>
            </a:prstGeom>
          </p:spPr>
        </p:pic>
        <p:pic>
          <p:nvPicPr>
            <p:cNvPr id="689" name="Grafik 688">
              <a:extLst>
                <a:ext uri="{FF2B5EF4-FFF2-40B4-BE49-F238E27FC236}">
                  <a16:creationId xmlns:a16="http://schemas.microsoft.com/office/drawing/2014/main" id="{1DD0096A-590A-FD01-6EBA-7E47B29D4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260" y="6225015"/>
              <a:ext cx="272037" cy="270161"/>
            </a:xfrm>
            <a:prstGeom prst="rect">
              <a:avLst/>
            </a:prstGeom>
          </p:spPr>
        </p:pic>
        <p:pic>
          <p:nvPicPr>
            <p:cNvPr id="690" name="Grafik 689">
              <a:extLst>
                <a:ext uri="{FF2B5EF4-FFF2-40B4-BE49-F238E27FC236}">
                  <a16:creationId xmlns:a16="http://schemas.microsoft.com/office/drawing/2014/main" id="{74461CCE-D795-612A-DC82-3AD951CF6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502" y="6229041"/>
              <a:ext cx="272037" cy="270161"/>
            </a:xfrm>
            <a:prstGeom prst="rect">
              <a:avLst/>
            </a:prstGeom>
          </p:spPr>
        </p:pic>
        <p:pic>
          <p:nvPicPr>
            <p:cNvPr id="691" name="Grafik 690">
              <a:extLst>
                <a:ext uri="{FF2B5EF4-FFF2-40B4-BE49-F238E27FC236}">
                  <a16:creationId xmlns:a16="http://schemas.microsoft.com/office/drawing/2014/main" id="{DFDEA5AF-09B0-54F5-6BD1-404BF1F7B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793" y="6229041"/>
              <a:ext cx="272037" cy="270161"/>
            </a:xfrm>
            <a:prstGeom prst="rect">
              <a:avLst/>
            </a:prstGeom>
          </p:spPr>
        </p:pic>
      </p:grpSp>
      <p:pic>
        <p:nvPicPr>
          <p:cNvPr id="692" name="Grafik 691">
            <a:extLst>
              <a:ext uri="{FF2B5EF4-FFF2-40B4-BE49-F238E27FC236}">
                <a16:creationId xmlns:a16="http://schemas.microsoft.com/office/drawing/2014/main" id="{732F2486-2F0C-D91F-06E2-F8DACA13A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381" y="6224076"/>
            <a:ext cx="272037" cy="272037"/>
          </a:xfrm>
          <a:prstGeom prst="rect">
            <a:avLst/>
          </a:prstGeom>
        </p:spPr>
      </p:pic>
      <p:pic>
        <p:nvPicPr>
          <p:cNvPr id="693" name="Grafik 692">
            <a:extLst>
              <a:ext uri="{FF2B5EF4-FFF2-40B4-BE49-F238E27FC236}">
                <a16:creationId xmlns:a16="http://schemas.microsoft.com/office/drawing/2014/main" id="{03D81072-69D6-1214-357A-C02EA10B3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406" y="6225708"/>
            <a:ext cx="272037" cy="272037"/>
          </a:xfrm>
          <a:prstGeom prst="rect">
            <a:avLst/>
          </a:prstGeom>
        </p:spPr>
      </p:pic>
      <p:pic>
        <p:nvPicPr>
          <p:cNvPr id="694" name="Grafik 693">
            <a:extLst>
              <a:ext uri="{FF2B5EF4-FFF2-40B4-BE49-F238E27FC236}">
                <a16:creationId xmlns:a16="http://schemas.microsoft.com/office/drawing/2014/main" id="{7EC4BE41-C7A9-FAFF-D8ED-74316DE74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378" y="6224769"/>
            <a:ext cx="272037" cy="272037"/>
          </a:xfrm>
          <a:prstGeom prst="rect">
            <a:avLst/>
          </a:prstGeom>
        </p:spPr>
      </p:pic>
      <p:pic>
        <p:nvPicPr>
          <p:cNvPr id="695" name="Grafik 694">
            <a:extLst>
              <a:ext uri="{FF2B5EF4-FFF2-40B4-BE49-F238E27FC236}">
                <a16:creationId xmlns:a16="http://schemas.microsoft.com/office/drawing/2014/main" id="{CA553CAB-12E5-D9DF-295E-5A3A0ACAF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295" y="6225564"/>
            <a:ext cx="272037" cy="272037"/>
          </a:xfrm>
          <a:prstGeom prst="rect">
            <a:avLst/>
          </a:prstGeom>
        </p:spPr>
      </p:pic>
      <p:pic>
        <p:nvPicPr>
          <p:cNvPr id="696" name="Grafik 695">
            <a:extLst>
              <a:ext uri="{FF2B5EF4-FFF2-40B4-BE49-F238E27FC236}">
                <a16:creationId xmlns:a16="http://schemas.microsoft.com/office/drawing/2014/main" id="{395E1668-BFB9-08E1-A034-85060C2A3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267" y="6224625"/>
            <a:ext cx="272037" cy="272037"/>
          </a:xfrm>
          <a:prstGeom prst="rect">
            <a:avLst/>
          </a:prstGeom>
        </p:spPr>
      </p:pic>
      <p:pic>
        <p:nvPicPr>
          <p:cNvPr id="697" name="Grafik 696">
            <a:extLst>
              <a:ext uri="{FF2B5EF4-FFF2-40B4-BE49-F238E27FC236}">
                <a16:creationId xmlns:a16="http://schemas.microsoft.com/office/drawing/2014/main" id="{4845706D-0A1F-79D5-0149-BAE31A3E5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292" y="6226257"/>
            <a:ext cx="272037" cy="272037"/>
          </a:xfrm>
          <a:prstGeom prst="rect">
            <a:avLst/>
          </a:prstGeom>
        </p:spPr>
      </p:pic>
      <p:pic>
        <p:nvPicPr>
          <p:cNvPr id="698" name="Grafik 697">
            <a:extLst>
              <a:ext uri="{FF2B5EF4-FFF2-40B4-BE49-F238E27FC236}">
                <a16:creationId xmlns:a16="http://schemas.microsoft.com/office/drawing/2014/main" id="{79D7BBFE-B489-905E-FA53-B11B6C4E6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264" y="6225318"/>
            <a:ext cx="272037" cy="272037"/>
          </a:xfrm>
          <a:prstGeom prst="rect">
            <a:avLst/>
          </a:prstGeom>
        </p:spPr>
      </p:pic>
      <p:pic>
        <p:nvPicPr>
          <p:cNvPr id="699" name="Grafik 698">
            <a:extLst>
              <a:ext uri="{FF2B5EF4-FFF2-40B4-BE49-F238E27FC236}">
                <a16:creationId xmlns:a16="http://schemas.microsoft.com/office/drawing/2014/main" id="{583B85F8-928E-3C53-DC0B-685BCFB8B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259" y="6221071"/>
            <a:ext cx="272037" cy="272037"/>
          </a:xfrm>
          <a:prstGeom prst="rect">
            <a:avLst/>
          </a:prstGeom>
        </p:spPr>
      </p:pic>
      <p:pic>
        <p:nvPicPr>
          <p:cNvPr id="700" name="Grafik 699">
            <a:extLst>
              <a:ext uri="{FF2B5EF4-FFF2-40B4-BE49-F238E27FC236}">
                <a16:creationId xmlns:a16="http://schemas.microsoft.com/office/drawing/2014/main" id="{3C60ED05-44D0-0331-3F27-E68A3C141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231" y="6220132"/>
            <a:ext cx="272037" cy="272037"/>
          </a:xfrm>
          <a:prstGeom prst="rect">
            <a:avLst/>
          </a:prstGeom>
        </p:spPr>
      </p:pic>
      <p:pic>
        <p:nvPicPr>
          <p:cNvPr id="701" name="Grafik 700">
            <a:extLst>
              <a:ext uri="{FF2B5EF4-FFF2-40B4-BE49-F238E27FC236}">
                <a16:creationId xmlns:a16="http://schemas.microsoft.com/office/drawing/2014/main" id="{A97BDE96-B71F-F48B-F061-ACE525E42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256" y="6221764"/>
            <a:ext cx="272037" cy="272037"/>
          </a:xfrm>
          <a:prstGeom prst="rect">
            <a:avLst/>
          </a:prstGeom>
        </p:spPr>
      </p:pic>
      <p:pic>
        <p:nvPicPr>
          <p:cNvPr id="702" name="Grafik 701">
            <a:extLst>
              <a:ext uri="{FF2B5EF4-FFF2-40B4-BE49-F238E27FC236}">
                <a16:creationId xmlns:a16="http://schemas.microsoft.com/office/drawing/2014/main" id="{F39A7BE6-D5C2-C098-ED37-CCEDF68F6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228" y="6220825"/>
            <a:ext cx="272037" cy="272037"/>
          </a:xfrm>
          <a:prstGeom prst="rect">
            <a:avLst/>
          </a:prstGeom>
        </p:spPr>
      </p:pic>
      <p:pic>
        <p:nvPicPr>
          <p:cNvPr id="703" name="Grafik 702">
            <a:extLst>
              <a:ext uri="{FF2B5EF4-FFF2-40B4-BE49-F238E27FC236}">
                <a16:creationId xmlns:a16="http://schemas.microsoft.com/office/drawing/2014/main" id="{C5F2A68F-D272-1F2B-E7E3-4BB04AC7B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145" y="6221620"/>
            <a:ext cx="272037" cy="272037"/>
          </a:xfrm>
          <a:prstGeom prst="rect">
            <a:avLst/>
          </a:prstGeom>
        </p:spPr>
      </p:pic>
      <p:pic>
        <p:nvPicPr>
          <p:cNvPr id="704" name="Grafik 703">
            <a:extLst>
              <a:ext uri="{FF2B5EF4-FFF2-40B4-BE49-F238E27FC236}">
                <a16:creationId xmlns:a16="http://schemas.microsoft.com/office/drawing/2014/main" id="{31753EA8-B795-73B1-203C-E4A3A9DA2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117" y="6220681"/>
            <a:ext cx="272037" cy="272037"/>
          </a:xfrm>
          <a:prstGeom prst="rect">
            <a:avLst/>
          </a:prstGeom>
        </p:spPr>
      </p:pic>
      <p:pic>
        <p:nvPicPr>
          <p:cNvPr id="705" name="Grafik 704">
            <a:extLst>
              <a:ext uri="{FF2B5EF4-FFF2-40B4-BE49-F238E27FC236}">
                <a16:creationId xmlns:a16="http://schemas.microsoft.com/office/drawing/2014/main" id="{C1C62A68-8A06-CC45-70B4-BA3C5A3E5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142" y="6222313"/>
            <a:ext cx="272037" cy="272037"/>
          </a:xfrm>
          <a:prstGeom prst="rect">
            <a:avLst/>
          </a:prstGeom>
        </p:spPr>
      </p:pic>
      <p:pic>
        <p:nvPicPr>
          <p:cNvPr id="706" name="Grafik 705">
            <a:extLst>
              <a:ext uri="{FF2B5EF4-FFF2-40B4-BE49-F238E27FC236}">
                <a16:creationId xmlns:a16="http://schemas.microsoft.com/office/drawing/2014/main" id="{0515C70F-1E8C-4E93-E8D3-209D8ADA4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114" y="6221374"/>
            <a:ext cx="272037" cy="272037"/>
          </a:xfrm>
          <a:prstGeom prst="rect">
            <a:avLst/>
          </a:prstGeom>
        </p:spPr>
      </p:pic>
      <p:pic>
        <p:nvPicPr>
          <p:cNvPr id="707" name="Grafik 706">
            <a:extLst>
              <a:ext uri="{FF2B5EF4-FFF2-40B4-BE49-F238E27FC236}">
                <a16:creationId xmlns:a16="http://schemas.microsoft.com/office/drawing/2014/main" id="{965817C6-ADE6-B284-B462-FF2749C52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970" y="6226778"/>
            <a:ext cx="272037" cy="272037"/>
          </a:xfrm>
          <a:prstGeom prst="rect">
            <a:avLst/>
          </a:prstGeom>
        </p:spPr>
      </p:pic>
      <p:pic>
        <p:nvPicPr>
          <p:cNvPr id="708" name="Grafik 707">
            <a:extLst>
              <a:ext uri="{FF2B5EF4-FFF2-40B4-BE49-F238E27FC236}">
                <a16:creationId xmlns:a16="http://schemas.microsoft.com/office/drawing/2014/main" id="{FE758619-7E46-59B5-82C8-32E749862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0942" y="6225839"/>
            <a:ext cx="272037" cy="272037"/>
          </a:xfrm>
          <a:prstGeom prst="rect">
            <a:avLst/>
          </a:prstGeom>
        </p:spPr>
      </p:pic>
      <p:pic>
        <p:nvPicPr>
          <p:cNvPr id="709" name="Grafik 708">
            <a:extLst>
              <a:ext uri="{FF2B5EF4-FFF2-40B4-BE49-F238E27FC236}">
                <a16:creationId xmlns:a16="http://schemas.microsoft.com/office/drawing/2014/main" id="{B568549A-88CC-58D3-F724-5F77FFC91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967" y="6227471"/>
            <a:ext cx="272037" cy="272037"/>
          </a:xfrm>
          <a:prstGeom prst="rect">
            <a:avLst/>
          </a:prstGeom>
        </p:spPr>
      </p:pic>
      <p:pic>
        <p:nvPicPr>
          <p:cNvPr id="710" name="Grafik 709">
            <a:extLst>
              <a:ext uri="{FF2B5EF4-FFF2-40B4-BE49-F238E27FC236}">
                <a16:creationId xmlns:a16="http://schemas.microsoft.com/office/drawing/2014/main" id="{EB1CFEE7-437E-9B05-EDA0-169CD504A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939" y="6226532"/>
            <a:ext cx="272037" cy="272037"/>
          </a:xfrm>
          <a:prstGeom prst="rect">
            <a:avLst/>
          </a:prstGeom>
        </p:spPr>
      </p:pic>
      <p:pic>
        <p:nvPicPr>
          <p:cNvPr id="711" name="Grafik 710">
            <a:extLst>
              <a:ext uri="{FF2B5EF4-FFF2-40B4-BE49-F238E27FC236}">
                <a16:creationId xmlns:a16="http://schemas.microsoft.com/office/drawing/2014/main" id="{1349A2EF-E875-EF2D-A9E8-6E4661F34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856" y="6227327"/>
            <a:ext cx="272037" cy="272037"/>
          </a:xfrm>
          <a:prstGeom prst="rect">
            <a:avLst/>
          </a:prstGeom>
        </p:spPr>
      </p:pic>
      <p:pic>
        <p:nvPicPr>
          <p:cNvPr id="712" name="Grafik 711">
            <a:extLst>
              <a:ext uri="{FF2B5EF4-FFF2-40B4-BE49-F238E27FC236}">
                <a16:creationId xmlns:a16="http://schemas.microsoft.com/office/drawing/2014/main" id="{5BD9F3EE-74FB-4E85-F78C-8DD199717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828" y="6226388"/>
            <a:ext cx="272037" cy="272037"/>
          </a:xfrm>
          <a:prstGeom prst="rect">
            <a:avLst/>
          </a:prstGeom>
        </p:spPr>
      </p:pic>
      <p:pic>
        <p:nvPicPr>
          <p:cNvPr id="713" name="Grafik 712">
            <a:extLst>
              <a:ext uri="{FF2B5EF4-FFF2-40B4-BE49-F238E27FC236}">
                <a16:creationId xmlns:a16="http://schemas.microsoft.com/office/drawing/2014/main" id="{231CBC2E-67A0-FE15-27C8-938F47F29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853" y="6228020"/>
            <a:ext cx="272037" cy="272037"/>
          </a:xfrm>
          <a:prstGeom prst="rect">
            <a:avLst/>
          </a:prstGeom>
        </p:spPr>
      </p:pic>
      <p:pic>
        <p:nvPicPr>
          <p:cNvPr id="714" name="Grafik 713">
            <a:extLst>
              <a:ext uri="{FF2B5EF4-FFF2-40B4-BE49-F238E27FC236}">
                <a16:creationId xmlns:a16="http://schemas.microsoft.com/office/drawing/2014/main" id="{70B8DB72-3B0E-F051-2F9E-24912D9AA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5825" y="6227081"/>
            <a:ext cx="272037" cy="272037"/>
          </a:xfrm>
          <a:prstGeom prst="rect">
            <a:avLst/>
          </a:prstGeom>
        </p:spPr>
      </p:pic>
      <p:pic>
        <p:nvPicPr>
          <p:cNvPr id="715" name="Grafik 714">
            <a:extLst>
              <a:ext uri="{FF2B5EF4-FFF2-40B4-BE49-F238E27FC236}">
                <a16:creationId xmlns:a16="http://schemas.microsoft.com/office/drawing/2014/main" id="{20F5D1D9-ADF0-354B-A92B-3C9B66E15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820" y="6222834"/>
            <a:ext cx="272037" cy="272037"/>
          </a:xfrm>
          <a:prstGeom prst="rect">
            <a:avLst/>
          </a:prstGeom>
        </p:spPr>
      </p:pic>
      <p:pic>
        <p:nvPicPr>
          <p:cNvPr id="716" name="Grafik 715">
            <a:extLst>
              <a:ext uri="{FF2B5EF4-FFF2-40B4-BE49-F238E27FC236}">
                <a16:creationId xmlns:a16="http://schemas.microsoft.com/office/drawing/2014/main" id="{EA68E9D3-2782-742F-7E6C-760467102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0792" y="6221895"/>
            <a:ext cx="272037" cy="272037"/>
          </a:xfrm>
          <a:prstGeom prst="rect">
            <a:avLst/>
          </a:prstGeom>
        </p:spPr>
      </p:pic>
      <p:pic>
        <p:nvPicPr>
          <p:cNvPr id="717" name="Grafik 716">
            <a:extLst>
              <a:ext uri="{FF2B5EF4-FFF2-40B4-BE49-F238E27FC236}">
                <a16:creationId xmlns:a16="http://schemas.microsoft.com/office/drawing/2014/main" id="{ABE3623D-4DE8-26DF-A53C-A5210190A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817" y="6223527"/>
            <a:ext cx="272037" cy="272037"/>
          </a:xfrm>
          <a:prstGeom prst="rect">
            <a:avLst/>
          </a:prstGeom>
        </p:spPr>
      </p:pic>
      <p:pic>
        <p:nvPicPr>
          <p:cNvPr id="718" name="Grafik 717">
            <a:extLst>
              <a:ext uri="{FF2B5EF4-FFF2-40B4-BE49-F238E27FC236}">
                <a16:creationId xmlns:a16="http://schemas.microsoft.com/office/drawing/2014/main" id="{2FC8E14D-1D60-E2E6-6F0D-1E55318EC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789" y="6222588"/>
            <a:ext cx="272037" cy="272037"/>
          </a:xfrm>
          <a:prstGeom prst="rect">
            <a:avLst/>
          </a:prstGeom>
        </p:spPr>
      </p:pic>
      <p:pic>
        <p:nvPicPr>
          <p:cNvPr id="719" name="Grafik 718">
            <a:extLst>
              <a:ext uri="{FF2B5EF4-FFF2-40B4-BE49-F238E27FC236}">
                <a16:creationId xmlns:a16="http://schemas.microsoft.com/office/drawing/2014/main" id="{A3C501F2-A194-CA22-F42A-EF6DA1BC7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706" y="6223383"/>
            <a:ext cx="272037" cy="272037"/>
          </a:xfrm>
          <a:prstGeom prst="rect">
            <a:avLst/>
          </a:prstGeom>
        </p:spPr>
      </p:pic>
      <p:pic>
        <p:nvPicPr>
          <p:cNvPr id="720" name="Grafik 719">
            <a:extLst>
              <a:ext uri="{FF2B5EF4-FFF2-40B4-BE49-F238E27FC236}">
                <a16:creationId xmlns:a16="http://schemas.microsoft.com/office/drawing/2014/main" id="{6F24ECBE-93C5-676C-B064-2D2991283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678" y="6222444"/>
            <a:ext cx="272037" cy="272037"/>
          </a:xfrm>
          <a:prstGeom prst="rect">
            <a:avLst/>
          </a:prstGeom>
        </p:spPr>
      </p:pic>
      <p:pic>
        <p:nvPicPr>
          <p:cNvPr id="721" name="Grafik 720">
            <a:extLst>
              <a:ext uri="{FF2B5EF4-FFF2-40B4-BE49-F238E27FC236}">
                <a16:creationId xmlns:a16="http://schemas.microsoft.com/office/drawing/2014/main" id="{B5577050-1DF3-98A7-27E1-A0753357B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703" y="6224076"/>
            <a:ext cx="272037" cy="272037"/>
          </a:xfrm>
          <a:prstGeom prst="rect">
            <a:avLst/>
          </a:prstGeom>
        </p:spPr>
      </p:pic>
      <p:pic>
        <p:nvPicPr>
          <p:cNvPr id="722" name="Grafik 721">
            <a:extLst>
              <a:ext uri="{FF2B5EF4-FFF2-40B4-BE49-F238E27FC236}">
                <a16:creationId xmlns:a16="http://schemas.microsoft.com/office/drawing/2014/main" id="{F392CFE7-64F5-DB31-951A-1D7B9EAFD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5675" y="6223137"/>
            <a:ext cx="272037" cy="272037"/>
          </a:xfrm>
          <a:prstGeom prst="rect">
            <a:avLst/>
          </a:prstGeom>
        </p:spPr>
      </p:pic>
      <p:pic>
        <p:nvPicPr>
          <p:cNvPr id="723" name="Grafik 722">
            <a:extLst>
              <a:ext uri="{FF2B5EF4-FFF2-40B4-BE49-F238E27FC236}">
                <a16:creationId xmlns:a16="http://schemas.microsoft.com/office/drawing/2014/main" id="{0D60782F-27A6-1233-5302-6825E5470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703" y="6224894"/>
            <a:ext cx="272037" cy="272037"/>
          </a:xfrm>
          <a:prstGeom prst="rect">
            <a:avLst/>
          </a:prstGeom>
        </p:spPr>
      </p:pic>
      <p:pic>
        <p:nvPicPr>
          <p:cNvPr id="724" name="Grafik 723">
            <a:extLst>
              <a:ext uri="{FF2B5EF4-FFF2-40B4-BE49-F238E27FC236}">
                <a16:creationId xmlns:a16="http://schemas.microsoft.com/office/drawing/2014/main" id="{2A174E21-D429-9FB1-695B-E97A378AC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675" y="6223955"/>
            <a:ext cx="272037" cy="272037"/>
          </a:xfrm>
          <a:prstGeom prst="rect">
            <a:avLst/>
          </a:prstGeom>
        </p:spPr>
      </p:pic>
      <p:pic>
        <p:nvPicPr>
          <p:cNvPr id="725" name="Grafik 724">
            <a:extLst>
              <a:ext uri="{FF2B5EF4-FFF2-40B4-BE49-F238E27FC236}">
                <a16:creationId xmlns:a16="http://schemas.microsoft.com/office/drawing/2014/main" id="{C9F92BA1-5662-0D18-EA3C-BA2009B02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700" y="6225587"/>
            <a:ext cx="272037" cy="272037"/>
          </a:xfrm>
          <a:prstGeom prst="rect">
            <a:avLst/>
          </a:prstGeom>
        </p:spPr>
      </p:pic>
      <p:pic>
        <p:nvPicPr>
          <p:cNvPr id="726" name="Grafik 725">
            <a:extLst>
              <a:ext uri="{FF2B5EF4-FFF2-40B4-BE49-F238E27FC236}">
                <a16:creationId xmlns:a16="http://schemas.microsoft.com/office/drawing/2014/main" id="{4FFCED03-5FEA-44BA-1428-A88BD3896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5672" y="6224648"/>
            <a:ext cx="272037" cy="272037"/>
          </a:xfrm>
          <a:prstGeom prst="rect">
            <a:avLst/>
          </a:prstGeom>
        </p:spPr>
      </p:pic>
      <p:pic>
        <p:nvPicPr>
          <p:cNvPr id="727" name="Grafik 726">
            <a:extLst>
              <a:ext uri="{FF2B5EF4-FFF2-40B4-BE49-F238E27FC236}">
                <a16:creationId xmlns:a16="http://schemas.microsoft.com/office/drawing/2014/main" id="{38E674A2-F819-9687-DE54-BDEDC3763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589" y="6225443"/>
            <a:ext cx="272037" cy="272037"/>
          </a:xfrm>
          <a:prstGeom prst="rect">
            <a:avLst/>
          </a:prstGeom>
        </p:spPr>
      </p:pic>
      <p:pic>
        <p:nvPicPr>
          <p:cNvPr id="728" name="Grafik 727">
            <a:extLst>
              <a:ext uri="{FF2B5EF4-FFF2-40B4-BE49-F238E27FC236}">
                <a16:creationId xmlns:a16="http://schemas.microsoft.com/office/drawing/2014/main" id="{EF39A586-04C9-04C2-88D6-2917ADBBB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561" y="6224504"/>
            <a:ext cx="272037" cy="272037"/>
          </a:xfrm>
          <a:prstGeom prst="rect">
            <a:avLst/>
          </a:prstGeom>
        </p:spPr>
      </p:pic>
      <p:pic>
        <p:nvPicPr>
          <p:cNvPr id="729" name="Grafik 728">
            <a:extLst>
              <a:ext uri="{FF2B5EF4-FFF2-40B4-BE49-F238E27FC236}">
                <a16:creationId xmlns:a16="http://schemas.microsoft.com/office/drawing/2014/main" id="{BDD0D432-56C2-5C97-CA70-2693DD98C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586" y="6226136"/>
            <a:ext cx="272037" cy="272037"/>
          </a:xfrm>
          <a:prstGeom prst="rect">
            <a:avLst/>
          </a:prstGeom>
        </p:spPr>
      </p:pic>
      <p:pic>
        <p:nvPicPr>
          <p:cNvPr id="730" name="Grafik 729">
            <a:extLst>
              <a:ext uri="{FF2B5EF4-FFF2-40B4-BE49-F238E27FC236}">
                <a16:creationId xmlns:a16="http://schemas.microsoft.com/office/drawing/2014/main" id="{EC184621-39B7-8666-9D8B-2AA5E3149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558" y="6225197"/>
            <a:ext cx="272037" cy="272037"/>
          </a:xfrm>
          <a:prstGeom prst="rect">
            <a:avLst/>
          </a:prstGeom>
        </p:spPr>
      </p:pic>
      <p:pic>
        <p:nvPicPr>
          <p:cNvPr id="731" name="Grafik 730">
            <a:extLst>
              <a:ext uri="{FF2B5EF4-FFF2-40B4-BE49-F238E27FC236}">
                <a16:creationId xmlns:a16="http://schemas.microsoft.com/office/drawing/2014/main" id="{25FA90CA-E2B1-FBAE-35D7-354F99491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553" y="6220950"/>
            <a:ext cx="272037" cy="272037"/>
          </a:xfrm>
          <a:prstGeom prst="rect">
            <a:avLst/>
          </a:prstGeom>
        </p:spPr>
      </p:pic>
      <p:pic>
        <p:nvPicPr>
          <p:cNvPr id="732" name="Grafik 731">
            <a:extLst>
              <a:ext uri="{FF2B5EF4-FFF2-40B4-BE49-F238E27FC236}">
                <a16:creationId xmlns:a16="http://schemas.microsoft.com/office/drawing/2014/main" id="{0D501D87-D5E4-DC7C-77B6-9A182D479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525" y="6220011"/>
            <a:ext cx="272037" cy="272037"/>
          </a:xfrm>
          <a:prstGeom prst="rect">
            <a:avLst/>
          </a:prstGeom>
        </p:spPr>
      </p:pic>
      <p:pic>
        <p:nvPicPr>
          <p:cNvPr id="733" name="Grafik 732">
            <a:extLst>
              <a:ext uri="{FF2B5EF4-FFF2-40B4-BE49-F238E27FC236}">
                <a16:creationId xmlns:a16="http://schemas.microsoft.com/office/drawing/2014/main" id="{890A7D34-1088-8665-D1F1-1B7A05331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550" y="6221643"/>
            <a:ext cx="272037" cy="272037"/>
          </a:xfrm>
          <a:prstGeom prst="rect">
            <a:avLst/>
          </a:prstGeom>
        </p:spPr>
      </p:pic>
      <p:pic>
        <p:nvPicPr>
          <p:cNvPr id="734" name="Grafik 733">
            <a:extLst>
              <a:ext uri="{FF2B5EF4-FFF2-40B4-BE49-F238E27FC236}">
                <a16:creationId xmlns:a16="http://schemas.microsoft.com/office/drawing/2014/main" id="{76BB3FAF-BC7B-A543-6FCC-4D6286783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5522" y="6220704"/>
            <a:ext cx="272037" cy="272037"/>
          </a:xfrm>
          <a:prstGeom prst="rect">
            <a:avLst/>
          </a:prstGeom>
        </p:spPr>
      </p:pic>
      <p:pic>
        <p:nvPicPr>
          <p:cNvPr id="735" name="Grafik 734">
            <a:extLst>
              <a:ext uri="{FF2B5EF4-FFF2-40B4-BE49-F238E27FC236}">
                <a16:creationId xmlns:a16="http://schemas.microsoft.com/office/drawing/2014/main" id="{6B0EEA49-59CE-41E6-F47D-53AD9B327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439" y="6221499"/>
            <a:ext cx="272037" cy="272037"/>
          </a:xfrm>
          <a:prstGeom prst="rect">
            <a:avLst/>
          </a:prstGeom>
        </p:spPr>
      </p:pic>
      <p:pic>
        <p:nvPicPr>
          <p:cNvPr id="736" name="Grafik 735">
            <a:extLst>
              <a:ext uri="{FF2B5EF4-FFF2-40B4-BE49-F238E27FC236}">
                <a16:creationId xmlns:a16="http://schemas.microsoft.com/office/drawing/2014/main" id="{26E217B2-A605-18BE-F2B2-75A73D40D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411" y="6220560"/>
            <a:ext cx="272037" cy="272037"/>
          </a:xfrm>
          <a:prstGeom prst="rect">
            <a:avLst/>
          </a:prstGeom>
        </p:spPr>
      </p:pic>
      <p:pic>
        <p:nvPicPr>
          <p:cNvPr id="737" name="Grafik 736">
            <a:extLst>
              <a:ext uri="{FF2B5EF4-FFF2-40B4-BE49-F238E27FC236}">
                <a16:creationId xmlns:a16="http://schemas.microsoft.com/office/drawing/2014/main" id="{1632A49C-1BCB-29D8-3C19-8C164C95D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436" y="6222192"/>
            <a:ext cx="272037" cy="272037"/>
          </a:xfrm>
          <a:prstGeom prst="rect">
            <a:avLst/>
          </a:prstGeom>
        </p:spPr>
      </p:pic>
      <p:pic>
        <p:nvPicPr>
          <p:cNvPr id="738" name="Grafik 737">
            <a:extLst>
              <a:ext uri="{FF2B5EF4-FFF2-40B4-BE49-F238E27FC236}">
                <a16:creationId xmlns:a16="http://schemas.microsoft.com/office/drawing/2014/main" id="{EB69A30D-A2EA-074A-0E4B-00F2C2602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408" y="6221253"/>
            <a:ext cx="272037" cy="272037"/>
          </a:xfrm>
          <a:prstGeom prst="rect">
            <a:avLst/>
          </a:prstGeom>
        </p:spPr>
      </p:pic>
      <p:pic>
        <p:nvPicPr>
          <p:cNvPr id="739" name="Grafik 738">
            <a:extLst>
              <a:ext uri="{FF2B5EF4-FFF2-40B4-BE49-F238E27FC236}">
                <a16:creationId xmlns:a16="http://schemas.microsoft.com/office/drawing/2014/main" id="{40265FD7-7A74-820F-928E-41464607F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264" y="6226657"/>
            <a:ext cx="272037" cy="272037"/>
          </a:xfrm>
          <a:prstGeom prst="rect">
            <a:avLst/>
          </a:prstGeom>
        </p:spPr>
      </p:pic>
      <p:pic>
        <p:nvPicPr>
          <p:cNvPr id="740" name="Grafik 739">
            <a:extLst>
              <a:ext uri="{FF2B5EF4-FFF2-40B4-BE49-F238E27FC236}">
                <a16:creationId xmlns:a16="http://schemas.microsoft.com/office/drawing/2014/main" id="{4E8D0F3B-29CC-EE15-FB89-F203C884A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236" y="6225718"/>
            <a:ext cx="272037" cy="272037"/>
          </a:xfrm>
          <a:prstGeom prst="rect">
            <a:avLst/>
          </a:prstGeom>
        </p:spPr>
      </p:pic>
      <p:pic>
        <p:nvPicPr>
          <p:cNvPr id="741" name="Grafik 740">
            <a:extLst>
              <a:ext uri="{FF2B5EF4-FFF2-40B4-BE49-F238E27FC236}">
                <a16:creationId xmlns:a16="http://schemas.microsoft.com/office/drawing/2014/main" id="{F13619E4-0A06-9381-A1A8-265F472D4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261" y="6227350"/>
            <a:ext cx="272037" cy="272037"/>
          </a:xfrm>
          <a:prstGeom prst="rect">
            <a:avLst/>
          </a:prstGeom>
        </p:spPr>
      </p:pic>
      <p:pic>
        <p:nvPicPr>
          <p:cNvPr id="742" name="Grafik 741">
            <a:extLst>
              <a:ext uri="{FF2B5EF4-FFF2-40B4-BE49-F238E27FC236}">
                <a16:creationId xmlns:a16="http://schemas.microsoft.com/office/drawing/2014/main" id="{E19417EF-3C62-7C2C-C14D-F9270449C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5233" y="6226411"/>
            <a:ext cx="272037" cy="272037"/>
          </a:xfrm>
          <a:prstGeom prst="rect">
            <a:avLst/>
          </a:prstGeom>
        </p:spPr>
      </p:pic>
      <p:pic>
        <p:nvPicPr>
          <p:cNvPr id="743" name="Grafik 742">
            <a:extLst>
              <a:ext uri="{FF2B5EF4-FFF2-40B4-BE49-F238E27FC236}">
                <a16:creationId xmlns:a16="http://schemas.microsoft.com/office/drawing/2014/main" id="{6DD573EA-6AB7-0A07-16E3-8F41ABA3A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150" y="6227206"/>
            <a:ext cx="272037" cy="272037"/>
          </a:xfrm>
          <a:prstGeom prst="rect">
            <a:avLst/>
          </a:prstGeom>
        </p:spPr>
      </p:pic>
      <p:pic>
        <p:nvPicPr>
          <p:cNvPr id="744" name="Grafik 743">
            <a:extLst>
              <a:ext uri="{FF2B5EF4-FFF2-40B4-BE49-F238E27FC236}">
                <a16:creationId xmlns:a16="http://schemas.microsoft.com/office/drawing/2014/main" id="{B7C2B20D-4CB3-2F11-56E8-CC70DBB46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122" y="6226267"/>
            <a:ext cx="272037" cy="272037"/>
          </a:xfrm>
          <a:prstGeom prst="rect">
            <a:avLst/>
          </a:prstGeom>
        </p:spPr>
      </p:pic>
      <p:pic>
        <p:nvPicPr>
          <p:cNvPr id="745" name="Grafik 744">
            <a:extLst>
              <a:ext uri="{FF2B5EF4-FFF2-40B4-BE49-F238E27FC236}">
                <a16:creationId xmlns:a16="http://schemas.microsoft.com/office/drawing/2014/main" id="{9672B70B-3F1D-48A8-C59F-A7F87265E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147" y="6227899"/>
            <a:ext cx="272037" cy="272037"/>
          </a:xfrm>
          <a:prstGeom prst="rect">
            <a:avLst/>
          </a:prstGeom>
        </p:spPr>
      </p:pic>
      <p:pic>
        <p:nvPicPr>
          <p:cNvPr id="746" name="Grafik 745">
            <a:extLst>
              <a:ext uri="{FF2B5EF4-FFF2-40B4-BE49-F238E27FC236}">
                <a16:creationId xmlns:a16="http://schemas.microsoft.com/office/drawing/2014/main" id="{022AADC0-AFF3-0D59-E131-AB05CB8EC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119" y="6226960"/>
            <a:ext cx="272037" cy="272037"/>
          </a:xfrm>
          <a:prstGeom prst="rect">
            <a:avLst/>
          </a:prstGeom>
        </p:spPr>
      </p:pic>
      <p:pic>
        <p:nvPicPr>
          <p:cNvPr id="747" name="Grafik 746">
            <a:extLst>
              <a:ext uri="{FF2B5EF4-FFF2-40B4-BE49-F238E27FC236}">
                <a16:creationId xmlns:a16="http://schemas.microsoft.com/office/drawing/2014/main" id="{FBB9CE85-0183-5E48-3687-F4CBEA996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114" y="6222713"/>
            <a:ext cx="272037" cy="272037"/>
          </a:xfrm>
          <a:prstGeom prst="rect">
            <a:avLst/>
          </a:prstGeom>
        </p:spPr>
      </p:pic>
      <p:pic>
        <p:nvPicPr>
          <p:cNvPr id="748" name="Grafik 747">
            <a:extLst>
              <a:ext uri="{FF2B5EF4-FFF2-40B4-BE49-F238E27FC236}">
                <a16:creationId xmlns:a16="http://schemas.microsoft.com/office/drawing/2014/main" id="{F9882C8A-F767-4376-45EE-5D7BA10A4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086" y="6221774"/>
            <a:ext cx="272037" cy="272037"/>
          </a:xfrm>
          <a:prstGeom prst="rect">
            <a:avLst/>
          </a:prstGeom>
        </p:spPr>
      </p:pic>
      <p:pic>
        <p:nvPicPr>
          <p:cNvPr id="749" name="Grafik 748">
            <a:extLst>
              <a:ext uri="{FF2B5EF4-FFF2-40B4-BE49-F238E27FC236}">
                <a16:creationId xmlns:a16="http://schemas.microsoft.com/office/drawing/2014/main" id="{795D160F-1764-4E20-356A-BE49D6382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111" y="6223406"/>
            <a:ext cx="272037" cy="272037"/>
          </a:xfrm>
          <a:prstGeom prst="rect">
            <a:avLst/>
          </a:prstGeom>
        </p:spPr>
      </p:pic>
      <p:pic>
        <p:nvPicPr>
          <p:cNvPr id="750" name="Grafik 749">
            <a:extLst>
              <a:ext uri="{FF2B5EF4-FFF2-40B4-BE49-F238E27FC236}">
                <a16:creationId xmlns:a16="http://schemas.microsoft.com/office/drawing/2014/main" id="{0097C540-2085-A11B-1660-87C9B5522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5083" y="6222467"/>
            <a:ext cx="272037" cy="272037"/>
          </a:xfrm>
          <a:prstGeom prst="rect">
            <a:avLst/>
          </a:prstGeom>
        </p:spPr>
      </p:pic>
      <p:pic>
        <p:nvPicPr>
          <p:cNvPr id="751" name="Grafik 750">
            <a:extLst>
              <a:ext uri="{FF2B5EF4-FFF2-40B4-BE49-F238E27FC236}">
                <a16:creationId xmlns:a16="http://schemas.microsoft.com/office/drawing/2014/main" id="{A22189EB-EE31-722B-BF01-456D716B6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00" y="6223262"/>
            <a:ext cx="272037" cy="272037"/>
          </a:xfrm>
          <a:prstGeom prst="rect">
            <a:avLst/>
          </a:prstGeom>
        </p:spPr>
      </p:pic>
      <p:pic>
        <p:nvPicPr>
          <p:cNvPr id="752" name="Grafik 751">
            <a:extLst>
              <a:ext uri="{FF2B5EF4-FFF2-40B4-BE49-F238E27FC236}">
                <a16:creationId xmlns:a16="http://schemas.microsoft.com/office/drawing/2014/main" id="{5AC6B805-5851-8FC9-FAD5-D34D950B9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972" y="6222323"/>
            <a:ext cx="272037" cy="272037"/>
          </a:xfrm>
          <a:prstGeom prst="rect">
            <a:avLst/>
          </a:prstGeom>
        </p:spPr>
      </p:pic>
      <p:pic>
        <p:nvPicPr>
          <p:cNvPr id="753" name="Grafik 752">
            <a:extLst>
              <a:ext uri="{FF2B5EF4-FFF2-40B4-BE49-F238E27FC236}">
                <a16:creationId xmlns:a16="http://schemas.microsoft.com/office/drawing/2014/main" id="{1DD4F9DB-8008-C735-58D3-99DDB83DD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997" y="6223955"/>
            <a:ext cx="272037" cy="272037"/>
          </a:xfrm>
          <a:prstGeom prst="rect">
            <a:avLst/>
          </a:prstGeom>
        </p:spPr>
      </p:pic>
      <p:pic>
        <p:nvPicPr>
          <p:cNvPr id="754" name="Grafik 753">
            <a:extLst>
              <a:ext uri="{FF2B5EF4-FFF2-40B4-BE49-F238E27FC236}">
                <a16:creationId xmlns:a16="http://schemas.microsoft.com/office/drawing/2014/main" id="{727A2754-920A-99EB-AE26-A05301288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969" y="6223016"/>
            <a:ext cx="272037" cy="272037"/>
          </a:xfrm>
          <a:prstGeom prst="rect">
            <a:avLst/>
          </a:prstGeom>
        </p:spPr>
      </p:pic>
      <p:pic>
        <p:nvPicPr>
          <p:cNvPr id="755" name="Grafik 754">
            <a:extLst>
              <a:ext uri="{FF2B5EF4-FFF2-40B4-BE49-F238E27FC236}">
                <a16:creationId xmlns:a16="http://schemas.microsoft.com/office/drawing/2014/main" id="{96C152DB-D6B6-195E-100D-FAE69F71C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738" y="6220948"/>
            <a:ext cx="272037" cy="270161"/>
          </a:xfrm>
          <a:prstGeom prst="rect">
            <a:avLst/>
          </a:prstGeom>
        </p:spPr>
      </p:pic>
      <p:pic>
        <p:nvPicPr>
          <p:cNvPr id="756" name="Grafik 755">
            <a:extLst>
              <a:ext uri="{FF2B5EF4-FFF2-40B4-BE49-F238E27FC236}">
                <a16:creationId xmlns:a16="http://schemas.microsoft.com/office/drawing/2014/main" id="{6ED7A601-FD48-8DFC-0E84-BA14B2304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032" y="6225320"/>
            <a:ext cx="272037" cy="270161"/>
          </a:xfrm>
          <a:prstGeom prst="rect">
            <a:avLst/>
          </a:prstGeom>
        </p:spPr>
      </p:pic>
      <p:pic>
        <p:nvPicPr>
          <p:cNvPr id="757" name="Grafik 756">
            <a:extLst>
              <a:ext uri="{FF2B5EF4-FFF2-40B4-BE49-F238E27FC236}">
                <a16:creationId xmlns:a16="http://schemas.microsoft.com/office/drawing/2014/main" id="{13AEDBEE-9D83-5CB6-6A49-20462E75E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451" y="6221253"/>
            <a:ext cx="272037" cy="270161"/>
          </a:xfrm>
          <a:prstGeom prst="rect">
            <a:avLst/>
          </a:prstGeom>
        </p:spPr>
      </p:pic>
      <p:pic>
        <p:nvPicPr>
          <p:cNvPr id="758" name="Grafik 757">
            <a:extLst>
              <a:ext uri="{FF2B5EF4-FFF2-40B4-BE49-F238E27FC236}">
                <a16:creationId xmlns:a16="http://schemas.microsoft.com/office/drawing/2014/main" id="{0B932342-FE1B-F40C-0F4E-107BDCF6E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053" y="6225015"/>
            <a:ext cx="272037" cy="270161"/>
          </a:xfrm>
          <a:prstGeom prst="rect">
            <a:avLst/>
          </a:prstGeom>
        </p:spPr>
      </p:pic>
      <p:pic>
        <p:nvPicPr>
          <p:cNvPr id="759" name="Grafik 758">
            <a:extLst>
              <a:ext uri="{FF2B5EF4-FFF2-40B4-BE49-F238E27FC236}">
                <a16:creationId xmlns:a16="http://schemas.microsoft.com/office/drawing/2014/main" id="{58F12F50-1254-01CC-3DEE-B28A451A7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472" y="6220948"/>
            <a:ext cx="272037" cy="270161"/>
          </a:xfrm>
          <a:prstGeom prst="rect">
            <a:avLst/>
          </a:prstGeom>
        </p:spPr>
      </p:pic>
      <p:pic>
        <p:nvPicPr>
          <p:cNvPr id="760" name="Grafik 759">
            <a:extLst>
              <a:ext uri="{FF2B5EF4-FFF2-40B4-BE49-F238E27FC236}">
                <a16:creationId xmlns:a16="http://schemas.microsoft.com/office/drawing/2014/main" id="{64D4DE14-C605-E5BA-15ED-C97BDB645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766" y="6225320"/>
            <a:ext cx="272037" cy="270161"/>
          </a:xfrm>
          <a:prstGeom prst="rect">
            <a:avLst/>
          </a:prstGeom>
        </p:spPr>
      </p:pic>
      <p:pic>
        <p:nvPicPr>
          <p:cNvPr id="761" name="Grafik 760">
            <a:extLst>
              <a:ext uri="{FF2B5EF4-FFF2-40B4-BE49-F238E27FC236}">
                <a16:creationId xmlns:a16="http://schemas.microsoft.com/office/drawing/2014/main" id="{90881F55-CDCA-6132-AF04-F4A9D2B88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185" y="6221253"/>
            <a:ext cx="272037" cy="270161"/>
          </a:xfrm>
          <a:prstGeom prst="rect">
            <a:avLst/>
          </a:prstGeom>
        </p:spPr>
      </p:pic>
      <p:pic>
        <p:nvPicPr>
          <p:cNvPr id="762" name="Grafik 761">
            <a:extLst>
              <a:ext uri="{FF2B5EF4-FFF2-40B4-BE49-F238E27FC236}">
                <a16:creationId xmlns:a16="http://schemas.microsoft.com/office/drawing/2014/main" id="{55015286-C26D-5C61-4A9D-69058C70E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322" y="6225015"/>
            <a:ext cx="272037" cy="270161"/>
          </a:xfrm>
          <a:prstGeom prst="rect">
            <a:avLst/>
          </a:prstGeom>
        </p:spPr>
      </p:pic>
      <p:pic>
        <p:nvPicPr>
          <p:cNvPr id="763" name="Grafik 762">
            <a:extLst>
              <a:ext uri="{FF2B5EF4-FFF2-40B4-BE49-F238E27FC236}">
                <a16:creationId xmlns:a16="http://schemas.microsoft.com/office/drawing/2014/main" id="{1DA54E49-97F8-DD38-2DF1-777692513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741" y="6220948"/>
            <a:ext cx="272037" cy="270161"/>
          </a:xfrm>
          <a:prstGeom prst="rect">
            <a:avLst/>
          </a:prstGeom>
        </p:spPr>
      </p:pic>
      <p:pic>
        <p:nvPicPr>
          <p:cNvPr id="764" name="Grafik 763">
            <a:extLst>
              <a:ext uri="{FF2B5EF4-FFF2-40B4-BE49-F238E27FC236}">
                <a16:creationId xmlns:a16="http://schemas.microsoft.com/office/drawing/2014/main" id="{BAE0510A-0ACB-4F6C-84DD-607154590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035" y="6225320"/>
            <a:ext cx="272037" cy="270161"/>
          </a:xfrm>
          <a:prstGeom prst="rect">
            <a:avLst/>
          </a:prstGeom>
        </p:spPr>
      </p:pic>
      <p:pic>
        <p:nvPicPr>
          <p:cNvPr id="765" name="Grafik 764">
            <a:extLst>
              <a:ext uri="{FF2B5EF4-FFF2-40B4-BE49-F238E27FC236}">
                <a16:creationId xmlns:a16="http://schemas.microsoft.com/office/drawing/2014/main" id="{B947DDCE-1D2B-B586-11A5-2E5BE7BE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454" y="6221253"/>
            <a:ext cx="272037" cy="270161"/>
          </a:xfrm>
          <a:prstGeom prst="rect">
            <a:avLst/>
          </a:prstGeom>
        </p:spPr>
      </p:pic>
      <p:pic>
        <p:nvPicPr>
          <p:cNvPr id="766" name="Grafik 765">
            <a:extLst>
              <a:ext uri="{FF2B5EF4-FFF2-40B4-BE49-F238E27FC236}">
                <a16:creationId xmlns:a16="http://schemas.microsoft.com/office/drawing/2014/main" id="{AA512E87-682E-370E-6941-CDAC4D9DA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056" y="6225015"/>
            <a:ext cx="272037" cy="270161"/>
          </a:xfrm>
          <a:prstGeom prst="rect">
            <a:avLst/>
          </a:prstGeom>
        </p:spPr>
      </p:pic>
      <p:pic>
        <p:nvPicPr>
          <p:cNvPr id="767" name="Grafik 766">
            <a:extLst>
              <a:ext uri="{FF2B5EF4-FFF2-40B4-BE49-F238E27FC236}">
                <a16:creationId xmlns:a16="http://schemas.microsoft.com/office/drawing/2014/main" id="{EE1B31EE-B034-2427-A90C-94FF3DFE3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475" y="6220948"/>
            <a:ext cx="272037" cy="270161"/>
          </a:xfrm>
          <a:prstGeom prst="rect">
            <a:avLst/>
          </a:prstGeom>
        </p:spPr>
      </p:pic>
      <p:pic>
        <p:nvPicPr>
          <p:cNvPr id="768" name="Grafik 767">
            <a:extLst>
              <a:ext uri="{FF2B5EF4-FFF2-40B4-BE49-F238E27FC236}">
                <a16:creationId xmlns:a16="http://schemas.microsoft.com/office/drawing/2014/main" id="{481D1E2B-A4E2-7947-9331-17140539B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769" y="6225320"/>
            <a:ext cx="272037" cy="270161"/>
          </a:xfrm>
          <a:prstGeom prst="rect">
            <a:avLst/>
          </a:prstGeom>
        </p:spPr>
      </p:pic>
      <p:pic>
        <p:nvPicPr>
          <p:cNvPr id="769" name="Grafik 768">
            <a:extLst>
              <a:ext uri="{FF2B5EF4-FFF2-40B4-BE49-F238E27FC236}">
                <a16:creationId xmlns:a16="http://schemas.microsoft.com/office/drawing/2014/main" id="{0965979E-67B4-F8A4-B1DF-525748A28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188" y="6221253"/>
            <a:ext cx="272037" cy="270161"/>
          </a:xfrm>
          <a:prstGeom prst="rect">
            <a:avLst/>
          </a:prstGeom>
        </p:spPr>
      </p:pic>
      <p:pic>
        <p:nvPicPr>
          <p:cNvPr id="770" name="Grafik 769">
            <a:extLst>
              <a:ext uri="{FF2B5EF4-FFF2-40B4-BE49-F238E27FC236}">
                <a16:creationId xmlns:a16="http://schemas.microsoft.com/office/drawing/2014/main" id="{2AB016E9-B9A6-8CE4-A623-8BA99B260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304" y="6224710"/>
            <a:ext cx="272037" cy="270161"/>
          </a:xfrm>
          <a:prstGeom prst="rect">
            <a:avLst/>
          </a:prstGeom>
        </p:spPr>
      </p:pic>
      <p:pic>
        <p:nvPicPr>
          <p:cNvPr id="771" name="Grafik 770">
            <a:extLst>
              <a:ext uri="{FF2B5EF4-FFF2-40B4-BE49-F238E27FC236}">
                <a16:creationId xmlns:a16="http://schemas.microsoft.com/office/drawing/2014/main" id="{232636D2-C0D9-4126-F3E6-9D253AB15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723" y="6220643"/>
            <a:ext cx="272037" cy="270161"/>
          </a:xfrm>
          <a:prstGeom prst="rect">
            <a:avLst/>
          </a:prstGeom>
        </p:spPr>
      </p:pic>
      <p:pic>
        <p:nvPicPr>
          <p:cNvPr id="772" name="Grafik 771">
            <a:extLst>
              <a:ext uri="{FF2B5EF4-FFF2-40B4-BE49-F238E27FC236}">
                <a16:creationId xmlns:a16="http://schemas.microsoft.com/office/drawing/2014/main" id="{57D99992-E826-79D9-0609-0608EB258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017" y="6225015"/>
            <a:ext cx="272037" cy="270161"/>
          </a:xfrm>
          <a:prstGeom prst="rect">
            <a:avLst/>
          </a:prstGeom>
        </p:spPr>
      </p:pic>
      <p:pic>
        <p:nvPicPr>
          <p:cNvPr id="773" name="Grafik 772">
            <a:extLst>
              <a:ext uri="{FF2B5EF4-FFF2-40B4-BE49-F238E27FC236}">
                <a16:creationId xmlns:a16="http://schemas.microsoft.com/office/drawing/2014/main" id="{A4D67D47-5F6C-619F-B638-8DD29FF97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436" y="6220948"/>
            <a:ext cx="272037" cy="270161"/>
          </a:xfrm>
          <a:prstGeom prst="rect">
            <a:avLst/>
          </a:prstGeom>
        </p:spPr>
      </p:pic>
      <p:pic>
        <p:nvPicPr>
          <p:cNvPr id="774" name="Grafik 773">
            <a:extLst>
              <a:ext uri="{FF2B5EF4-FFF2-40B4-BE49-F238E27FC236}">
                <a16:creationId xmlns:a16="http://schemas.microsoft.com/office/drawing/2014/main" id="{FC75FE8A-5982-2B10-6EFA-74EF9467F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38" y="6224710"/>
            <a:ext cx="272037" cy="270161"/>
          </a:xfrm>
          <a:prstGeom prst="rect">
            <a:avLst/>
          </a:prstGeom>
        </p:spPr>
      </p:pic>
      <p:pic>
        <p:nvPicPr>
          <p:cNvPr id="775" name="Grafik 774">
            <a:extLst>
              <a:ext uri="{FF2B5EF4-FFF2-40B4-BE49-F238E27FC236}">
                <a16:creationId xmlns:a16="http://schemas.microsoft.com/office/drawing/2014/main" id="{CF6B2FFC-BD39-15C8-3DC1-24B34AF26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457" y="6220643"/>
            <a:ext cx="272037" cy="270161"/>
          </a:xfrm>
          <a:prstGeom prst="rect">
            <a:avLst/>
          </a:prstGeom>
        </p:spPr>
      </p:pic>
      <p:pic>
        <p:nvPicPr>
          <p:cNvPr id="776" name="Grafik 775">
            <a:extLst>
              <a:ext uri="{FF2B5EF4-FFF2-40B4-BE49-F238E27FC236}">
                <a16:creationId xmlns:a16="http://schemas.microsoft.com/office/drawing/2014/main" id="{E58250FF-7815-0A21-B4A9-3E7FC3256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751" y="6225015"/>
            <a:ext cx="272037" cy="270161"/>
          </a:xfrm>
          <a:prstGeom prst="rect">
            <a:avLst/>
          </a:prstGeom>
        </p:spPr>
      </p:pic>
      <p:pic>
        <p:nvPicPr>
          <p:cNvPr id="777" name="Grafik 776">
            <a:extLst>
              <a:ext uri="{FF2B5EF4-FFF2-40B4-BE49-F238E27FC236}">
                <a16:creationId xmlns:a16="http://schemas.microsoft.com/office/drawing/2014/main" id="{84DC4EBB-EE8C-2FE1-E66E-84280E005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170" y="6220948"/>
            <a:ext cx="272037" cy="270161"/>
          </a:xfrm>
          <a:prstGeom prst="rect">
            <a:avLst/>
          </a:prstGeom>
        </p:spPr>
      </p:pic>
      <p:pic>
        <p:nvPicPr>
          <p:cNvPr id="778" name="Grafik 777">
            <a:extLst>
              <a:ext uri="{FF2B5EF4-FFF2-40B4-BE49-F238E27FC236}">
                <a16:creationId xmlns:a16="http://schemas.microsoft.com/office/drawing/2014/main" id="{35FAE4D4-29EC-72D7-7C02-92B99E6A6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307" y="6224710"/>
            <a:ext cx="272037" cy="270161"/>
          </a:xfrm>
          <a:prstGeom prst="rect">
            <a:avLst/>
          </a:prstGeom>
        </p:spPr>
      </p:pic>
      <p:pic>
        <p:nvPicPr>
          <p:cNvPr id="779" name="Grafik 778">
            <a:extLst>
              <a:ext uri="{FF2B5EF4-FFF2-40B4-BE49-F238E27FC236}">
                <a16:creationId xmlns:a16="http://schemas.microsoft.com/office/drawing/2014/main" id="{16D1D1B8-3FC3-7736-4938-7D90F9AF1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726" y="6220643"/>
            <a:ext cx="272037" cy="270161"/>
          </a:xfrm>
          <a:prstGeom prst="rect">
            <a:avLst/>
          </a:prstGeom>
        </p:spPr>
      </p:pic>
      <p:pic>
        <p:nvPicPr>
          <p:cNvPr id="780" name="Grafik 779">
            <a:extLst>
              <a:ext uri="{FF2B5EF4-FFF2-40B4-BE49-F238E27FC236}">
                <a16:creationId xmlns:a16="http://schemas.microsoft.com/office/drawing/2014/main" id="{07B87635-5F51-F07F-F0F3-6AAB109FC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020" y="6225015"/>
            <a:ext cx="272037" cy="270161"/>
          </a:xfrm>
          <a:prstGeom prst="rect">
            <a:avLst/>
          </a:prstGeom>
        </p:spPr>
      </p:pic>
      <p:pic>
        <p:nvPicPr>
          <p:cNvPr id="781" name="Grafik 780">
            <a:extLst>
              <a:ext uri="{FF2B5EF4-FFF2-40B4-BE49-F238E27FC236}">
                <a16:creationId xmlns:a16="http://schemas.microsoft.com/office/drawing/2014/main" id="{1F1F1B35-6AD8-FE8E-9ACE-3890C6E88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439" y="6220948"/>
            <a:ext cx="272037" cy="270161"/>
          </a:xfrm>
          <a:prstGeom prst="rect">
            <a:avLst/>
          </a:prstGeom>
        </p:spPr>
      </p:pic>
      <p:pic>
        <p:nvPicPr>
          <p:cNvPr id="782" name="Grafik 781">
            <a:extLst>
              <a:ext uri="{FF2B5EF4-FFF2-40B4-BE49-F238E27FC236}">
                <a16:creationId xmlns:a16="http://schemas.microsoft.com/office/drawing/2014/main" id="{A4168250-6542-42A6-8E55-648D81513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041" y="6224710"/>
            <a:ext cx="272037" cy="270161"/>
          </a:xfrm>
          <a:prstGeom prst="rect">
            <a:avLst/>
          </a:prstGeom>
        </p:spPr>
      </p:pic>
      <p:pic>
        <p:nvPicPr>
          <p:cNvPr id="783" name="Grafik 782">
            <a:extLst>
              <a:ext uri="{FF2B5EF4-FFF2-40B4-BE49-F238E27FC236}">
                <a16:creationId xmlns:a16="http://schemas.microsoft.com/office/drawing/2014/main" id="{3347E0EF-057C-865A-E696-AFB23591B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460" y="6220643"/>
            <a:ext cx="272037" cy="270161"/>
          </a:xfrm>
          <a:prstGeom prst="rect">
            <a:avLst/>
          </a:prstGeom>
        </p:spPr>
      </p:pic>
      <p:pic>
        <p:nvPicPr>
          <p:cNvPr id="784" name="Grafik 783">
            <a:extLst>
              <a:ext uri="{FF2B5EF4-FFF2-40B4-BE49-F238E27FC236}">
                <a16:creationId xmlns:a16="http://schemas.microsoft.com/office/drawing/2014/main" id="{239E3E07-52E1-C6FB-9166-EAFDD4682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754" y="6225015"/>
            <a:ext cx="272037" cy="270161"/>
          </a:xfrm>
          <a:prstGeom prst="rect">
            <a:avLst/>
          </a:prstGeom>
        </p:spPr>
      </p:pic>
      <p:pic>
        <p:nvPicPr>
          <p:cNvPr id="785" name="Grafik 784">
            <a:extLst>
              <a:ext uri="{FF2B5EF4-FFF2-40B4-BE49-F238E27FC236}">
                <a16:creationId xmlns:a16="http://schemas.microsoft.com/office/drawing/2014/main" id="{C0063048-DFAA-EB56-9BC8-DD2F32F7D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73" y="6220948"/>
            <a:ext cx="272037" cy="270161"/>
          </a:xfrm>
          <a:prstGeom prst="rect">
            <a:avLst/>
          </a:prstGeom>
        </p:spPr>
      </p:pic>
      <p:pic>
        <p:nvPicPr>
          <p:cNvPr id="786" name="Grafik 785">
            <a:extLst>
              <a:ext uri="{FF2B5EF4-FFF2-40B4-BE49-F238E27FC236}">
                <a16:creationId xmlns:a16="http://schemas.microsoft.com/office/drawing/2014/main" id="{0E0AFB61-C57E-581A-15F1-D46469060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869" y="6225320"/>
            <a:ext cx="272037" cy="270161"/>
          </a:xfrm>
          <a:prstGeom prst="rect">
            <a:avLst/>
          </a:prstGeom>
        </p:spPr>
      </p:pic>
      <p:pic>
        <p:nvPicPr>
          <p:cNvPr id="787" name="Grafik 786">
            <a:extLst>
              <a:ext uri="{FF2B5EF4-FFF2-40B4-BE49-F238E27FC236}">
                <a16:creationId xmlns:a16="http://schemas.microsoft.com/office/drawing/2014/main" id="{8DB8B663-FDD1-9E3A-4D3D-3EA77C929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288" y="6221253"/>
            <a:ext cx="272037" cy="270161"/>
          </a:xfrm>
          <a:prstGeom prst="rect">
            <a:avLst/>
          </a:prstGeom>
        </p:spPr>
      </p:pic>
      <p:pic>
        <p:nvPicPr>
          <p:cNvPr id="788" name="Grafik 787">
            <a:extLst>
              <a:ext uri="{FF2B5EF4-FFF2-40B4-BE49-F238E27FC236}">
                <a16:creationId xmlns:a16="http://schemas.microsoft.com/office/drawing/2014/main" id="{795BAA05-9291-C328-51FD-199B57391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582" y="6225625"/>
            <a:ext cx="272037" cy="270161"/>
          </a:xfrm>
          <a:prstGeom prst="rect">
            <a:avLst/>
          </a:prstGeom>
        </p:spPr>
      </p:pic>
      <p:pic>
        <p:nvPicPr>
          <p:cNvPr id="789" name="Grafik 788">
            <a:extLst>
              <a:ext uri="{FF2B5EF4-FFF2-40B4-BE49-F238E27FC236}">
                <a16:creationId xmlns:a16="http://schemas.microsoft.com/office/drawing/2014/main" id="{CF138638-033E-8A60-7127-EC30B881E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01" y="6221558"/>
            <a:ext cx="272037" cy="270161"/>
          </a:xfrm>
          <a:prstGeom prst="rect">
            <a:avLst/>
          </a:prstGeom>
        </p:spPr>
      </p:pic>
      <p:pic>
        <p:nvPicPr>
          <p:cNvPr id="790" name="Grafik 789">
            <a:extLst>
              <a:ext uri="{FF2B5EF4-FFF2-40B4-BE49-F238E27FC236}">
                <a16:creationId xmlns:a16="http://schemas.microsoft.com/office/drawing/2014/main" id="{0BEC8A99-5D04-14C7-C1C6-DBF0B5178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603" y="6225320"/>
            <a:ext cx="272037" cy="270161"/>
          </a:xfrm>
          <a:prstGeom prst="rect">
            <a:avLst/>
          </a:prstGeom>
        </p:spPr>
      </p:pic>
      <p:pic>
        <p:nvPicPr>
          <p:cNvPr id="791" name="Grafik 790">
            <a:extLst>
              <a:ext uri="{FF2B5EF4-FFF2-40B4-BE49-F238E27FC236}">
                <a16:creationId xmlns:a16="http://schemas.microsoft.com/office/drawing/2014/main" id="{51E74D02-CD66-FA4F-8465-C0DEF696A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022" y="6221253"/>
            <a:ext cx="272037" cy="270161"/>
          </a:xfrm>
          <a:prstGeom prst="rect">
            <a:avLst/>
          </a:prstGeom>
        </p:spPr>
      </p:pic>
      <p:pic>
        <p:nvPicPr>
          <p:cNvPr id="792" name="Grafik 791">
            <a:extLst>
              <a:ext uri="{FF2B5EF4-FFF2-40B4-BE49-F238E27FC236}">
                <a16:creationId xmlns:a16="http://schemas.microsoft.com/office/drawing/2014/main" id="{444C921C-A554-72C6-B0E6-8F377F7DD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316" y="6225625"/>
            <a:ext cx="272037" cy="270161"/>
          </a:xfrm>
          <a:prstGeom prst="rect">
            <a:avLst/>
          </a:prstGeom>
        </p:spPr>
      </p:pic>
      <p:pic>
        <p:nvPicPr>
          <p:cNvPr id="793" name="Grafik 792">
            <a:extLst>
              <a:ext uri="{FF2B5EF4-FFF2-40B4-BE49-F238E27FC236}">
                <a16:creationId xmlns:a16="http://schemas.microsoft.com/office/drawing/2014/main" id="{BE4D9C14-B42B-D127-5F5F-36443243B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735" y="6221558"/>
            <a:ext cx="272037" cy="270161"/>
          </a:xfrm>
          <a:prstGeom prst="rect">
            <a:avLst/>
          </a:prstGeom>
        </p:spPr>
      </p:pic>
      <p:pic>
        <p:nvPicPr>
          <p:cNvPr id="794" name="Grafik 793">
            <a:extLst>
              <a:ext uri="{FF2B5EF4-FFF2-40B4-BE49-F238E27FC236}">
                <a16:creationId xmlns:a16="http://schemas.microsoft.com/office/drawing/2014/main" id="{4D0C7704-B7F2-7F56-0B18-C557BA324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872" y="6225320"/>
            <a:ext cx="272037" cy="270161"/>
          </a:xfrm>
          <a:prstGeom prst="rect">
            <a:avLst/>
          </a:prstGeom>
        </p:spPr>
      </p:pic>
      <p:pic>
        <p:nvPicPr>
          <p:cNvPr id="795" name="Grafik 794">
            <a:extLst>
              <a:ext uri="{FF2B5EF4-FFF2-40B4-BE49-F238E27FC236}">
                <a16:creationId xmlns:a16="http://schemas.microsoft.com/office/drawing/2014/main" id="{F1EE4832-0EC9-D42D-2B1C-A8E75EEB6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291" y="6221253"/>
            <a:ext cx="272037" cy="270161"/>
          </a:xfrm>
          <a:prstGeom prst="rect">
            <a:avLst/>
          </a:prstGeom>
        </p:spPr>
      </p:pic>
      <p:pic>
        <p:nvPicPr>
          <p:cNvPr id="796" name="Grafik 795">
            <a:extLst>
              <a:ext uri="{FF2B5EF4-FFF2-40B4-BE49-F238E27FC236}">
                <a16:creationId xmlns:a16="http://schemas.microsoft.com/office/drawing/2014/main" id="{1D015296-EAC9-7B9E-D5E3-80BF749DE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585" y="6225625"/>
            <a:ext cx="272037" cy="270161"/>
          </a:xfrm>
          <a:prstGeom prst="rect">
            <a:avLst/>
          </a:prstGeom>
        </p:spPr>
      </p:pic>
      <p:pic>
        <p:nvPicPr>
          <p:cNvPr id="797" name="Grafik 796">
            <a:extLst>
              <a:ext uri="{FF2B5EF4-FFF2-40B4-BE49-F238E27FC236}">
                <a16:creationId xmlns:a16="http://schemas.microsoft.com/office/drawing/2014/main" id="{6D47511A-5448-29DB-46C5-15B07D5C7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004" y="6221558"/>
            <a:ext cx="272037" cy="270161"/>
          </a:xfrm>
          <a:prstGeom prst="rect">
            <a:avLst/>
          </a:prstGeom>
        </p:spPr>
      </p:pic>
      <p:pic>
        <p:nvPicPr>
          <p:cNvPr id="798" name="Grafik 797">
            <a:extLst>
              <a:ext uri="{FF2B5EF4-FFF2-40B4-BE49-F238E27FC236}">
                <a16:creationId xmlns:a16="http://schemas.microsoft.com/office/drawing/2014/main" id="{CEECD31D-3B74-F264-53A9-1F82C6D44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606" y="6225320"/>
            <a:ext cx="272037" cy="270161"/>
          </a:xfrm>
          <a:prstGeom prst="rect">
            <a:avLst/>
          </a:prstGeom>
        </p:spPr>
      </p:pic>
      <p:pic>
        <p:nvPicPr>
          <p:cNvPr id="799" name="Grafik 798">
            <a:extLst>
              <a:ext uri="{FF2B5EF4-FFF2-40B4-BE49-F238E27FC236}">
                <a16:creationId xmlns:a16="http://schemas.microsoft.com/office/drawing/2014/main" id="{D3356E34-8562-4394-8C71-296E39FB4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025" y="6221253"/>
            <a:ext cx="272037" cy="270161"/>
          </a:xfrm>
          <a:prstGeom prst="rect">
            <a:avLst/>
          </a:prstGeom>
        </p:spPr>
      </p:pic>
      <p:pic>
        <p:nvPicPr>
          <p:cNvPr id="800" name="Grafik 799">
            <a:extLst>
              <a:ext uri="{FF2B5EF4-FFF2-40B4-BE49-F238E27FC236}">
                <a16:creationId xmlns:a16="http://schemas.microsoft.com/office/drawing/2014/main" id="{52DB247F-6542-C781-8905-8E90A2042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319" y="6225625"/>
            <a:ext cx="272037" cy="270161"/>
          </a:xfrm>
          <a:prstGeom prst="rect">
            <a:avLst/>
          </a:prstGeom>
        </p:spPr>
      </p:pic>
      <p:pic>
        <p:nvPicPr>
          <p:cNvPr id="801" name="Grafik 800">
            <a:extLst>
              <a:ext uri="{FF2B5EF4-FFF2-40B4-BE49-F238E27FC236}">
                <a16:creationId xmlns:a16="http://schemas.microsoft.com/office/drawing/2014/main" id="{6AD70C83-4EDE-682E-3C00-F4ACECCB0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738" y="6221558"/>
            <a:ext cx="272037" cy="270161"/>
          </a:xfrm>
          <a:prstGeom prst="rect">
            <a:avLst/>
          </a:prstGeom>
        </p:spPr>
      </p:pic>
      <p:pic>
        <p:nvPicPr>
          <p:cNvPr id="802" name="Grafik 801">
            <a:extLst>
              <a:ext uri="{FF2B5EF4-FFF2-40B4-BE49-F238E27FC236}">
                <a16:creationId xmlns:a16="http://schemas.microsoft.com/office/drawing/2014/main" id="{7F68331D-7F18-1A1E-D2F6-A2D2CC981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854" y="6225015"/>
            <a:ext cx="272037" cy="270161"/>
          </a:xfrm>
          <a:prstGeom prst="rect">
            <a:avLst/>
          </a:prstGeom>
        </p:spPr>
      </p:pic>
      <p:pic>
        <p:nvPicPr>
          <p:cNvPr id="803" name="Grafik 802">
            <a:extLst>
              <a:ext uri="{FF2B5EF4-FFF2-40B4-BE49-F238E27FC236}">
                <a16:creationId xmlns:a16="http://schemas.microsoft.com/office/drawing/2014/main" id="{FE8F1EBA-0C2B-8BB8-BAD4-C1D2A5586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273" y="6220948"/>
            <a:ext cx="272037" cy="270161"/>
          </a:xfrm>
          <a:prstGeom prst="rect">
            <a:avLst/>
          </a:prstGeom>
        </p:spPr>
      </p:pic>
      <p:pic>
        <p:nvPicPr>
          <p:cNvPr id="804" name="Grafik 803">
            <a:extLst>
              <a:ext uri="{FF2B5EF4-FFF2-40B4-BE49-F238E27FC236}">
                <a16:creationId xmlns:a16="http://schemas.microsoft.com/office/drawing/2014/main" id="{2B8C9F20-7D34-6B13-83DC-4882F2E6B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567" y="6225320"/>
            <a:ext cx="272037" cy="270161"/>
          </a:xfrm>
          <a:prstGeom prst="rect">
            <a:avLst/>
          </a:prstGeom>
        </p:spPr>
      </p:pic>
      <p:pic>
        <p:nvPicPr>
          <p:cNvPr id="805" name="Grafik 804">
            <a:extLst>
              <a:ext uri="{FF2B5EF4-FFF2-40B4-BE49-F238E27FC236}">
                <a16:creationId xmlns:a16="http://schemas.microsoft.com/office/drawing/2014/main" id="{77EE74F2-B7F0-B1C7-D86D-06F9FB034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986" y="6221253"/>
            <a:ext cx="272037" cy="270161"/>
          </a:xfrm>
          <a:prstGeom prst="rect">
            <a:avLst/>
          </a:prstGeom>
        </p:spPr>
      </p:pic>
      <p:pic>
        <p:nvPicPr>
          <p:cNvPr id="806" name="Grafik 805">
            <a:extLst>
              <a:ext uri="{FF2B5EF4-FFF2-40B4-BE49-F238E27FC236}">
                <a16:creationId xmlns:a16="http://schemas.microsoft.com/office/drawing/2014/main" id="{CB1AFC56-2F8E-8CF9-8D40-7C3F61B5C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588" y="6225015"/>
            <a:ext cx="272037" cy="270161"/>
          </a:xfrm>
          <a:prstGeom prst="rect">
            <a:avLst/>
          </a:prstGeom>
        </p:spPr>
      </p:pic>
      <p:pic>
        <p:nvPicPr>
          <p:cNvPr id="807" name="Grafik 806">
            <a:extLst>
              <a:ext uri="{FF2B5EF4-FFF2-40B4-BE49-F238E27FC236}">
                <a16:creationId xmlns:a16="http://schemas.microsoft.com/office/drawing/2014/main" id="{32833BDA-C0A1-E2AB-8654-AC9E3F95E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007" y="6220948"/>
            <a:ext cx="272037" cy="270161"/>
          </a:xfrm>
          <a:prstGeom prst="rect">
            <a:avLst/>
          </a:prstGeom>
        </p:spPr>
      </p:pic>
      <p:pic>
        <p:nvPicPr>
          <p:cNvPr id="808" name="Grafik 807">
            <a:extLst>
              <a:ext uri="{FF2B5EF4-FFF2-40B4-BE49-F238E27FC236}">
                <a16:creationId xmlns:a16="http://schemas.microsoft.com/office/drawing/2014/main" id="{543AD0C9-5B89-892E-A229-768F44BC6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301" y="6225320"/>
            <a:ext cx="272037" cy="270161"/>
          </a:xfrm>
          <a:prstGeom prst="rect">
            <a:avLst/>
          </a:prstGeom>
        </p:spPr>
      </p:pic>
      <p:pic>
        <p:nvPicPr>
          <p:cNvPr id="809" name="Grafik 808">
            <a:extLst>
              <a:ext uri="{FF2B5EF4-FFF2-40B4-BE49-F238E27FC236}">
                <a16:creationId xmlns:a16="http://schemas.microsoft.com/office/drawing/2014/main" id="{F2EFA92C-3EE9-75A4-12A2-8C2116CA2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720" y="6221253"/>
            <a:ext cx="272037" cy="270161"/>
          </a:xfrm>
          <a:prstGeom prst="rect">
            <a:avLst/>
          </a:prstGeom>
        </p:spPr>
      </p:pic>
      <p:pic>
        <p:nvPicPr>
          <p:cNvPr id="810" name="Grafik 809">
            <a:extLst>
              <a:ext uri="{FF2B5EF4-FFF2-40B4-BE49-F238E27FC236}">
                <a16:creationId xmlns:a16="http://schemas.microsoft.com/office/drawing/2014/main" id="{687A2F94-7EFA-B01B-183E-975CB651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857" y="6225015"/>
            <a:ext cx="272037" cy="270161"/>
          </a:xfrm>
          <a:prstGeom prst="rect">
            <a:avLst/>
          </a:prstGeom>
        </p:spPr>
      </p:pic>
      <p:pic>
        <p:nvPicPr>
          <p:cNvPr id="811" name="Grafik 810">
            <a:extLst>
              <a:ext uri="{FF2B5EF4-FFF2-40B4-BE49-F238E27FC236}">
                <a16:creationId xmlns:a16="http://schemas.microsoft.com/office/drawing/2014/main" id="{07967A15-F2DB-A046-84E2-CD973506E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276" y="6220948"/>
            <a:ext cx="272037" cy="270161"/>
          </a:xfrm>
          <a:prstGeom prst="rect">
            <a:avLst/>
          </a:prstGeom>
        </p:spPr>
      </p:pic>
      <p:pic>
        <p:nvPicPr>
          <p:cNvPr id="812" name="Grafik 811">
            <a:extLst>
              <a:ext uri="{FF2B5EF4-FFF2-40B4-BE49-F238E27FC236}">
                <a16:creationId xmlns:a16="http://schemas.microsoft.com/office/drawing/2014/main" id="{E71B3E1E-CA87-9DFA-51A6-2A366639A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570" y="6225320"/>
            <a:ext cx="272037" cy="270161"/>
          </a:xfrm>
          <a:prstGeom prst="rect">
            <a:avLst/>
          </a:prstGeom>
        </p:spPr>
      </p:pic>
      <p:pic>
        <p:nvPicPr>
          <p:cNvPr id="813" name="Grafik 812">
            <a:extLst>
              <a:ext uri="{FF2B5EF4-FFF2-40B4-BE49-F238E27FC236}">
                <a16:creationId xmlns:a16="http://schemas.microsoft.com/office/drawing/2014/main" id="{720FEF76-DAA2-1D91-68F3-5BE69BB91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989" y="6221253"/>
            <a:ext cx="272037" cy="270161"/>
          </a:xfrm>
          <a:prstGeom prst="rect">
            <a:avLst/>
          </a:prstGeom>
        </p:spPr>
      </p:pic>
      <p:pic>
        <p:nvPicPr>
          <p:cNvPr id="814" name="Grafik 813">
            <a:extLst>
              <a:ext uri="{FF2B5EF4-FFF2-40B4-BE49-F238E27FC236}">
                <a16:creationId xmlns:a16="http://schemas.microsoft.com/office/drawing/2014/main" id="{DD2FD893-84EF-2A2D-B81A-4A6A29408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591" y="6225015"/>
            <a:ext cx="272037" cy="270161"/>
          </a:xfrm>
          <a:prstGeom prst="rect">
            <a:avLst/>
          </a:prstGeom>
        </p:spPr>
      </p:pic>
      <p:pic>
        <p:nvPicPr>
          <p:cNvPr id="815" name="Grafik 814">
            <a:extLst>
              <a:ext uri="{FF2B5EF4-FFF2-40B4-BE49-F238E27FC236}">
                <a16:creationId xmlns:a16="http://schemas.microsoft.com/office/drawing/2014/main" id="{A7898BD1-6155-B839-8343-2794532B8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010" y="6220948"/>
            <a:ext cx="272037" cy="270161"/>
          </a:xfrm>
          <a:prstGeom prst="rect">
            <a:avLst/>
          </a:prstGeom>
        </p:spPr>
      </p:pic>
      <p:pic>
        <p:nvPicPr>
          <p:cNvPr id="816" name="Grafik 815">
            <a:extLst>
              <a:ext uri="{FF2B5EF4-FFF2-40B4-BE49-F238E27FC236}">
                <a16:creationId xmlns:a16="http://schemas.microsoft.com/office/drawing/2014/main" id="{CF5C7012-4A97-ADB9-AD5E-F26517CE7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304" y="6225320"/>
            <a:ext cx="272037" cy="270161"/>
          </a:xfrm>
          <a:prstGeom prst="rect">
            <a:avLst/>
          </a:prstGeom>
        </p:spPr>
      </p:pic>
      <p:pic>
        <p:nvPicPr>
          <p:cNvPr id="817" name="Grafik 816">
            <a:extLst>
              <a:ext uri="{FF2B5EF4-FFF2-40B4-BE49-F238E27FC236}">
                <a16:creationId xmlns:a16="http://schemas.microsoft.com/office/drawing/2014/main" id="{63AFDDA2-56E3-7794-79AD-A706A1DF4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723" y="6221253"/>
            <a:ext cx="272037" cy="27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92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Macintosh PowerPoint</Application>
  <PresentationFormat>Breitbild</PresentationFormat>
  <Paragraphs>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Dominik Zorn</dc:creator>
  <cp:lastModifiedBy>Dominik Zorn</cp:lastModifiedBy>
  <cp:revision>2</cp:revision>
  <dcterms:created xsi:type="dcterms:W3CDTF">2024-07-16T13:41:14Z</dcterms:created>
  <dcterms:modified xsi:type="dcterms:W3CDTF">2024-07-17T11:58:19Z</dcterms:modified>
</cp:coreProperties>
</file>