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05" d="100"/>
          <a:sy n="105" d="100"/>
        </p:scale>
        <p:origin x="128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56A5E7-EFF2-0E7F-C735-653E9BBAD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3F0CE02-9AF8-5E40-BB59-20A336916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52A33C-5397-F6C4-4141-6D5CBD27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FBA8AF-3ED8-B88B-94A8-7C8C995DA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4E4976-11DB-7461-3BDA-B5225CC3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71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BE4E26-C8E5-2F6D-058A-AE716E5A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5761C9-C8E9-61E7-3342-9C7E7EEEE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B35FD9-9567-6D15-E4D0-56818F19A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B6E323-BDD2-9730-DD53-B191FAB6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8418BC-A788-E37F-941B-1EEE419B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85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7BDA106-73AC-415E-3EF2-68691A85F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7D7FAC-5095-E19C-1CA2-413241856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1C3C6F-CE3B-8050-35D2-05490B26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8A98FA-88A0-8D60-73AB-98CBE5938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3C1FD-5ECA-B206-282B-DF8A4C161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89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D3F2D-EB20-55ED-450C-532EADF8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EDC153-3FB1-1961-902A-CFCA59B12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D62B13-F782-5EC3-5B4E-8B29C4A3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103F6F-4CFD-A88E-6A8F-772FCCD1A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F4FFC8-85D5-92F2-DDA9-8F45264A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75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81036-973C-1691-16CC-3EDB845D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2DADAF-214E-6FFF-9A7F-033C38826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19E524-653E-DF08-A6C9-4D85670D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7432EE-5BAD-9AA6-C3C9-59F2698D6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E521F7-5802-3D0B-DB2C-E0BFECC9A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24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C0901-8AFA-3077-5A02-CAE6E532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FE2709-66CC-6078-F162-10E5446C2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461520-60EF-867E-BABE-FC6FE85AD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557650-12AB-E75A-7C43-13881BB6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565DC0-9B49-2646-CBA5-91018361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DD9B7A-0870-2F84-EAF5-C7808EAB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21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49DA8-D0B8-0FA8-D73D-86BE5767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CF8D9B-2A50-A330-812F-5EAF0DA9B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FEA9E8-ECC8-6622-17AC-575B43676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E3BD55-C224-C120-6F6B-ED8E2F4DE4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7796E3C-2821-4F90-EC9F-182A1C72B7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C4F3041-4773-DAF6-E9E2-CCAC3546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61CF358-E7CB-C848-1259-66EE9111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6529663-72F8-8851-7A9E-7D3630D5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94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2422A-755F-FF15-05AB-5052089B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78244F4-D48D-455D-D9A6-F3B2785A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D2E4C4-9FF6-DDBF-5169-EBE425C31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3275707-5C8A-5107-8E4F-0DFADCE7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31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2EDCA5E-E798-A552-5B80-7DB34AE2A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59EC68A-0643-CD17-9E9B-DF23D1AC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133B07-3455-D240-864C-BB46031C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99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F9CDF-3CAC-1390-7569-2313F3866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8DDEDE-3046-D712-ECD8-509DA66D2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CE7A9B-D7FE-37AB-7A9A-409CED134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8CA9E1-2E13-A98C-BCB9-A5AC8A26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077F2E-71FC-831F-3D4E-B0D627A0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EF99CD-4456-B090-41B0-E5B8F7A3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78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1A8F4-9FFB-1A25-E5B5-4977E429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C3D2E5-5D17-7934-BADE-8EA3CCFA1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48FDA3B-31F2-CAC5-D4DB-08BF5B99E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C29EF6-C41C-6AA0-B772-83C31734E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A0CCF5C-D06D-3B45-A831-C5C76888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BE828F-79FD-62A0-EA41-07D60551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08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8993AC1-FE36-018B-249B-EBDFC0C4B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791E29-5F83-53C8-6BB3-AB865AD7E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A26496-BB17-889C-2A9D-1866DE951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51B21-E745-FE40-B070-76FEA8176158}" type="datetimeFigureOut">
              <a:rPr lang="de-DE" smtClean="0"/>
              <a:t>16.07.24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2C6D14-5208-95F2-B87E-48377C5F0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2C82A7-7174-2EF1-69F2-9A33A749A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83A4-C748-AE44-B015-A71C532295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97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00E0694-50B5-A6B2-25BD-07DE433C2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587" y="4615815"/>
            <a:ext cx="243840" cy="25146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E91B094-9ECD-00D0-47A8-51C86A11D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222" y="4349750"/>
            <a:ext cx="1811020" cy="25336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FEAC4DB-4D7D-7C29-60A0-7FBE549F93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587" y="2526030"/>
            <a:ext cx="1811020" cy="176403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93D10E5-1F5F-27DC-3540-852A8D9EBE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047" y="21590"/>
            <a:ext cx="2312670" cy="225552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372FAF7-6DF5-F3F6-1EFC-B3EA3FF930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712" y="20955"/>
            <a:ext cx="2312670" cy="225552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FB8F6AA-D248-0FF8-D154-C36A667F05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612" y="20955"/>
            <a:ext cx="2312670" cy="225552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6C1A6C2-E679-665D-6FCE-A26BB85530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282" y="20955"/>
            <a:ext cx="2312670" cy="225552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79DB2BB-16AE-88F6-E886-11A4AAF785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732" y="2524760"/>
            <a:ext cx="1811020" cy="176403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EA73191-9C7E-6E20-CF53-1D430A8A64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977" y="2524760"/>
            <a:ext cx="1811020" cy="176403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DF2BED6A-EABD-3E70-AF75-03E26A27FE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842" y="2524760"/>
            <a:ext cx="1811020" cy="176403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7476F50-424C-5F32-B265-A0007400A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732" y="4368165"/>
            <a:ext cx="1811020" cy="253365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28BBEB63-D0FD-765E-B5A4-E98F0C12AE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977" y="4373245"/>
            <a:ext cx="1811020" cy="253365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F3B4DB9-3FD3-93CC-12C6-DCC103C2E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462" y="4373245"/>
            <a:ext cx="1811020" cy="25336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7A82FD6C-372E-7671-8569-65829D63F9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717" y="4615815"/>
            <a:ext cx="243840" cy="25146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EC64B5A5-A2F2-1610-2668-6728A43FD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12" y="4615815"/>
            <a:ext cx="243840" cy="25146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91865DB8-B2E9-1CC1-CBAC-49EEC35F2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412" y="4615815"/>
            <a:ext cx="243840" cy="251460"/>
          </a:xfrm>
          <a:prstGeom prst="rect">
            <a:avLst/>
          </a:prstGeom>
        </p:spPr>
      </p:pic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88BD1278-1DCF-FC91-4C44-8F136F174169}"/>
              </a:ext>
            </a:extLst>
          </p:cNvPr>
          <p:cNvSpPr/>
          <p:nvPr/>
        </p:nvSpPr>
        <p:spPr>
          <a:xfrm>
            <a:off x="2809874" y="4927092"/>
            <a:ext cx="6721475" cy="17995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kern="1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 der nächsten Seite können Sie beliebige Zahlen mit Würfelmaterial darstellen. Ziehen Sie dafür einfach die erforderliche Anzahl an Würfen in das entsprechende Feld.</a:t>
            </a:r>
            <a:endParaRPr lang="de-DE" sz="1200" kern="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051B2181-D7C7-CA6D-D1F4-5719FF9265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474" y="5009642"/>
            <a:ext cx="51181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6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bgerundetes Rechteck 19">
            <a:extLst>
              <a:ext uri="{FF2B5EF4-FFF2-40B4-BE49-F238E27FC236}">
                <a16:creationId xmlns:a16="http://schemas.microsoft.com/office/drawing/2014/main" id="{CA00C615-B20A-0E3B-B964-B73D07A9DA2E}"/>
              </a:ext>
            </a:extLst>
          </p:cNvPr>
          <p:cNvSpPr/>
          <p:nvPr/>
        </p:nvSpPr>
        <p:spPr>
          <a:xfrm>
            <a:off x="299357" y="174171"/>
            <a:ext cx="11593285" cy="6509657"/>
          </a:xfrm>
          <a:prstGeom prst="roundRect">
            <a:avLst>
              <a:gd name="adj" fmla="val 1616"/>
            </a:avLst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Abgerundetes Rechteck 20">
            <a:extLst>
              <a:ext uri="{FF2B5EF4-FFF2-40B4-BE49-F238E27FC236}">
                <a16:creationId xmlns:a16="http://schemas.microsoft.com/office/drawing/2014/main" id="{D742BA67-58F3-F2B5-196A-DB47A4DBBB77}"/>
              </a:ext>
            </a:extLst>
          </p:cNvPr>
          <p:cNvSpPr/>
          <p:nvPr/>
        </p:nvSpPr>
        <p:spPr>
          <a:xfrm>
            <a:off x="299357" y="174171"/>
            <a:ext cx="1670958" cy="6509657"/>
          </a:xfrm>
          <a:prstGeom prst="roundRect">
            <a:avLst>
              <a:gd name="adj" fmla="val 5797"/>
            </a:avLst>
          </a:prstGeom>
          <a:solidFill>
            <a:schemeClr val="bg2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57BF06B3-2BDE-2DE8-F202-0B9768DD6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3" y="453534"/>
            <a:ext cx="1585125" cy="154595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0661C7-CF5D-09F3-CBCF-0909DB57F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2" y="453534"/>
            <a:ext cx="1585125" cy="154595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6508AABC-06B4-034E-C170-77849D590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2" y="453534"/>
            <a:ext cx="1585125" cy="154595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2AFEC4C2-14F0-B9FE-3E8D-BB585559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1" y="453534"/>
            <a:ext cx="1585125" cy="154595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1E4E818A-FBC8-2438-50B4-FCB574CE2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1" y="453534"/>
            <a:ext cx="1585125" cy="154595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9A78A795-D564-5DD4-6A1C-AF49FBA3F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1" y="453534"/>
            <a:ext cx="1585125" cy="154595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02B13355-D112-3E17-BC5B-79A414820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" y="453534"/>
            <a:ext cx="1585125" cy="1545954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55EF591-BC34-A933-F19A-01AFB626B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" y="453534"/>
            <a:ext cx="1585125" cy="1545954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6D14373-04B3-170C-A21C-A4AC97FAB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9" y="453534"/>
            <a:ext cx="1585125" cy="1545954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8F405883-70BD-9FE0-7593-204911526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9" y="453534"/>
            <a:ext cx="1585125" cy="1545954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35C4C36F-88AC-685C-8C43-5C441784B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1" y="453534"/>
            <a:ext cx="1585125" cy="1545954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71D6B18D-F6EA-676D-F1B3-652813CC27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" y="453534"/>
            <a:ext cx="1585125" cy="1545954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9DC4AA79-BDFF-FA03-EC26-AE89F80E8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" y="453534"/>
            <a:ext cx="1585125" cy="1545954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3FF5A9F5-B2A5-9A82-9A81-C08CC2A0B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9" y="453534"/>
            <a:ext cx="1585125" cy="1545954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0511EB31-EFAB-790E-7831-E12957F62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9" y="453534"/>
            <a:ext cx="1585125" cy="1545954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7B5B05A2-4845-9D6D-5FBF-FA366C147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3" y="453534"/>
            <a:ext cx="1585125" cy="1545954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3969D6ED-884E-24B9-2F16-FF55D9350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2" y="453534"/>
            <a:ext cx="1585125" cy="1545954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1196C79A-72C5-DD1E-6483-A76A98F65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2" y="453534"/>
            <a:ext cx="1585125" cy="1545954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F502F122-71DE-17A3-D112-D28D24575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1" y="453534"/>
            <a:ext cx="1585125" cy="1545954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C7211956-407B-21D1-4D17-01CA07464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1" y="453534"/>
            <a:ext cx="1585125" cy="1545954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F023DE80-97DB-81CC-076D-560312F7A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1" y="453534"/>
            <a:ext cx="1585125" cy="1545954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CF1698B7-A50C-7F9B-2DE9-3C077D1BF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" y="453534"/>
            <a:ext cx="1585125" cy="1545954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4233905B-6B67-1EB8-8686-0A89113A0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" y="453534"/>
            <a:ext cx="1585125" cy="1545954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95C1A4BE-77B0-FCAE-A06F-1B1B1146A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9" y="453534"/>
            <a:ext cx="1585125" cy="1545954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63BED1D6-A7F5-AE4C-D65D-8B596244D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9" y="453534"/>
            <a:ext cx="1585125" cy="1545954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0285DD84-7B23-2018-174F-D99918DCA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1" y="453534"/>
            <a:ext cx="1585125" cy="1545954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C395D4FA-169B-86EC-32D3-2967779ED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" y="453534"/>
            <a:ext cx="1585125" cy="1545954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DB0CF3FA-9CE8-2621-90DD-2159676AE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70" y="453534"/>
            <a:ext cx="1585125" cy="1545954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D749DD27-7E04-80AA-D4FF-E053A7759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9" y="453534"/>
            <a:ext cx="1585125" cy="1545954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63CBA19E-D329-AE31-BFF6-CEC8F2579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9" y="453534"/>
            <a:ext cx="1585125" cy="1545954"/>
          </a:xfrm>
          <a:prstGeom prst="rect">
            <a:avLst/>
          </a:prstGeom>
        </p:spPr>
      </p:pic>
      <p:pic>
        <p:nvPicPr>
          <p:cNvPr id="52" name="Grafik 51">
            <a:extLst>
              <a:ext uri="{FF2B5EF4-FFF2-40B4-BE49-F238E27FC236}">
                <a16:creationId xmlns:a16="http://schemas.microsoft.com/office/drawing/2014/main" id="{6F686FAA-C914-9BC1-0235-F64D969FF8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8B2B610D-37C5-AA4D-6783-F1C0E48D9B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C6299306-AFCE-3A98-7E8D-C129E5A6D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DED3AD45-1751-D49B-8384-42EDAE9EB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63DC71A3-27ED-3198-DD2C-AB49FE87A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213439C8-52CD-69CD-031C-135FC27E6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BDF7BAA3-71C4-A990-2410-4AF0DD62D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389F6373-4407-1714-AC56-12B381C05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F80F4CA7-27CA-83AE-1244-20307EC23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33FEB488-596A-0D66-6A64-15414B8317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C9EEAA48-C43D-B153-CE60-3D9AB656E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0CB45710-C31F-7746-3E9E-FCF3B1C2CD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2939E6B5-1AFD-C2EF-5E0A-A7DA4590D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49709FBA-9F08-2F9E-18A3-10E3DD9A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5D88ED4F-6815-FFC2-DFB7-46AD9E7E8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8538B59D-2719-83DB-68E0-95AF65A82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358B598C-4520-3EC8-72F6-3D0AD3484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11A9CB61-2E17-30A7-9C8D-D86E0E2D1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0BF87EE8-C7ED-3F22-3578-F968F71B9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861FF95A-04F3-49DA-FD6B-E9BE6A1129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15DA317A-AFE2-186B-93D2-126526443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3B35D20-18E0-911A-4685-7559E8BF51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300A6024-5F85-41C0-13DD-0BC42569EE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DA8AC25B-F821-EA2C-B6D2-D011A4CE4D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6852CC3E-D798-5300-48E3-268D010AB1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8F9A23FD-2D80-5AAA-F59C-023F819FED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5798B8CD-E9C0-2816-562E-AC01197FC9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05F28249-FC66-1C5F-C447-962D91501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D51F2E2B-3B54-70AD-1146-D065529A64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0B85827D-C389-5555-4D3C-017FA8661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C721E5A-0DEC-3A6A-0D74-806A8E8EF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1C8A47BA-AA3E-8EE3-FD4C-050BCED8FC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3"/>
            <a:ext cx="1230893" cy="119895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F2E84E5D-2B43-25BF-6A75-8B212FB814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27AF6B8C-7C3B-23BA-A7A2-FA77EFD222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F98775AD-BE5E-3E0F-7DDC-CB18B82BF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FB0BCA00-4AF0-0ABE-E5CA-906F086FF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2534882"/>
            <a:ext cx="1230893" cy="119895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602C6085-E64B-0803-7AD9-8EB19E9687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4195580"/>
            <a:ext cx="1230893" cy="172204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ECA7BA93-A890-8830-1C12-0CC60260E8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4195580"/>
            <a:ext cx="1230893" cy="172204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BDF67976-BF90-1988-26DD-5A127EC0C1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4195580"/>
            <a:ext cx="1230893" cy="172204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A426661A-BD73-1007-1AD8-5B93499E2F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AA4818C6-D167-A344-7A67-956A2D9DE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FAD1EE6F-557A-CE9B-687D-CEE05F5DBD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73B2EB0F-A2E9-311A-53A4-55B57AC7D7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1DFD86A9-D283-7DFA-E0CB-C16D8F7404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0DDDC176-B40C-7E66-597C-17898FA442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2" y="4195580"/>
            <a:ext cx="1230893" cy="172204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47AFFA26-875B-9B36-D668-28123BCC3F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2" y="4195580"/>
            <a:ext cx="1230893" cy="172204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DFF06C92-55A9-21DE-F4E5-3977E5D406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99" name="Grafik 98">
            <a:extLst>
              <a:ext uri="{FF2B5EF4-FFF2-40B4-BE49-F238E27FC236}">
                <a16:creationId xmlns:a16="http://schemas.microsoft.com/office/drawing/2014/main" id="{F98BA184-89EE-C0BB-7335-4B0DC5B04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00" name="Grafik 99">
            <a:extLst>
              <a:ext uri="{FF2B5EF4-FFF2-40B4-BE49-F238E27FC236}">
                <a16:creationId xmlns:a16="http://schemas.microsoft.com/office/drawing/2014/main" id="{D1A1E1C6-1878-753B-4CAC-4320CEC6C2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01" name="Grafik 100">
            <a:extLst>
              <a:ext uri="{FF2B5EF4-FFF2-40B4-BE49-F238E27FC236}">
                <a16:creationId xmlns:a16="http://schemas.microsoft.com/office/drawing/2014/main" id="{6DF2DD57-44E0-E937-57C8-E039BD61DB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2" y="4195580"/>
            <a:ext cx="1230893" cy="172204"/>
          </a:xfrm>
          <a:prstGeom prst="rect">
            <a:avLst/>
          </a:prstGeom>
        </p:spPr>
      </p:pic>
      <p:pic>
        <p:nvPicPr>
          <p:cNvPr id="102" name="Grafik 101">
            <a:extLst>
              <a:ext uri="{FF2B5EF4-FFF2-40B4-BE49-F238E27FC236}">
                <a16:creationId xmlns:a16="http://schemas.microsoft.com/office/drawing/2014/main" id="{585A18EE-4A60-BC3C-CD7A-F87FA13155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2" y="4195580"/>
            <a:ext cx="1230893" cy="172204"/>
          </a:xfrm>
          <a:prstGeom prst="rect">
            <a:avLst/>
          </a:prstGeom>
        </p:spPr>
      </p:pic>
      <p:pic>
        <p:nvPicPr>
          <p:cNvPr id="103" name="Grafik 102">
            <a:extLst>
              <a:ext uri="{FF2B5EF4-FFF2-40B4-BE49-F238E27FC236}">
                <a16:creationId xmlns:a16="http://schemas.microsoft.com/office/drawing/2014/main" id="{13FBBF7C-9B47-4F9D-AA6D-81212F5B89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4195580"/>
            <a:ext cx="1230893" cy="172204"/>
          </a:xfrm>
          <a:prstGeom prst="rect">
            <a:avLst/>
          </a:prstGeom>
        </p:spPr>
      </p:pic>
      <p:pic>
        <p:nvPicPr>
          <p:cNvPr id="104" name="Grafik 103">
            <a:extLst>
              <a:ext uri="{FF2B5EF4-FFF2-40B4-BE49-F238E27FC236}">
                <a16:creationId xmlns:a16="http://schemas.microsoft.com/office/drawing/2014/main" id="{49174375-4695-EA8F-252B-95FF61E768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4195580"/>
            <a:ext cx="1230893" cy="172204"/>
          </a:xfrm>
          <a:prstGeom prst="rect">
            <a:avLst/>
          </a:prstGeom>
        </p:spPr>
      </p:pic>
      <p:pic>
        <p:nvPicPr>
          <p:cNvPr id="105" name="Grafik 104">
            <a:extLst>
              <a:ext uri="{FF2B5EF4-FFF2-40B4-BE49-F238E27FC236}">
                <a16:creationId xmlns:a16="http://schemas.microsoft.com/office/drawing/2014/main" id="{8B61A5C3-418B-6130-456C-1840806B1F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4" y="4195580"/>
            <a:ext cx="1230893" cy="172204"/>
          </a:xfrm>
          <a:prstGeom prst="rect">
            <a:avLst/>
          </a:prstGeom>
        </p:spPr>
      </p:pic>
      <p:pic>
        <p:nvPicPr>
          <p:cNvPr id="106" name="Grafik 105">
            <a:extLst>
              <a:ext uri="{FF2B5EF4-FFF2-40B4-BE49-F238E27FC236}">
                <a16:creationId xmlns:a16="http://schemas.microsoft.com/office/drawing/2014/main" id="{E57D848A-CCE1-C39B-4BA9-48515ACF27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07" name="Grafik 106">
            <a:extLst>
              <a:ext uri="{FF2B5EF4-FFF2-40B4-BE49-F238E27FC236}">
                <a16:creationId xmlns:a16="http://schemas.microsoft.com/office/drawing/2014/main" id="{FDD45423-CBE8-8934-301C-F38B014A81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08" name="Grafik 107">
            <a:extLst>
              <a:ext uri="{FF2B5EF4-FFF2-40B4-BE49-F238E27FC236}">
                <a16:creationId xmlns:a16="http://schemas.microsoft.com/office/drawing/2014/main" id="{8BD21C6D-13F4-D367-3B34-3C84D22FF0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09" name="Grafik 108">
            <a:extLst>
              <a:ext uri="{FF2B5EF4-FFF2-40B4-BE49-F238E27FC236}">
                <a16:creationId xmlns:a16="http://schemas.microsoft.com/office/drawing/2014/main" id="{3DB7B9C5-8546-42A5-27BE-97CE91FA67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10" name="Grafik 109">
            <a:extLst>
              <a:ext uri="{FF2B5EF4-FFF2-40B4-BE49-F238E27FC236}">
                <a16:creationId xmlns:a16="http://schemas.microsoft.com/office/drawing/2014/main" id="{76506D33-5348-9371-93EA-0B0979BB23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11" name="Grafik 110">
            <a:extLst>
              <a:ext uri="{FF2B5EF4-FFF2-40B4-BE49-F238E27FC236}">
                <a16:creationId xmlns:a16="http://schemas.microsoft.com/office/drawing/2014/main" id="{24560802-794F-CD42-C998-9B505D2410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2" y="4195580"/>
            <a:ext cx="1230893" cy="172204"/>
          </a:xfrm>
          <a:prstGeom prst="rect">
            <a:avLst/>
          </a:prstGeom>
        </p:spPr>
      </p:pic>
      <p:pic>
        <p:nvPicPr>
          <p:cNvPr id="112" name="Grafik 111">
            <a:extLst>
              <a:ext uri="{FF2B5EF4-FFF2-40B4-BE49-F238E27FC236}">
                <a16:creationId xmlns:a16="http://schemas.microsoft.com/office/drawing/2014/main" id="{B664643C-4782-9523-9770-7A0012D805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2" y="4195580"/>
            <a:ext cx="1230893" cy="172204"/>
          </a:xfrm>
          <a:prstGeom prst="rect">
            <a:avLst/>
          </a:prstGeom>
        </p:spPr>
      </p:pic>
      <p:pic>
        <p:nvPicPr>
          <p:cNvPr id="113" name="Grafik 112">
            <a:extLst>
              <a:ext uri="{FF2B5EF4-FFF2-40B4-BE49-F238E27FC236}">
                <a16:creationId xmlns:a16="http://schemas.microsoft.com/office/drawing/2014/main" id="{91E7F4DD-6BDF-84D4-8396-588BE6056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14" name="Grafik 113">
            <a:extLst>
              <a:ext uri="{FF2B5EF4-FFF2-40B4-BE49-F238E27FC236}">
                <a16:creationId xmlns:a16="http://schemas.microsoft.com/office/drawing/2014/main" id="{655B1FCD-5209-753D-19B2-EAC89FF07E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15" name="Grafik 114">
            <a:extLst>
              <a:ext uri="{FF2B5EF4-FFF2-40B4-BE49-F238E27FC236}">
                <a16:creationId xmlns:a16="http://schemas.microsoft.com/office/drawing/2014/main" id="{B2A410BA-E6B1-D3C9-0664-34EF323C8E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3" y="4195580"/>
            <a:ext cx="1230893" cy="172204"/>
          </a:xfrm>
          <a:prstGeom prst="rect">
            <a:avLst/>
          </a:prstGeom>
        </p:spPr>
      </p:pic>
      <p:pic>
        <p:nvPicPr>
          <p:cNvPr id="116" name="Grafik 115">
            <a:extLst>
              <a:ext uri="{FF2B5EF4-FFF2-40B4-BE49-F238E27FC236}">
                <a16:creationId xmlns:a16="http://schemas.microsoft.com/office/drawing/2014/main" id="{03976B47-615F-B89D-D2AA-6B8F19EDBF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2" y="4195580"/>
            <a:ext cx="1230893" cy="172204"/>
          </a:xfrm>
          <a:prstGeom prst="rect">
            <a:avLst/>
          </a:prstGeom>
        </p:spPr>
      </p:pic>
      <p:pic>
        <p:nvPicPr>
          <p:cNvPr id="117" name="Grafik 116">
            <a:extLst>
              <a:ext uri="{FF2B5EF4-FFF2-40B4-BE49-F238E27FC236}">
                <a16:creationId xmlns:a16="http://schemas.microsoft.com/office/drawing/2014/main" id="{842996AF-B089-915A-DAF1-27B820011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2" y="4195580"/>
            <a:ext cx="1230893" cy="172204"/>
          </a:xfrm>
          <a:prstGeom prst="rect">
            <a:avLst/>
          </a:prstGeom>
        </p:spPr>
      </p:pic>
      <p:pic>
        <p:nvPicPr>
          <p:cNvPr id="118" name="Grafik 117">
            <a:extLst>
              <a:ext uri="{FF2B5EF4-FFF2-40B4-BE49-F238E27FC236}">
                <a16:creationId xmlns:a16="http://schemas.microsoft.com/office/drawing/2014/main" id="{53425FC3-C205-22D3-BA9C-97C9A21394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19" name="Grafik 118">
            <a:extLst>
              <a:ext uri="{FF2B5EF4-FFF2-40B4-BE49-F238E27FC236}">
                <a16:creationId xmlns:a16="http://schemas.microsoft.com/office/drawing/2014/main" id="{E013C726-459E-B499-D650-5FE6C4AC83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20" name="Grafik 119">
            <a:extLst>
              <a:ext uri="{FF2B5EF4-FFF2-40B4-BE49-F238E27FC236}">
                <a16:creationId xmlns:a16="http://schemas.microsoft.com/office/drawing/2014/main" id="{29A8F098-A693-AFE9-2069-E8E5E59885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21" name="Grafik 120">
            <a:extLst>
              <a:ext uri="{FF2B5EF4-FFF2-40B4-BE49-F238E27FC236}">
                <a16:creationId xmlns:a16="http://schemas.microsoft.com/office/drawing/2014/main" id="{F5F8B997-9067-10BF-BB09-6890A089BD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3739"/>
            <a:ext cx="168877" cy="174154"/>
          </a:xfrm>
          <a:prstGeom prst="rect">
            <a:avLst/>
          </a:prstGeom>
        </p:spPr>
      </p:pic>
      <p:pic>
        <p:nvPicPr>
          <p:cNvPr id="122" name="Grafik 121">
            <a:extLst>
              <a:ext uri="{FF2B5EF4-FFF2-40B4-BE49-F238E27FC236}">
                <a16:creationId xmlns:a16="http://schemas.microsoft.com/office/drawing/2014/main" id="{BDC17BD1-1190-545F-C07E-A051D63D1F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23" name="Grafik 122">
            <a:extLst>
              <a:ext uri="{FF2B5EF4-FFF2-40B4-BE49-F238E27FC236}">
                <a16:creationId xmlns:a16="http://schemas.microsoft.com/office/drawing/2014/main" id="{0F01F4D6-894F-8966-C5FD-6BC739D443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24" name="Grafik 123">
            <a:extLst>
              <a:ext uri="{FF2B5EF4-FFF2-40B4-BE49-F238E27FC236}">
                <a16:creationId xmlns:a16="http://schemas.microsoft.com/office/drawing/2014/main" id="{7BD57749-72AE-144D-A1B8-E3DF41A7DB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25" name="Grafik 124">
            <a:extLst>
              <a:ext uri="{FF2B5EF4-FFF2-40B4-BE49-F238E27FC236}">
                <a16:creationId xmlns:a16="http://schemas.microsoft.com/office/drawing/2014/main" id="{93DEB4C6-3841-E8CE-13AC-4040B5A780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26" name="Grafik 125">
            <a:extLst>
              <a:ext uri="{FF2B5EF4-FFF2-40B4-BE49-F238E27FC236}">
                <a16:creationId xmlns:a16="http://schemas.microsoft.com/office/drawing/2014/main" id="{73747BBE-95E2-9D12-747F-CE697B8E1E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3739"/>
            <a:ext cx="168877" cy="174154"/>
          </a:xfrm>
          <a:prstGeom prst="rect">
            <a:avLst/>
          </a:prstGeom>
        </p:spPr>
      </p:pic>
      <p:pic>
        <p:nvPicPr>
          <p:cNvPr id="127" name="Grafik 126">
            <a:extLst>
              <a:ext uri="{FF2B5EF4-FFF2-40B4-BE49-F238E27FC236}">
                <a16:creationId xmlns:a16="http://schemas.microsoft.com/office/drawing/2014/main" id="{FAAF111F-81EF-59C8-0AD2-EC1F9B1110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28" name="Grafik 127">
            <a:extLst>
              <a:ext uri="{FF2B5EF4-FFF2-40B4-BE49-F238E27FC236}">
                <a16:creationId xmlns:a16="http://schemas.microsoft.com/office/drawing/2014/main" id="{9207752F-BA86-B7E9-9EA3-CC8FE4D9BB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29" name="Grafik 128">
            <a:extLst>
              <a:ext uri="{FF2B5EF4-FFF2-40B4-BE49-F238E27FC236}">
                <a16:creationId xmlns:a16="http://schemas.microsoft.com/office/drawing/2014/main" id="{EE116F88-C9CE-B5A3-6BD2-F285F76EFD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30" name="Grafik 129">
            <a:extLst>
              <a:ext uri="{FF2B5EF4-FFF2-40B4-BE49-F238E27FC236}">
                <a16:creationId xmlns:a16="http://schemas.microsoft.com/office/drawing/2014/main" id="{E9324C65-E0C7-0E0B-B89B-583BC3989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31" name="Grafik 130">
            <a:extLst>
              <a:ext uri="{FF2B5EF4-FFF2-40B4-BE49-F238E27FC236}">
                <a16:creationId xmlns:a16="http://schemas.microsoft.com/office/drawing/2014/main" id="{F2B57305-BA32-43D0-CB45-22F8B5475F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3739"/>
            <a:ext cx="168877" cy="174154"/>
          </a:xfrm>
          <a:prstGeom prst="rect">
            <a:avLst/>
          </a:prstGeom>
        </p:spPr>
      </p:pic>
      <p:pic>
        <p:nvPicPr>
          <p:cNvPr id="132" name="Grafik 131">
            <a:extLst>
              <a:ext uri="{FF2B5EF4-FFF2-40B4-BE49-F238E27FC236}">
                <a16:creationId xmlns:a16="http://schemas.microsoft.com/office/drawing/2014/main" id="{166BA24F-37D9-C8B1-3662-95D84DD03F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1922"/>
            <a:ext cx="168877" cy="174154"/>
          </a:xfrm>
          <a:prstGeom prst="rect">
            <a:avLst/>
          </a:prstGeom>
        </p:spPr>
      </p:pic>
      <p:pic>
        <p:nvPicPr>
          <p:cNvPr id="138" name="Grafik 137">
            <a:extLst>
              <a:ext uri="{FF2B5EF4-FFF2-40B4-BE49-F238E27FC236}">
                <a16:creationId xmlns:a16="http://schemas.microsoft.com/office/drawing/2014/main" id="{AB382384-2075-A502-12CF-60BBF6E3FB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39" name="Grafik 138">
            <a:extLst>
              <a:ext uri="{FF2B5EF4-FFF2-40B4-BE49-F238E27FC236}">
                <a16:creationId xmlns:a16="http://schemas.microsoft.com/office/drawing/2014/main" id="{B8F2840F-2EBB-5ABE-9F1A-C2ADF933D2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40" name="Grafik 139">
            <a:extLst>
              <a:ext uri="{FF2B5EF4-FFF2-40B4-BE49-F238E27FC236}">
                <a16:creationId xmlns:a16="http://schemas.microsoft.com/office/drawing/2014/main" id="{5F125273-AE45-FFE2-3757-15F364021B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41" name="Grafik 140">
            <a:extLst>
              <a:ext uri="{FF2B5EF4-FFF2-40B4-BE49-F238E27FC236}">
                <a16:creationId xmlns:a16="http://schemas.microsoft.com/office/drawing/2014/main" id="{AB978424-26F2-2481-62BB-06CFF5FD8F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0519"/>
            <a:ext cx="168877" cy="174154"/>
          </a:xfrm>
          <a:prstGeom prst="rect">
            <a:avLst/>
          </a:prstGeom>
        </p:spPr>
      </p:pic>
      <p:pic>
        <p:nvPicPr>
          <p:cNvPr id="142" name="Grafik 141">
            <a:extLst>
              <a:ext uri="{FF2B5EF4-FFF2-40B4-BE49-F238E27FC236}">
                <a16:creationId xmlns:a16="http://schemas.microsoft.com/office/drawing/2014/main" id="{6C41736F-D008-E364-B89F-FA0CEF5020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43" name="Grafik 142">
            <a:extLst>
              <a:ext uri="{FF2B5EF4-FFF2-40B4-BE49-F238E27FC236}">
                <a16:creationId xmlns:a16="http://schemas.microsoft.com/office/drawing/2014/main" id="{3B25D3E6-B2F2-48A0-CA21-95AADE1580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44" name="Grafik 143">
            <a:extLst>
              <a:ext uri="{FF2B5EF4-FFF2-40B4-BE49-F238E27FC236}">
                <a16:creationId xmlns:a16="http://schemas.microsoft.com/office/drawing/2014/main" id="{7BF5566E-DCB9-E032-F6E7-52B324E036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45" name="Grafik 144">
            <a:extLst>
              <a:ext uri="{FF2B5EF4-FFF2-40B4-BE49-F238E27FC236}">
                <a16:creationId xmlns:a16="http://schemas.microsoft.com/office/drawing/2014/main" id="{592F48A5-E758-4035-50B9-26BDB2E424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46" name="Grafik 145">
            <a:extLst>
              <a:ext uri="{FF2B5EF4-FFF2-40B4-BE49-F238E27FC236}">
                <a16:creationId xmlns:a16="http://schemas.microsoft.com/office/drawing/2014/main" id="{D57AFE4E-06D7-45DA-5891-39CB275E8F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0519"/>
            <a:ext cx="168877" cy="174154"/>
          </a:xfrm>
          <a:prstGeom prst="rect">
            <a:avLst/>
          </a:prstGeom>
        </p:spPr>
      </p:pic>
      <p:pic>
        <p:nvPicPr>
          <p:cNvPr id="147" name="Grafik 146">
            <a:extLst>
              <a:ext uri="{FF2B5EF4-FFF2-40B4-BE49-F238E27FC236}">
                <a16:creationId xmlns:a16="http://schemas.microsoft.com/office/drawing/2014/main" id="{07596086-AA5C-8BF0-F0FD-516458D2D0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48" name="Grafik 147">
            <a:extLst>
              <a:ext uri="{FF2B5EF4-FFF2-40B4-BE49-F238E27FC236}">
                <a16:creationId xmlns:a16="http://schemas.microsoft.com/office/drawing/2014/main" id="{02B59EF2-54B1-51CA-1310-703B6FD6F3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49" name="Grafik 148">
            <a:extLst>
              <a:ext uri="{FF2B5EF4-FFF2-40B4-BE49-F238E27FC236}">
                <a16:creationId xmlns:a16="http://schemas.microsoft.com/office/drawing/2014/main" id="{06E02078-128F-751D-A2A2-F4DA77088C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50" name="Grafik 149">
            <a:extLst>
              <a:ext uri="{FF2B5EF4-FFF2-40B4-BE49-F238E27FC236}">
                <a16:creationId xmlns:a16="http://schemas.microsoft.com/office/drawing/2014/main" id="{DE2846F5-6DCC-BCEB-3244-80F6AD666C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  <p:pic>
        <p:nvPicPr>
          <p:cNvPr id="151" name="Grafik 150">
            <a:extLst>
              <a:ext uri="{FF2B5EF4-FFF2-40B4-BE49-F238E27FC236}">
                <a16:creationId xmlns:a16="http://schemas.microsoft.com/office/drawing/2014/main" id="{CA932823-DD82-5A76-9991-33D7BB817A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800519"/>
            <a:ext cx="168877" cy="174154"/>
          </a:xfrm>
          <a:prstGeom prst="rect">
            <a:avLst/>
          </a:prstGeom>
        </p:spPr>
      </p:pic>
      <p:pic>
        <p:nvPicPr>
          <p:cNvPr id="152" name="Grafik 151">
            <a:extLst>
              <a:ext uri="{FF2B5EF4-FFF2-40B4-BE49-F238E27FC236}">
                <a16:creationId xmlns:a16="http://schemas.microsoft.com/office/drawing/2014/main" id="{C59A937B-4A15-1C83-4384-4221219FE1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54" y="4798702"/>
            <a:ext cx="168877" cy="17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9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Macintosh PowerPoint</Application>
  <PresentationFormat>Breitbild</PresentationFormat>
  <Paragraphs>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Dominik Zorn</dc:creator>
  <cp:lastModifiedBy>Dominik Zorn</cp:lastModifiedBy>
  <cp:revision>1</cp:revision>
  <dcterms:created xsi:type="dcterms:W3CDTF">2024-07-16T13:41:14Z</dcterms:created>
  <dcterms:modified xsi:type="dcterms:W3CDTF">2024-07-16T13:48:55Z</dcterms:modified>
</cp:coreProperties>
</file>