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58" r:id="rId4"/>
    <p:sldId id="284" r:id="rId5"/>
    <p:sldId id="259" r:id="rId6"/>
    <p:sldId id="285" r:id="rId7"/>
    <p:sldId id="260" r:id="rId8"/>
    <p:sldId id="286" r:id="rId9"/>
    <p:sldId id="261" r:id="rId10"/>
    <p:sldId id="287" r:id="rId11"/>
    <p:sldId id="262" r:id="rId12"/>
    <p:sldId id="288" r:id="rId13"/>
    <p:sldId id="264" r:id="rId14"/>
    <p:sldId id="289" r:id="rId15"/>
    <p:sldId id="294" r:id="rId16"/>
    <p:sldId id="290" r:id="rId17"/>
    <p:sldId id="293" r:id="rId18"/>
    <p:sldId id="291" r:id="rId19"/>
    <p:sldId id="295" r:id="rId20"/>
    <p:sldId id="296" r:id="rId21"/>
    <p:sldId id="268" r:id="rId22"/>
    <p:sldId id="292" r:id="rId23"/>
    <p:sldId id="263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Kleinschmidt" initials="HK" lastIdx="7" clrIdx="0">
    <p:extLst>
      <p:ext uri="{19B8F6BF-5375-455C-9EA6-DF929625EA0E}">
        <p15:presenceInfo xmlns:p15="http://schemas.microsoft.com/office/powerpoint/2012/main" userId="S::hanna.kleinschmidt@study.tu-dortmund.de::9f914cb8-db78-413b-8bab-59795167b87f" providerId="AD"/>
      </p:ext>
    </p:extLst>
  </p:cmAuthor>
  <p:cmAuthor id="2" name="Raja Herold-Blasius" initials="RH" lastIdx="15" clrIdx="1">
    <p:extLst>
      <p:ext uri="{19B8F6BF-5375-455C-9EA6-DF929625EA0E}">
        <p15:presenceInfo xmlns:p15="http://schemas.microsoft.com/office/powerpoint/2012/main" userId="Raja Herold-Blasius" providerId="None"/>
      </p:ext>
    </p:extLst>
  </p:cmAuthor>
  <p:cmAuthor id="3" name="Katharina Knaudt" initials="KK" lastIdx="1" clrIdx="2">
    <p:extLst>
      <p:ext uri="{19B8F6BF-5375-455C-9EA6-DF929625EA0E}">
        <p15:presenceInfo xmlns:p15="http://schemas.microsoft.com/office/powerpoint/2012/main" userId="Katharina Knau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5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42A0-B168-8243-9FB9-535DEA5AF7F0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90F1-6070-824D-91FF-95274F46B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8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5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0981-6621-6944-9F04-A3F71A42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26E933-8423-6E40-8846-5CAD1BAF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19576-8E79-1442-A0CE-C4333D96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499CF-EE2C-F942-B809-88355E68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F656-636F-EF46-9946-B8D99EB2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8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FCE9-C6FE-2243-872A-E96D583A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79157-A828-5944-B210-5041EEC7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0B4EA-7673-D24C-8523-A77CC74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71435-0D06-D248-8156-8229CE51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5102-F5F7-B440-8410-3A420F62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E66FD7-CF6E-534B-A233-9C337FEB5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51A03-3F61-DD42-8EA0-39D41300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93F71-F7B0-3940-B38A-3D5BF9B8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77F81-B21E-D14E-84EF-060A7AB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7306D-A673-474A-8F8B-3EA58DC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6D4BE-3EE7-A945-9312-361CF61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C22EA-C51A-2443-A3E9-945AA356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0ED9F-8FFF-A346-AB43-6D2FC690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D3B1-F087-A846-ABB8-5AB2EF1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B166D-23E9-0A47-8F18-8C167EE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2E2A-B1A5-CE4E-870F-446396F8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04ADA2-4970-A146-8EEA-4379E34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AACCD-3D8E-9E43-A716-07DFCB1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12D6-6E50-7747-8B27-7295528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5F7B-89E5-F149-96BD-35C5AA6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72FD2-2863-E04F-886F-6E93196B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00F0C-4271-1D46-8B6E-8C6863111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F6441C-06D2-CE4E-A6F2-A1E66B994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F81907-B090-3148-853D-BB1F5079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2F3308-8D91-CB45-9CB8-5CC25133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F6505F-699B-3A4F-B68F-7FE040C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28E1-FF27-A04B-8E4E-57E7B0AC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BD80E-1F89-4347-A998-27018445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B1000C-9E7A-7944-BB4F-D54CE72E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4565FB-10C9-BE42-AA96-630B14BF2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54597B-50C2-504F-8EF6-E978CC7C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04E2AB-F211-D641-B7F2-517BEA9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4A18D-D58F-0842-BE47-F771E57D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656F64-317D-C642-8C26-A2827BF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2C827-4AF2-8847-98F6-CF22BCEF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42C487-B25F-2B41-BF1B-7BB7DF7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C5C6-34AB-AF4A-8B0E-3E5CFADF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0854-04C1-5147-A139-A257590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7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63F229-D974-6141-96D4-E7A21483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2F35F7-A059-7C4B-8260-21EA3A7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39EF7-9FFD-054D-A97F-EA209D2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4FD7F-DB19-B64F-9100-FCA099A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DA4C5-E3DE-404F-AB19-AD6D9811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02F785-7DA8-2748-9414-10CA09E4F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6A95B-A5B2-2F4F-A9E3-D76E7CCB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39730-B1A3-7946-947F-82FE6948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5B95-D53E-8341-AFEA-D2C5804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DA99B-DF6E-9149-8510-8F4BDA01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EBC4E2-5722-4E4D-99D1-FEE50F73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B6429-42C0-C64F-98DD-58D8566D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C9DAC-1FB8-8245-A0F3-1B65209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254DE-7901-D74D-99FA-AAA9EC70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331C1-B592-7C49-8D01-85B8BD9D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974D6-ECF9-1C4F-93C0-A35BD0E6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545F9-F33F-0345-AFE0-F501153E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643E0-F153-DF48-BCED-92C47606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2BF2-3B1E-6342-A304-72E6FB74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037EB-2004-8646-BFCC-B39BC26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1.xml"/><Relationship Id="rId21" Type="http://schemas.openxmlformats.org/officeDocument/2006/relationships/customXml" Target="../ink/ink44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43.xml"/><Relationship Id="rId2" Type="http://schemas.openxmlformats.org/officeDocument/2006/relationships/customXml" Target="../ink/ink39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42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49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1.xml"/><Relationship Id="rId2" Type="http://schemas.openxmlformats.org/officeDocument/2006/relationships/customXml" Target="../ink/ink45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47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46.xml"/><Relationship Id="rId36" Type="http://schemas.openxmlformats.org/officeDocument/2006/relationships/customXml" Target="../ink/ink50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56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8.xml"/><Relationship Id="rId2" Type="http://schemas.openxmlformats.org/officeDocument/2006/relationships/customXml" Target="../ink/ink52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54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1.xml"/><Relationship Id="rId18" Type="http://schemas.openxmlformats.org/officeDocument/2006/relationships/image" Target="../media/image37.png"/><Relationship Id="rId21" Type="http://schemas.openxmlformats.org/officeDocument/2006/relationships/customXml" Target="../ink/ink65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63.xml"/><Relationship Id="rId2" Type="http://schemas.openxmlformats.org/officeDocument/2006/relationships/customXml" Target="../ink/ink59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0.xml"/><Relationship Id="rId15" Type="http://schemas.openxmlformats.org/officeDocument/2006/relationships/customXml" Target="../ink/ink62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64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8.xml"/><Relationship Id="rId18" Type="http://schemas.openxmlformats.org/officeDocument/2006/relationships/image" Target="../media/image37.png"/><Relationship Id="rId21" Type="http://schemas.openxmlformats.org/officeDocument/2006/relationships/customXml" Target="../ink/ink72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70.xml"/><Relationship Id="rId2" Type="http://schemas.openxmlformats.org/officeDocument/2006/relationships/customXml" Target="../ink/ink66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7.xml"/><Relationship Id="rId15" Type="http://schemas.openxmlformats.org/officeDocument/2006/relationships/customXml" Target="../ink/ink69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71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6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8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0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2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6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8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0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2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6.xml"/><Relationship Id="rId21" Type="http://schemas.openxmlformats.org/officeDocument/2006/relationships/customXml" Target="../ink/ink4.xml"/><Relationship Id="rId34" Type="http://schemas.openxmlformats.org/officeDocument/2006/relationships/customXml" Target="../ink/ink10.xml"/><Relationship Id="rId12" Type="http://schemas.openxmlformats.org/officeDocument/2006/relationships/customXml" Target="../ink/ink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8.xml"/><Relationship Id="rId35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16.xml"/><Relationship Id="rId21" Type="http://schemas.openxmlformats.org/officeDocument/2006/relationships/customXml" Target="../ink/ink14.xml"/><Relationship Id="rId34" Type="http://schemas.openxmlformats.org/officeDocument/2006/relationships/customXml" Target="../ink/ink20.xml"/><Relationship Id="rId12" Type="http://schemas.openxmlformats.org/officeDocument/2006/relationships/customXml" Target="../ink/ink1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1.xml"/><Relationship Id="rId16" Type="http://schemas.openxmlformats.org/officeDocument/2006/relationships/customXml" Target="../ink/ink1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1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18.xml"/><Relationship Id="rId35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3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2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4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7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6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8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0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2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customXml" Target="../ink/ink35.xml"/><Relationship Id="rId21" Type="http://schemas.openxmlformats.org/officeDocument/2006/relationships/customXml" Target="../ink/ink38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37.xml"/><Relationship Id="rId2" Type="http://schemas.openxmlformats.org/officeDocument/2006/relationships/customXml" Target="../ink/ink33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36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129742" y="4453066"/>
            <a:ext cx="8727311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o-RO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ro-RO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/Nume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5475514" y="6240814"/>
            <a:ext cx="1632857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lang="de-DE" sz="1200" spc="-25" dirty="0"/>
              <a:t>PIKAS</a:t>
            </a:r>
            <a:r>
              <a:rPr lang="de-DE" sz="1200" spc="55" dirty="0"/>
              <a:t> </a:t>
            </a:r>
            <a:r>
              <a:rPr lang="de-DE" sz="1200" spc="-10" dirty="0"/>
              <a:t>(</a:t>
            </a:r>
            <a:r>
              <a:rPr lang="de-DE" sz="1200" spc="-10" dirty="0" err="1"/>
              <a:t>pikas.dzlm.de</a:t>
            </a:r>
            <a:r>
              <a:rPr lang="de-DE" sz="1200" spc="-10" dirty="0"/>
              <a:t>)</a:t>
            </a: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619" y="6185157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2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2CE92AF6-5287-990D-557B-8267E5F7468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A3E986-DB93-D1A1-7635-AEC1FB4AE684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лінії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7470C635-9ACA-86E8-43B6-5061679535C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3C4DEDB-0CD2-9733-521B-C63C626D3728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3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тире</a:t>
            </a:r>
            <a:r>
              <a:rPr lang="de-DE" sz="2400" dirty="0">
                <a:latin typeface="Comic Sans MS" panose="030F09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0A18F153-D0DD-FD49-56EB-9B6E3838504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B4796F-42AB-E647-4789-F1DD7E0867E2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4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47CF142-7F4F-3124-3E2D-AF511B319FF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12EE6FA-F623-E46F-3E0E-10F442813328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95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2957D928-BB5D-94F3-1EA7-67194AE9413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F7806E2-B5C6-C33C-E9B3-79AC2E5CB58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7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26CD1B5-FF95-CC34-CEE5-0386E47DE5D4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032CBCF-32AA-B19C-A2DA-B5387EC56C8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3E8EEC0-F71A-133E-1CC8-81EE554C2A25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AC4AC6A-22D5-C530-A3E2-691FF4956E6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0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A04C2C7-CAD7-2EF9-2B9E-4042B1BCF1DE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6A0C68-5315-0ECB-BC29-E56A3A7913C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06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505A1EF-1F0F-86F1-E9AD-5D0566A9E2C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6F6EB6-BF26-4F07-0AC3-224FD132676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C79285D1-C8BA-0C8B-6544-32034A7A4CC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1F2DCD-171A-B244-F738-FD8A5EFB117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9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88">
            <a:extLst>
              <a:ext uri="{FF2B5EF4-FFF2-40B4-BE49-F238E27FC236}">
                <a16:creationId xmlns:a16="http://schemas.microsoft.com/office/drawing/2014/main" id="{85073C23-6676-25AB-AF2C-90C7B92773D1}"/>
              </a:ext>
            </a:extLst>
          </p:cNvPr>
          <p:cNvSpPr txBox="1"/>
          <p:nvPr/>
        </p:nvSpPr>
        <p:spPr>
          <a:xfrm>
            <a:off x="5475514" y="6240814"/>
            <a:ext cx="1632857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lang="de-DE" sz="1200" spc="-25" dirty="0"/>
              <a:t>PIKAS</a:t>
            </a:r>
            <a:r>
              <a:rPr lang="de-DE" sz="1200" spc="55" dirty="0"/>
              <a:t> </a:t>
            </a:r>
            <a:r>
              <a:rPr lang="de-DE" sz="1200" spc="-10" dirty="0"/>
              <a:t>(</a:t>
            </a:r>
            <a:r>
              <a:rPr lang="de-DE" sz="1200" spc="-10" dirty="0" err="1"/>
              <a:t>pikas.dzlm.de</a:t>
            </a:r>
            <a:r>
              <a:rPr lang="de-DE" sz="1200" spc="-10" dirty="0"/>
              <a:t>)</a:t>
            </a: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2172AEA-D867-3601-E951-87C5E263B7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619" y="6185157"/>
            <a:ext cx="302895" cy="3219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1635">
            <a:extLst>
              <a:ext uri="{FF2B5EF4-FFF2-40B4-BE49-F238E27FC236}">
                <a16:creationId xmlns:a16="http://schemas.microsoft.com/office/drawing/2014/main" id="{7DCA5A30-9F51-B300-5B26-0D1868A97F9A}"/>
              </a:ext>
            </a:extLst>
          </p:cNvPr>
          <p:cNvSpPr txBox="1"/>
          <p:nvPr/>
        </p:nvSpPr>
        <p:spPr>
          <a:xfrm>
            <a:off x="2129742" y="4453066"/>
            <a:ext cx="8727311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o-RO" sz="2800" dirty="0" err="1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ro-RO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/Nume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5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ED77197B-727B-38AB-B253-E6D5C529462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B2ACDD3-5DB1-1C12-4A7C-7B7AC5B612FA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4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до</a:t>
            </a:r>
            <a:r>
              <a:rPr lang="de-DE" sz="2400">
                <a:latin typeface="Comic Sans MS" panose="030F0902030302020204" pitchFamily="66" charset="0"/>
              </a:rPr>
              <a:t> 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B5D5827-7938-8155-0817-F0D774EA3D96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C1B129D-7BB7-3900-4141-760F29A17D14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736B3EA3-1B2D-BD94-C7B2-A094DFAB810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E1A461-CF9B-7436-82CD-60453DD5F77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55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BFD507-F717-EF4A-A4CB-9386ABF7395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09764B7-DF16-8847-B19A-0DFF0C8060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D0659A6-27FF-AF2D-278E-E59EF1342D9D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14EE6C-69EC-17AB-40E9-0178F6E07D1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9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B6E1D0-ACF6-FA43-9FE3-394D1893F98B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9DE51D2-2677-BD4A-B100-C361AC29C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5D98DD44-B3F8-BD6B-5EB6-E37D1D675C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25AB5FB-585E-6B77-8D4F-A1856ED9284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0C14F583-F536-9E47-B6B6-16431F6B4C5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B71B245-5D62-FA42-BBF5-56FD6A8F1E5F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0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3175B1B-2F33-F30A-A1BD-79A422FAAEA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797448-5022-3DED-38EA-B004263A01AC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60B2116-08E0-A0E7-DCF7-8D4C85825D1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5EF99-4919-9785-FBEC-BCD42018BC50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1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53044B4-4077-ED67-3D01-4AFD5462375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9942CB-B955-BD26-3D10-B6CCAC758F36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F8ACD2A7-5817-E6CA-F3B4-36EEB6CFDE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7D752F-933E-85CE-C96E-C4FD4F72362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0EDD51CB-4D74-D64B-3B00-0347A026BF9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473FF3F-859C-6F5F-6E94-016E44C86092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9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4B211186-4C7F-505D-88D2-75EB9D8F240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061473B-9D03-119C-3D19-29A0C27E0A2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1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Macintosh PowerPoint</Application>
  <PresentationFormat>Breitbild</PresentationFormat>
  <Paragraphs>262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Katrin Gruhn</cp:lastModifiedBy>
  <cp:revision>55</cp:revision>
  <cp:lastPrinted>2021-06-25T16:08:50Z</cp:lastPrinted>
  <dcterms:created xsi:type="dcterms:W3CDTF">2021-06-25T15:19:41Z</dcterms:created>
  <dcterms:modified xsi:type="dcterms:W3CDTF">2024-02-29T13:15:53Z</dcterms:modified>
</cp:coreProperties>
</file>