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008B50"/>
    <a:srgbClr val="317A85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92" y="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audio" Target="../media/media7.m4a"/><Relationship Id="rId18" Type="http://schemas.microsoft.com/office/2007/relationships/media" Target="../media/media10.m4a"/><Relationship Id="rId26" Type="http://schemas.microsoft.com/office/2007/relationships/media" Target="../media/media14.m4a"/><Relationship Id="rId39" Type="http://schemas.openxmlformats.org/officeDocument/2006/relationships/image" Target="../media/image4.png"/><Relationship Id="rId21" Type="http://schemas.openxmlformats.org/officeDocument/2006/relationships/audio" Target="../media/media11.m4a"/><Relationship Id="rId34" Type="http://schemas.microsoft.com/office/2007/relationships/media" Target="../media/media18.m4a"/><Relationship Id="rId42" Type="http://schemas.openxmlformats.org/officeDocument/2006/relationships/image" Target="../media/image7.png"/><Relationship Id="rId7" Type="http://schemas.openxmlformats.org/officeDocument/2006/relationships/audio" Target="../media/media4.m4a"/><Relationship Id="rId2" Type="http://schemas.microsoft.com/office/2007/relationships/media" Target="../media/media1.m4a"/><Relationship Id="rId16" Type="http://schemas.microsoft.com/office/2007/relationships/media" Target="../media/media9.m4a"/><Relationship Id="rId29" Type="http://schemas.openxmlformats.org/officeDocument/2006/relationships/audio" Target="../media/media15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audio" Target="../media/media6.m4a"/><Relationship Id="rId24" Type="http://schemas.microsoft.com/office/2007/relationships/media" Target="../media/media13.m4a"/><Relationship Id="rId32" Type="http://schemas.microsoft.com/office/2007/relationships/media" Target="../media/media17.m4a"/><Relationship Id="rId37" Type="http://schemas.openxmlformats.org/officeDocument/2006/relationships/image" Target="../media/image2.png"/><Relationship Id="rId40" Type="http://schemas.openxmlformats.org/officeDocument/2006/relationships/image" Target="../media/image5.png"/><Relationship Id="rId45" Type="http://schemas.openxmlformats.org/officeDocument/2006/relationships/image" Target="../media/image10.png"/><Relationship Id="rId5" Type="http://schemas.openxmlformats.org/officeDocument/2006/relationships/audio" Target="../media/media3.m4a"/><Relationship Id="rId15" Type="http://schemas.openxmlformats.org/officeDocument/2006/relationships/audio" Target="../media/media8.m4a"/><Relationship Id="rId23" Type="http://schemas.openxmlformats.org/officeDocument/2006/relationships/audio" Target="../media/media12.m4a"/><Relationship Id="rId28" Type="http://schemas.microsoft.com/office/2007/relationships/media" Target="../media/media15.m4a"/><Relationship Id="rId36" Type="http://schemas.openxmlformats.org/officeDocument/2006/relationships/slideLayout" Target="../slideLayouts/slideLayout2.xml"/><Relationship Id="rId10" Type="http://schemas.microsoft.com/office/2007/relationships/media" Target="../media/media6.m4a"/><Relationship Id="rId19" Type="http://schemas.openxmlformats.org/officeDocument/2006/relationships/audio" Target="../media/media10.m4a"/><Relationship Id="rId31" Type="http://schemas.openxmlformats.org/officeDocument/2006/relationships/audio" Target="../media/media16.m4a"/><Relationship Id="rId44" Type="http://schemas.openxmlformats.org/officeDocument/2006/relationships/image" Target="../media/image9.png"/><Relationship Id="rId4" Type="http://schemas.microsoft.com/office/2007/relationships/media" Target="../media/media3.m4a"/><Relationship Id="rId9" Type="http://schemas.openxmlformats.org/officeDocument/2006/relationships/audio" Target="../media/media5.m4a"/><Relationship Id="rId14" Type="http://schemas.microsoft.com/office/2007/relationships/media" Target="../media/media8.m4a"/><Relationship Id="rId22" Type="http://schemas.microsoft.com/office/2007/relationships/media" Target="../media/media12.m4a"/><Relationship Id="rId27" Type="http://schemas.openxmlformats.org/officeDocument/2006/relationships/audio" Target="../media/media14.m4a"/><Relationship Id="rId30" Type="http://schemas.microsoft.com/office/2007/relationships/media" Target="../media/media16.m4a"/><Relationship Id="rId35" Type="http://schemas.openxmlformats.org/officeDocument/2006/relationships/audio" Target="../media/media18.m4a"/><Relationship Id="rId43" Type="http://schemas.openxmlformats.org/officeDocument/2006/relationships/image" Target="../media/image8.png"/><Relationship Id="rId8" Type="http://schemas.microsoft.com/office/2007/relationships/media" Target="../media/media5.m4a"/><Relationship Id="rId3" Type="http://schemas.microsoft.com/office/2007/relationships/media" Target="../media/media2.m4a"/><Relationship Id="rId12" Type="http://schemas.microsoft.com/office/2007/relationships/media" Target="../media/media7.m4a"/><Relationship Id="rId17" Type="http://schemas.openxmlformats.org/officeDocument/2006/relationships/audio" Target="../media/media9.m4a"/><Relationship Id="rId25" Type="http://schemas.openxmlformats.org/officeDocument/2006/relationships/audio" Target="../media/media13.m4a"/><Relationship Id="rId33" Type="http://schemas.openxmlformats.org/officeDocument/2006/relationships/audio" Target="../media/media17.m4a"/><Relationship Id="rId38" Type="http://schemas.openxmlformats.org/officeDocument/2006/relationships/image" Target="../media/image3.png"/><Relationship Id="rId46" Type="http://schemas.openxmlformats.org/officeDocument/2006/relationships/image" Target="../media/image11.png"/><Relationship Id="rId20" Type="http://schemas.microsoft.com/office/2007/relationships/media" Target="../media/media11.m4a"/><Relationship Id="rId4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microsoft.com/office/2007/relationships/media" Target="../media/media11.m4a"/><Relationship Id="rId7" Type="http://schemas.openxmlformats.org/officeDocument/2006/relationships/audio" Target="../media/media10.m4a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microsoft.com/office/2007/relationships/media" Target="../media/media10.m4a"/><Relationship Id="rId11" Type="http://schemas.openxmlformats.org/officeDocument/2006/relationships/image" Target="../media/image4.png"/><Relationship Id="rId5" Type="http://schemas.microsoft.com/office/2007/relationships/media" Target="../media/media1.m4a"/><Relationship Id="rId10" Type="http://schemas.openxmlformats.org/officeDocument/2006/relationships/image" Target="../media/image3.png"/><Relationship Id="rId4" Type="http://schemas.openxmlformats.org/officeDocument/2006/relationships/audio" Target="../media/media11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2.m4a"/><Relationship Id="rId7" Type="http://schemas.microsoft.com/office/2007/relationships/media" Target="../media/media10.m4a"/><Relationship Id="rId12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media" Target="../media/media1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3.m4a"/><Relationship Id="rId7" Type="http://schemas.microsoft.com/office/2007/relationships/media" Target="../media/media10.m4a"/><Relationship Id="rId12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media" Target="../media/media1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3.m4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4.m4a"/><Relationship Id="rId7" Type="http://schemas.microsoft.com/office/2007/relationships/media" Target="../media/media10.m4a"/><Relationship Id="rId12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media" Target="../media/media1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4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5.m4a"/><Relationship Id="rId7" Type="http://schemas.microsoft.com/office/2007/relationships/media" Target="../media/media10.m4a"/><Relationship Id="rId12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1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5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6.m4a"/><Relationship Id="rId7" Type="http://schemas.microsoft.com/office/2007/relationships/media" Target="../media/media10.m4a"/><Relationship Id="rId12" Type="http://schemas.openxmlformats.org/officeDocument/2006/relationships/image" Target="../media/image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media" Target="../media/media1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6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7.m4a"/><Relationship Id="rId7" Type="http://schemas.microsoft.com/office/2007/relationships/media" Target="../media/media10.m4a"/><Relationship Id="rId12" Type="http://schemas.openxmlformats.org/officeDocument/2006/relationships/image" Target="../media/image10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media" Target="../media/media1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7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18.m4a"/><Relationship Id="rId7" Type="http://schemas.microsoft.com/office/2007/relationships/media" Target="../media/media10.m4a"/><Relationship Id="rId12" Type="http://schemas.openxmlformats.org/officeDocument/2006/relationships/image" Target="../media/image1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07/relationships/media" Target="../media/media1.m4a"/><Relationship Id="rId11" Type="http://schemas.openxmlformats.org/officeDocument/2006/relationships/image" Target="../media/image3.png"/><Relationship Id="rId5" Type="http://schemas.openxmlformats.org/officeDocument/2006/relationships/audio" Target="NULL" TargetMode="External"/><Relationship Id="rId10" Type="http://schemas.openxmlformats.org/officeDocument/2006/relationships/image" Target="../media/image2.png"/><Relationship Id="rId4" Type="http://schemas.openxmlformats.org/officeDocument/2006/relationships/audio" Target="../media/media18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bgerundetes Rechteck 47">
            <a:extLst>
              <a:ext uri="{FF2B5EF4-FFF2-40B4-BE49-F238E27FC236}">
                <a16:creationId xmlns:a16="http://schemas.microsoft.com/office/drawing/2014/main" id="{1A9537C0-C0F8-4355-A52E-58F9B1E79F54}"/>
              </a:ext>
            </a:extLst>
          </p:cNvPr>
          <p:cNvSpPr/>
          <p:nvPr/>
        </p:nvSpPr>
        <p:spPr>
          <a:xfrm>
            <a:off x="362675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F603B744-923D-C4A8-FFD9-695DFF673C3A}"/>
              </a:ext>
            </a:extLst>
          </p:cNvPr>
          <p:cNvSpPr/>
          <p:nvPr/>
        </p:nvSpPr>
        <p:spPr>
          <a:xfrm>
            <a:off x="3455930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5EF91B28-FE9B-C4FF-E226-9DDD7D91FF5F}"/>
              </a:ext>
            </a:extLst>
          </p:cNvPr>
          <p:cNvSpPr/>
          <p:nvPr/>
        </p:nvSpPr>
        <p:spPr>
          <a:xfrm>
            <a:off x="6552323" y="4859761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4052295F-DF53-B8C8-045C-659C396A8478}"/>
              </a:ext>
            </a:extLst>
          </p:cNvPr>
          <p:cNvSpPr/>
          <p:nvPr/>
        </p:nvSpPr>
        <p:spPr>
          <a:xfrm>
            <a:off x="364177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0B3B3D8-809A-E92E-5859-1932358DC6A7}"/>
              </a:ext>
            </a:extLst>
          </p:cNvPr>
          <p:cNvSpPr/>
          <p:nvPr/>
        </p:nvSpPr>
        <p:spPr>
          <a:xfrm>
            <a:off x="3457432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3A7A08DF-5A12-DC25-1FAD-5ACFC20437A5}"/>
              </a:ext>
            </a:extLst>
          </p:cNvPr>
          <p:cNvSpPr/>
          <p:nvPr/>
        </p:nvSpPr>
        <p:spPr>
          <a:xfrm>
            <a:off x="6553825" y="2978153"/>
            <a:ext cx="2988000" cy="176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70D655C-1B89-8E3C-B9C2-CA0826D10AA1}"/>
              </a:ext>
            </a:extLst>
          </p:cNvPr>
          <p:cNvSpPr/>
          <p:nvPr/>
        </p:nvSpPr>
        <p:spPr>
          <a:xfrm rot="5400000">
            <a:off x="4110527" y="-1765411"/>
            <a:ext cx="1678806" cy="753251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3E3385B-ACF8-5668-BB77-962F2B88A1E0}"/>
              </a:ext>
            </a:extLst>
          </p:cNvPr>
          <p:cNvGrpSpPr/>
          <p:nvPr/>
        </p:nvGrpSpPr>
        <p:grpSpPr>
          <a:xfrm>
            <a:off x="4961126" y="5219862"/>
            <a:ext cx="1008005" cy="1048469"/>
            <a:chOff x="5367985" y="3403369"/>
            <a:chExt cx="1008005" cy="1048469"/>
          </a:xfrm>
        </p:grpSpPr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1A8F428-E13F-A804-66DE-A0E9F8356812}"/>
                </a:ext>
              </a:extLst>
            </p:cNvPr>
            <p:cNvSpPr txBox="1"/>
            <p:nvPr/>
          </p:nvSpPr>
          <p:spPr>
            <a:xfrm>
              <a:off x="5367985" y="3403369"/>
              <a:ext cx="1008001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hinter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8E535055-8B53-79B3-27BF-2D10061FE34F}"/>
                </a:ext>
              </a:extLst>
            </p:cNvPr>
            <p:cNvSpPr txBox="1"/>
            <p:nvPr/>
          </p:nvSpPr>
          <p:spPr>
            <a:xfrm>
              <a:off x="5367989" y="3914539"/>
              <a:ext cx="1008001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позаду</a:t>
              </a:r>
              <a:br>
                <a: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pozadu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FBF8594-62A2-74E2-7126-AB865A298EE6}"/>
              </a:ext>
            </a:extLst>
          </p:cNvPr>
          <p:cNvGrpSpPr/>
          <p:nvPr/>
        </p:nvGrpSpPr>
        <p:grpSpPr>
          <a:xfrm>
            <a:off x="1760680" y="3326921"/>
            <a:ext cx="1008004" cy="1048469"/>
            <a:chOff x="2105096" y="1617866"/>
            <a:chExt cx="1008004" cy="1048469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3052F3D-A2D1-D5D0-A987-E7D6E30D4D9A}"/>
                </a:ext>
              </a:extLst>
            </p:cNvPr>
            <p:cNvSpPr txBox="1"/>
            <p:nvPr/>
          </p:nvSpPr>
          <p:spPr>
            <a:xfrm>
              <a:off x="210509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unter</a:t>
              </a:r>
              <a:endParaRPr lang="de-DE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8AD91AD-7C71-078F-8BED-29E054D51D4E}"/>
                </a:ext>
              </a:extLst>
            </p:cNvPr>
            <p:cNvSpPr txBox="1"/>
            <p:nvPr/>
          </p:nvSpPr>
          <p:spPr>
            <a:xfrm>
              <a:off x="2105100" y="2129036"/>
              <a:ext cx="1008000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під</a:t>
              </a:r>
              <a:endParaRPr lang="de-DE" sz="1600" dirty="0"/>
            </a:p>
            <a:p>
              <a:pPr algn="ctr"/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pid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601BC6-070D-A71F-801C-C370BC98EE96}"/>
              </a:ext>
            </a:extLst>
          </p:cNvPr>
          <p:cNvGrpSpPr/>
          <p:nvPr/>
        </p:nvGrpSpPr>
        <p:grpSpPr>
          <a:xfrm>
            <a:off x="4803231" y="3360233"/>
            <a:ext cx="1008004" cy="1048469"/>
            <a:chOff x="5367986" y="1617866"/>
            <a:chExt cx="1008004" cy="1048469"/>
          </a:xfrm>
        </p:grpSpPr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BC25A970-F637-F25B-E769-30DDAE334C6F}"/>
                </a:ext>
              </a:extLst>
            </p:cNvPr>
            <p:cNvSpPr txBox="1"/>
            <p:nvPr/>
          </p:nvSpPr>
          <p:spPr>
            <a:xfrm>
              <a:off x="536798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auf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351469AE-BABC-7070-3123-F2D9A9D9ED31}"/>
                </a:ext>
              </a:extLst>
            </p:cNvPr>
            <p:cNvSpPr txBox="1"/>
            <p:nvPr/>
          </p:nvSpPr>
          <p:spPr>
            <a:xfrm>
              <a:off x="5367990" y="2129036"/>
              <a:ext cx="1008000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uk-UA" sz="1600" dirty="0"/>
                <a:t>на</a:t>
              </a:r>
              <a:br>
                <a:rPr lang="de-DE" altLang="de-DE" sz="1600" dirty="0">
                  <a:solidFill>
                    <a:srgbClr val="317A8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na] 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F87B3E7-1322-D743-8815-27BC42AF6C24}"/>
              </a:ext>
            </a:extLst>
          </p:cNvPr>
          <p:cNvGrpSpPr/>
          <p:nvPr/>
        </p:nvGrpSpPr>
        <p:grpSpPr>
          <a:xfrm>
            <a:off x="8003766" y="3378663"/>
            <a:ext cx="1008004" cy="1048469"/>
            <a:chOff x="8607536" y="1617866"/>
            <a:chExt cx="1008004" cy="1048469"/>
          </a:xfrm>
        </p:grpSpPr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E30B4596-F04B-9010-9636-A73DDC830786}"/>
                </a:ext>
              </a:extLst>
            </p:cNvPr>
            <p:cNvSpPr txBox="1"/>
            <p:nvPr/>
          </p:nvSpPr>
          <p:spPr>
            <a:xfrm>
              <a:off x="8607536" y="1617866"/>
              <a:ext cx="1008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über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A5839FFC-93B3-350D-56C3-5073E5CD3898}"/>
                </a:ext>
              </a:extLst>
            </p:cNvPr>
            <p:cNvSpPr txBox="1"/>
            <p:nvPr/>
          </p:nvSpPr>
          <p:spPr>
            <a:xfrm>
              <a:off x="8607540" y="2129036"/>
              <a:ext cx="1008000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над</a:t>
              </a:r>
              <a:br>
                <a:rPr lang="de-DE" altLang="de-DE" sz="16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alt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nad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 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0971B86-D09F-A795-3FBC-6E6862C53C8F}"/>
              </a:ext>
            </a:extLst>
          </p:cNvPr>
          <p:cNvGrpSpPr/>
          <p:nvPr/>
        </p:nvGrpSpPr>
        <p:grpSpPr>
          <a:xfrm>
            <a:off x="1768376" y="5194795"/>
            <a:ext cx="1080005" cy="1048469"/>
            <a:chOff x="2105090" y="3403369"/>
            <a:chExt cx="1080005" cy="1048469"/>
          </a:xfrm>
        </p:grpSpPr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7C400942-2492-8824-B4E5-1AB17BD735F8}"/>
                </a:ext>
              </a:extLst>
            </p:cNvPr>
            <p:cNvSpPr txBox="1"/>
            <p:nvPr/>
          </p:nvSpPr>
          <p:spPr>
            <a:xfrm>
              <a:off x="2105090" y="3403369"/>
              <a:ext cx="1080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vor</a:t>
              </a:r>
              <a:endParaRPr lang="de-DE" sz="1600" dirty="0">
                <a:solidFill>
                  <a:srgbClr val="00B267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71377AC4-79B8-7343-B99F-43C2143A5118}"/>
                </a:ext>
              </a:extLst>
            </p:cNvPr>
            <p:cNvSpPr txBox="1"/>
            <p:nvPr/>
          </p:nvSpPr>
          <p:spPr>
            <a:xfrm>
              <a:off x="2105095" y="3914539"/>
              <a:ext cx="1080000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попереду</a:t>
              </a:r>
              <a:br>
                <a: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poperedu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4FB7504-6BA1-DD3B-7FA3-BE4456FDF73E}"/>
              </a:ext>
            </a:extLst>
          </p:cNvPr>
          <p:cNvGrpSpPr/>
          <p:nvPr/>
        </p:nvGrpSpPr>
        <p:grpSpPr>
          <a:xfrm>
            <a:off x="8046323" y="5230353"/>
            <a:ext cx="1081344" cy="1048707"/>
            <a:chOff x="8606192" y="3402894"/>
            <a:chExt cx="1081344" cy="1048707"/>
          </a:xfrm>
        </p:grpSpPr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B3EFE7BA-095E-1528-F747-42390A8B2565}"/>
                </a:ext>
              </a:extLst>
            </p:cNvPr>
            <p:cNvSpPr txBox="1"/>
            <p:nvPr/>
          </p:nvSpPr>
          <p:spPr>
            <a:xfrm>
              <a:off x="8607536" y="3402894"/>
              <a:ext cx="1080000" cy="3745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zwischen</a:t>
              </a:r>
              <a:endParaRPr lang="de-DE" dirty="0">
                <a:solidFill>
                  <a:srgbClr val="317A85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8DDDF508-418D-694D-ACCE-19DAFF89B5D3}"/>
                </a:ext>
              </a:extLst>
            </p:cNvPr>
            <p:cNvSpPr txBox="1"/>
            <p:nvPr/>
          </p:nvSpPr>
          <p:spPr>
            <a:xfrm>
              <a:off x="8606192" y="3914302"/>
              <a:ext cx="1080000" cy="5372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між</a:t>
              </a:r>
              <a:br>
                <a: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mizh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 </a:t>
              </a:r>
            </a:p>
          </p:txBody>
        </p:sp>
      </p:grpSp>
      <p:cxnSp>
        <p:nvCxnSpPr>
          <p:cNvPr id="86" name="Gerade Verbindung 85">
            <a:extLst>
              <a:ext uri="{FF2B5EF4-FFF2-40B4-BE49-F238E27FC236}">
                <a16:creationId xmlns:a16="http://schemas.microsoft.com/office/drawing/2014/main" id="{B4836D23-6ADD-C0BB-6686-01C346CDD5C8}"/>
              </a:ext>
            </a:extLst>
          </p:cNvPr>
          <p:cNvCxnSpPr>
            <a:cxnSpLocks/>
            <a:endCxn id="4" idx="3"/>
          </p:cNvCxnSpPr>
          <p:nvPr/>
        </p:nvCxnSpPr>
        <p:spPr>
          <a:xfrm>
            <a:off x="4945022" y="1169082"/>
            <a:ext cx="4908" cy="1671165"/>
          </a:xfrm>
          <a:prstGeom prst="line">
            <a:avLst/>
          </a:prstGeom>
          <a:ln w="12700">
            <a:solidFill>
              <a:srgbClr val="327A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EA118AE-F22C-9496-867E-FCEDDB979BFF}"/>
              </a:ext>
            </a:extLst>
          </p:cNvPr>
          <p:cNvGrpSpPr/>
          <p:nvPr/>
        </p:nvGrpSpPr>
        <p:grpSpPr>
          <a:xfrm>
            <a:off x="2949403" y="1403144"/>
            <a:ext cx="1384799" cy="1121634"/>
            <a:chOff x="3209618" y="5247020"/>
            <a:chExt cx="1440001" cy="964801"/>
          </a:xfrm>
        </p:grpSpPr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C71FCD9F-146F-E731-4EC3-5EE3E4AA5206}"/>
                </a:ext>
              </a:extLst>
            </p:cNvPr>
            <p:cNvSpPr txBox="1"/>
            <p:nvPr/>
          </p:nvSpPr>
          <p:spPr>
            <a:xfrm>
              <a:off x="3209619" y="5247020"/>
              <a:ext cx="1440000" cy="3221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links von </a:t>
              </a:r>
            </a:p>
          </p:txBody>
        </p:sp>
        <p:sp>
          <p:nvSpPr>
            <p:cNvPr id="121" name="Textfeld 120">
              <a:extLst>
                <a:ext uri="{FF2B5EF4-FFF2-40B4-BE49-F238E27FC236}">
                  <a16:creationId xmlns:a16="http://schemas.microsoft.com/office/drawing/2014/main" id="{44A87BF3-A741-5B6F-AC4F-59B6D116D10E}"/>
                </a:ext>
              </a:extLst>
            </p:cNvPr>
            <p:cNvSpPr txBox="1"/>
            <p:nvPr/>
          </p:nvSpPr>
          <p:spPr>
            <a:xfrm>
              <a:off x="3209618" y="5749650"/>
              <a:ext cx="1440000" cy="46217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ліворуч від</a:t>
              </a:r>
              <a:br>
                <a: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livoruch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vid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6500666-CA0D-FF99-F151-094BD794A48D}"/>
              </a:ext>
            </a:extLst>
          </p:cNvPr>
          <p:cNvGrpSpPr/>
          <p:nvPr/>
        </p:nvGrpSpPr>
        <p:grpSpPr>
          <a:xfrm>
            <a:off x="6736100" y="1426662"/>
            <a:ext cx="1384799" cy="1121634"/>
            <a:chOff x="6747536" y="5247020"/>
            <a:chExt cx="1440001" cy="964801"/>
          </a:xfrm>
        </p:grpSpPr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394DC75C-7A42-D4F0-7A9D-F255FA25D9C9}"/>
                </a:ext>
              </a:extLst>
            </p:cNvPr>
            <p:cNvSpPr txBox="1"/>
            <p:nvPr/>
          </p:nvSpPr>
          <p:spPr>
            <a:xfrm>
              <a:off x="6747536" y="5247020"/>
              <a:ext cx="1440000" cy="3221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>
                  <a:latin typeface="Comic Sans MS" panose="030F0902030302020204" pitchFamily="66" charset="0"/>
                </a:rPr>
                <a:t>rechts von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B24E22F9-77D3-2094-99CF-F5E2A271A0AF}"/>
                </a:ext>
              </a:extLst>
            </p:cNvPr>
            <p:cNvSpPr txBox="1"/>
            <p:nvPr/>
          </p:nvSpPr>
          <p:spPr>
            <a:xfrm>
              <a:off x="6747537" y="5749650"/>
              <a:ext cx="1440000" cy="46217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1600" dirty="0"/>
                <a:t>праворуч від</a:t>
              </a:r>
              <a:br>
                <a:rPr lang="de-DE" altLang="de-DE" sz="16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pravoruch</a:t>
              </a:r>
              <a:r>
                <a:rPr 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r>
                <a:rPr lang="de-DE" sz="1100" dirty="0" err="1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vid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r>
                <a:rPr lang="de-DE" altLang="de-DE" sz="1100" dirty="0">
                  <a:solidFill>
                    <a:srgbClr val="9D9D9D"/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8F51550-80C4-F532-8335-4A3799ADB9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7"/>
                </p14:media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1A0D04F-18A1-05C6-008C-B50E7407F34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2.0952"/>
                </p14:media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4417052" y="1397239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70389A4-B85D-8005-4299-CD765C77338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234107" y="1417716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F394601-B801-1CD4-AB67-320A3C3370C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861261" y="3332741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437A553-052B-18E9-6630-9D6BCB880171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5842322" y="3402270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81A55A-68AF-E068-FA7F-147CD9F20F1D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065768" y="3402270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AA89B23-CB87-207D-8269-34B128C021D1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2960480" y="5225567"/>
            <a:ext cx="360000" cy="36000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6ABB735-8589-328E-5064-809D7CD24F24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6020998" y="5242621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FF213CF-B800-7E34-9466-18A62C191C49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9180323" y="5274172"/>
            <a:ext cx="360000" cy="360000"/>
          </a:xfrm>
          <a:prstGeom prst="rect">
            <a:avLst/>
          </a:prstGeom>
        </p:spPr>
      </p:pic>
      <p:pic>
        <p:nvPicPr>
          <p:cNvPr id="23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18B2AAE3-43DB-C4C4-4077-80D316513FBA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pic>
        <p:nvPicPr>
          <p:cNvPr id="28" name="Audio Recording 07.02.2023, 21:19:47">
            <a:hlinkClick r:id="" action="ppaction://media"/>
            <a:extLst>
              <a:ext uri="{FF2B5EF4-FFF2-40B4-BE49-F238E27FC236}">
                <a16:creationId xmlns:a16="http://schemas.microsoft.com/office/drawing/2014/main" id="{D885D06C-1508-C337-5EF4-05C547E0D047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4368205" y="2031539"/>
            <a:ext cx="468000" cy="468000"/>
          </a:xfrm>
          <a:prstGeom prst="rect">
            <a:avLst/>
          </a:prstGeom>
        </p:spPr>
      </p:pic>
      <p:pic>
        <p:nvPicPr>
          <p:cNvPr id="29" name="Audio Recording 07.02.2023, 21:20:02">
            <a:hlinkClick r:id="" action="ppaction://media"/>
            <a:extLst>
              <a:ext uri="{FF2B5EF4-FFF2-40B4-BE49-F238E27FC236}">
                <a16:creationId xmlns:a16="http://schemas.microsoft.com/office/drawing/2014/main" id="{4A40D195-5FDC-2216-1924-9622D5F452D5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194548" y="2077385"/>
            <a:ext cx="468000" cy="468000"/>
          </a:xfrm>
          <a:prstGeom prst="rect">
            <a:avLst/>
          </a:prstGeom>
        </p:spPr>
      </p:pic>
      <p:pic>
        <p:nvPicPr>
          <p:cNvPr id="31" name="Audio Recording 07.02.2023, 21:20:09">
            <a:hlinkClick r:id="" action="ppaction://media"/>
            <a:extLst>
              <a:ext uri="{FF2B5EF4-FFF2-40B4-BE49-F238E27FC236}">
                <a16:creationId xmlns:a16="http://schemas.microsoft.com/office/drawing/2014/main" id="{F2AEB454-026B-1099-B623-D0109753042D}"/>
              </a:ext>
            </a:extLst>
          </p:cNvPr>
          <p:cNvPicPr>
            <a:picLocks noChangeAspect="1"/>
          </p:cNvPicPr>
          <p:nvPr>
            <a:audioFile r:link="rId25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815339" y="3872740"/>
            <a:ext cx="468000" cy="468000"/>
          </a:xfrm>
          <a:prstGeom prst="rect">
            <a:avLst/>
          </a:prstGeom>
        </p:spPr>
      </p:pic>
      <p:pic>
        <p:nvPicPr>
          <p:cNvPr id="35" name="Audio Recording 07.02.2023, 21:20:17">
            <a:hlinkClick r:id="" action="ppaction://media"/>
            <a:extLst>
              <a:ext uri="{FF2B5EF4-FFF2-40B4-BE49-F238E27FC236}">
                <a16:creationId xmlns:a16="http://schemas.microsoft.com/office/drawing/2014/main" id="{C141E92B-A74F-E128-CFE2-E7C879BC8408}"/>
              </a:ext>
            </a:extLst>
          </p:cNvPr>
          <p:cNvPicPr>
            <a:picLocks noChangeAspect="1"/>
          </p:cNvPicPr>
          <p:nvPr>
            <a:audioFile r:link="rId27"/>
            <p:extLst>
              <p:ext uri="{DAA4B4D4-6D71-4841-9C94-3DE7FCFB9230}">
                <p14:media xmlns:p14="http://schemas.microsoft.com/office/powerpoint/2010/main" r:embed="rId26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11231" y="3937526"/>
            <a:ext cx="468000" cy="468000"/>
          </a:xfrm>
          <a:prstGeom prst="rect">
            <a:avLst/>
          </a:prstGeom>
        </p:spPr>
      </p:pic>
      <p:pic>
        <p:nvPicPr>
          <p:cNvPr id="36" name="Audio Recording 07.02.2023, 21:20:26">
            <a:hlinkClick r:id="" action="ppaction://media"/>
            <a:extLst>
              <a:ext uri="{FF2B5EF4-FFF2-40B4-BE49-F238E27FC236}">
                <a16:creationId xmlns:a16="http://schemas.microsoft.com/office/drawing/2014/main" id="{60639AC4-4DFD-004E-AA9B-594E2AC7C1A3}"/>
              </a:ext>
            </a:extLst>
          </p:cNvPr>
          <p:cNvPicPr>
            <a:picLocks noChangeAspect="1"/>
          </p:cNvPicPr>
          <p:nvPr>
            <a:audioFile r:link="rId29"/>
            <p:extLst>
              <p:ext uri="{DAA4B4D4-6D71-4841-9C94-3DE7FCFB9230}">
                <p14:media xmlns:p14="http://schemas.microsoft.com/office/powerpoint/2010/main" r:embed="rId28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011770" y="3945923"/>
            <a:ext cx="468000" cy="468000"/>
          </a:xfrm>
          <a:prstGeom prst="rect">
            <a:avLst/>
          </a:prstGeom>
        </p:spPr>
      </p:pic>
      <p:pic>
        <p:nvPicPr>
          <p:cNvPr id="37" name="Audio Recording 07.02.2023, 21:20:39">
            <a:hlinkClick r:id="" action="ppaction://media"/>
            <a:extLst>
              <a:ext uri="{FF2B5EF4-FFF2-40B4-BE49-F238E27FC236}">
                <a16:creationId xmlns:a16="http://schemas.microsoft.com/office/drawing/2014/main" id="{9A2C5071-26FC-7DF6-3D17-1905C0175C78}"/>
              </a:ext>
            </a:extLst>
          </p:cNvPr>
          <p:cNvPicPr>
            <a:picLocks noChangeAspect="1"/>
          </p:cNvPicPr>
          <p:nvPr>
            <a:audioFile r:link="rId31"/>
            <p:extLst>
              <p:ext uri="{DAA4B4D4-6D71-4841-9C94-3DE7FCFB9230}">
                <p14:media xmlns:p14="http://schemas.microsoft.com/office/powerpoint/2010/main" r:embed="rId30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2898227" y="5766632"/>
            <a:ext cx="468000" cy="468000"/>
          </a:xfrm>
          <a:prstGeom prst="rect">
            <a:avLst/>
          </a:prstGeom>
        </p:spPr>
      </p:pic>
      <p:pic>
        <p:nvPicPr>
          <p:cNvPr id="39" name="Audio Recording 07.02.2023, 21:20:46">
            <a:hlinkClick r:id="" action="ppaction://media"/>
            <a:extLst>
              <a:ext uri="{FF2B5EF4-FFF2-40B4-BE49-F238E27FC236}">
                <a16:creationId xmlns:a16="http://schemas.microsoft.com/office/drawing/2014/main" id="{A578BE68-176F-FE59-9078-FF207C97417B}"/>
              </a:ext>
            </a:extLst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2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68322" y="5784636"/>
            <a:ext cx="468000" cy="468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0EEECC9-DCD3-3C4E-AAC6-4DCC4897587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213991" y="1125364"/>
            <a:ext cx="1678808" cy="167880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3B56144-010C-0E40-ED32-1A296EDD6D3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055394" y="1006091"/>
            <a:ext cx="1782588" cy="1782588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04ADB4A-F119-5BC9-920E-85CF5DA5417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30613" y="3054391"/>
            <a:ext cx="1651088" cy="165108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888DC950-8A98-9731-3912-DC8CC15D297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266177" y="2987913"/>
            <a:ext cx="1651088" cy="1651088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102BD0F-5F47-7FE5-0279-9BF4987428A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448570" y="2978153"/>
            <a:ext cx="1607996" cy="160799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6F78F94-8107-2A1B-AA5B-4CDA2D682636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-104680" y="4605512"/>
            <a:ext cx="2317854" cy="2317854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F5FDBDE-007F-DB9C-F7CA-F3E2A4CB2F7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320480" y="4793283"/>
            <a:ext cx="1772061" cy="177206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F0424600-D275-3E92-776D-856C1D1634F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506177" y="4788265"/>
            <a:ext cx="1548294" cy="1691813"/>
          </a:xfrm>
          <a:prstGeom prst="rect">
            <a:avLst/>
          </a:prstGeom>
        </p:spPr>
      </p:pic>
      <p:pic>
        <p:nvPicPr>
          <p:cNvPr id="59" name="Audio Recording 07.02.2023, 21:20:53">
            <a:hlinkClick r:id="" action="ppaction://media"/>
            <a:extLst>
              <a:ext uri="{FF2B5EF4-FFF2-40B4-BE49-F238E27FC236}">
                <a16:creationId xmlns:a16="http://schemas.microsoft.com/office/drawing/2014/main" id="{D510FD17-CF23-6187-D315-FC961BB1D4DE}"/>
              </a:ext>
            </a:extLst>
          </p:cNvPr>
          <p:cNvPicPr>
            <a:picLocks noChangeAspect="1"/>
          </p:cNvPicPr>
          <p:nvPr>
            <a:audioFile r:link="rId35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9126323" y="5791965"/>
            <a:ext cx="468000" cy="468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12ECA67-91DF-429E-711A-46B991DF29D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C4D4415-186A-D81D-8BA4-B9757CDA69C1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58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2884ACE-0804-B836-F074-AC90A2FDCB0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B9E1B69-EFE6-2F6B-D1FF-A281BA4B39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2.095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77254" y="2662110"/>
            <a:ext cx="360000" cy="360000"/>
          </a:xfrm>
          <a:prstGeom prst="rect">
            <a:avLst/>
          </a:prstGeom>
        </p:spPr>
      </p:pic>
      <p:pic>
        <p:nvPicPr>
          <p:cNvPr id="16" name="Audio Recording 07.02.2023, 21:19:47">
            <a:hlinkClick r:id="" action="ppaction://media"/>
            <a:extLst>
              <a:ext uri="{FF2B5EF4-FFF2-40B4-BE49-F238E27FC236}">
                <a16:creationId xmlns:a16="http://schemas.microsoft.com/office/drawing/2014/main" id="{90EBFB33-3EA9-B97A-F736-31569064EF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23254" y="4321363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7CE12B6-A934-061E-05C8-A29F51D07C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036" y="1781316"/>
            <a:ext cx="3919913" cy="3919913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408F505-F8EC-E0FC-E41E-960877C4D0C6}"/>
              </a:ext>
            </a:extLst>
          </p:cNvPr>
          <p:cNvSpPr txBox="1"/>
          <p:nvPr/>
        </p:nvSpPr>
        <p:spPr>
          <a:xfrm>
            <a:off x="4823997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links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98851FD-7D83-021A-4DB4-AFBFCD345367}"/>
              </a:ext>
            </a:extLst>
          </p:cNvPr>
          <p:cNvSpPr txBox="1"/>
          <p:nvPr/>
        </p:nvSpPr>
        <p:spPr>
          <a:xfrm>
            <a:off x="4823997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ліворуч від</a:t>
            </a:r>
            <a:endParaRPr lang="az-Cyrl-AZ" altLang="de-DE" sz="5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livoruch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878A56-9648-1515-7E90-A1D46EDA6A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7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4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E17E38FF-7AE8-ABDA-C4D1-E5548E1683BB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A375680-F2D9-D9F7-AAFB-9B1BB3BD3E9B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09F772-2E96-14B4-64CB-77CBAB0B2F2C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867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129D5E28-45FD-3746-320A-7BE2B3BE8514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17B0742-5EE6-FF58-EBC4-5199475F00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25719" y="2662733"/>
            <a:ext cx="360000" cy="360000"/>
          </a:xfrm>
          <a:prstGeom prst="rect">
            <a:avLst/>
          </a:prstGeom>
        </p:spPr>
      </p:pic>
      <p:pic>
        <p:nvPicPr>
          <p:cNvPr id="3" name="Audio Recording 07.02.2023, 21:20:02">
            <a:hlinkClick r:id="" action="ppaction://media"/>
            <a:extLst>
              <a:ext uri="{FF2B5EF4-FFF2-40B4-BE49-F238E27FC236}">
                <a16:creationId xmlns:a16="http://schemas.microsoft.com/office/drawing/2014/main" id="{F1DB2014-218C-5621-2BEB-A060B32A3E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98024" y="4321363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727A818-47A4-41DC-8886-57EB8F2050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190" y="1646101"/>
            <a:ext cx="4167927" cy="416792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6805DE0-7BB6-DDD5-C075-272D13ECE4E9}"/>
              </a:ext>
            </a:extLst>
          </p:cNvPr>
          <p:cNvSpPr txBox="1"/>
          <p:nvPr/>
        </p:nvSpPr>
        <p:spPr>
          <a:xfrm>
            <a:off x="4789713" y="2331332"/>
            <a:ext cx="3872837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rechts von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7F93BE4-283F-9B11-DD84-623F778EFADA}"/>
              </a:ext>
            </a:extLst>
          </p:cNvPr>
          <p:cNvSpPr txBox="1"/>
          <p:nvPr/>
        </p:nvSpPr>
        <p:spPr>
          <a:xfrm>
            <a:off x="4789712" y="3741273"/>
            <a:ext cx="3872837" cy="16272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4800" dirty="0"/>
              <a:t>праворуч від</a:t>
            </a:r>
            <a:endParaRPr lang="az-Cyrl-AZ" altLang="de-DE" sz="48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3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36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pravoruch</a:t>
            </a:r>
            <a:r>
              <a:rPr lang="de-DE" sz="3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vid</a:t>
            </a:r>
            <a:r>
              <a:rPr lang="de-DE" altLang="de-DE" sz="36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E53E5F1-CDD8-8FF4-61B5-2FE2002FD13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6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335547AD-0871-2802-7C78-C1F8FF8BE19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EE7A20E-C2D0-5534-95CB-E62E97DD024B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1ED7F5D-A5C4-D262-7BE7-6AA829D32DF1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063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2D94ACC0-CA4F-24EC-0F52-F2BFC784E2B9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0A774E9-D51B-5AA8-8BCB-ED6F4082F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11433" y="2663565"/>
            <a:ext cx="360000" cy="360000"/>
          </a:xfrm>
          <a:prstGeom prst="rect">
            <a:avLst/>
          </a:prstGeom>
        </p:spPr>
      </p:pic>
      <p:pic>
        <p:nvPicPr>
          <p:cNvPr id="15" name="Audio Recording 07.02.2023, 21:20:09">
            <a:hlinkClick r:id="" action="ppaction://media"/>
            <a:extLst>
              <a:ext uri="{FF2B5EF4-FFF2-40B4-BE49-F238E27FC236}">
                <a16:creationId xmlns:a16="http://schemas.microsoft.com/office/drawing/2014/main" id="{6CC0692D-7FF1-E8BA-42F0-4CD3D38995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57433" y="4323026"/>
            <a:ext cx="468000" cy="46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25470B3-554C-9310-3746-44214B033F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805" y="1764130"/>
            <a:ext cx="4179882" cy="417988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AFD7427-DAFD-4218-D4D4-1BFE9BC923B2}"/>
              </a:ext>
            </a:extLst>
          </p:cNvPr>
          <p:cNvSpPr txBox="1"/>
          <p:nvPr/>
        </p:nvSpPr>
        <p:spPr>
          <a:xfrm>
            <a:off x="4813111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unter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8321A8-82AC-5048-B2B3-A395ACEA7838}"/>
              </a:ext>
            </a:extLst>
          </p:cNvPr>
          <p:cNvSpPr txBox="1"/>
          <p:nvPr/>
        </p:nvSpPr>
        <p:spPr>
          <a:xfrm>
            <a:off x="4813112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під</a:t>
            </a:r>
            <a:endParaRPr lang="az-Cyrl-AZ" altLang="de-DE" sz="5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pid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A68AE7-73DC-EB3D-B3DC-D88075F0079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4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A46906A5-6E17-D102-EE64-E85137355CF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9AD38D1A-BB95-B717-DF61-0FAE37E60E9B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FA2DC05-6833-ECE0-340C-8F6BCC79C1F2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202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CE1D89F-5B7C-DBD9-ABAF-AB4B90B36DE3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11F4E6-9E62-B42E-4693-57AC75FA3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89258" y="2662110"/>
            <a:ext cx="360000" cy="360000"/>
          </a:xfrm>
          <a:prstGeom prst="rect">
            <a:avLst/>
          </a:prstGeom>
        </p:spPr>
      </p:pic>
      <p:pic>
        <p:nvPicPr>
          <p:cNvPr id="16" name="Audio Recording 07.02.2023, 21:20:17">
            <a:hlinkClick r:id="" action="ppaction://media"/>
            <a:extLst>
              <a:ext uri="{FF2B5EF4-FFF2-40B4-BE49-F238E27FC236}">
                <a16:creationId xmlns:a16="http://schemas.microsoft.com/office/drawing/2014/main" id="{9314B6B5-943D-9A4A-89AD-5BA62E3861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89258" y="4321556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4F13467-09EB-584B-CF0F-377699AAB4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509" y="1817831"/>
            <a:ext cx="3846884" cy="384688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A2C36B-0F41-01B5-3C76-6922B5ADA4BF}"/>
              </a:ext>
            </a:extLst>
          </p:cNvPr>
          <p:cNvSpPr txBox="1"/>
          <p:nvPr/>
        </p:nvSpPr>
        <p:spPr>
          <a:xfrm>
            <a:off x="4823997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auf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CB278C6-7693-C3C2-0203-A5B744C82C64}"/>
              </a:ext>
            </a:extLst>
          </p:cNvPr>
          <p:cNvSpPr txBox="1"/>
          <p:nvPr/>
        </p:nvSpPr>
        <p:spPr>
          <a:xfrm>
            <a:off x="4823998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на</a:t>
            </a:r>
            <a:endParaRPr lang="az-Cyrl-AZ" altLang="de-DE" sz="5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[na]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1659DD-B6AE-189E-BF35-300A1825497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4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476C95F3-3E24-6F70-600B-4982EBD8D6A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9511023-8B82-181C-2268-1F3012FFAF8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31EC4AE-12E5-9035-85C7-4CABAC0ABCA4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92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45B6867A-7B6E-AA41-BAA3-C7C479821A78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7A2C1FF-646F-B9E3-137E-A230E90028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58796" y="2662110"/>
            <a:ext cx="360000" cy="360000"/>
          </a:xfrm>
          <a:prstGeom prst="rect">
            <a:avLst/>
          </a:prstGeom>
        </p:spPr>
      </p:pic>
      <p:pic>
        <p:nvPicPr>
          <p:cNvPr id="19" name="Audio Recording 07.02.2023, 21:20:26">
            <a:hlinkClick r:id="" action="ppaction://media"/>
            <a:extLst>
              <a:ext uri="{FF2B5EF4-FFF2-40B4-BE49-F238E27FC236}">
                <a16:creationId xmlns:a16="http://schemas.microsoft.com/office/drawing/2014/main" id="{91B6A507-4D16-F182-28CC-451B091D9E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54579" y="4321363"/>
            <a:ext cx="468000" cy="46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0B054F1-82FB-D394-4494-660F29BCD7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461453"/>
            <a:ext cx="4352575" cy="435257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17E2930-BFE0-5C96-582D-57EC2FCF3AEF}"/>
              </a:ext>
            </a:extLst>
          </p:cNvPr>
          <p:cNvSpPr txBox="1"/>
          <p:nvPr/>
        </p:nvSpPr>
        <p:spPr>
          <a:xfrm>
            <a:off x="4813111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über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D6AA708-76CC-9A75-8F8C-CEBAC7FCFBCF}"/>
              </a:ext>
            </a:extLst>
          </p:cNvPr>
          <p:cNvSpPr txBox="1"/>
          <p:nvPr/>
        </p:nvSpPr>
        <p:spPr>
          <a:xfrm>
            <a:off x="4813112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над</a:t>
            </a:r>
            <a:endParaRPr lang="az-Cyrl-AZ" altLang="de-DE" sz="5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AF51E6-1C3B-75D2-F41B-4B10844ED3A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4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F6A162C0-6E15-BD73-E6A3-66A0031747A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CC90887-7026-1EB2-4BCA-1515F4EE0DC6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8DF39E0-B873-1768-E460-5D03D1DF40DC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30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82441562-5A23-C573-77FF-8DAF89ED2C1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DE9847-EFEA-172A-C5BD-F8091DE104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730795" y="2662110"/>
            <a:ext cx="360000" cy="360000"/>
          </a:xfrm>
          <a:prstGeom prst="rect">
            <a:avLst/>
          </a:prstGeom>
        </p:spPr>
      </p:pic>
      <p:pic>
        <p:nvPicPr>
          <p:cNvPr id="16" name="Audio Recording 07.02.2023, 21:20:39">
            <a:hlinkClick r:id="" action="ppaction://media"/>
            <a:extLst>
              <a:ext uri="{FF2B5EF4-FFF2-40B4-BE49-F238E27FC236}">
                <a16:creationId xmlns:a16="http://schemas.microsoft.com/office/drawing/2014/main" id="{9C2B3E2E-8FB0-670A-E0E9-DEDE0FF755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76795" y="4321363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8666AC1-489D-2920-E672-BF216DE639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17646" y="1043972"/>
            <a:ext cx="6123965" cy="61239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3B64B09-D82A-0398-DEB3-4B8808D8142C}"/>
              </a:ext>
            </a:extLst>
          </p:cNvPr>
          <p:cNvSpPr txBox="1"/>
          <p:nvPr/>
        </p:nvSpPr>
        <p:spPr>
          <a:xfrm>
            <a:off x="4813109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vor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36DE61E-F9DF-95DB-A5DB-F4DDF04DF4C5}"/>
              </a:ext>
            </a:extLst>
          </p:cNvPr>
          <p:cNvSpPr txBox="1"/>
          <p:nvPr/>
        </p:nvSpPr>
        <p:spPr>
          <a:xfrm>
            <a:off x="4813110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попереду</a:t>
            </a:r>
            <a:endParaRPr lang="az-Cyrl-AZ" altLang="de-DE" sz="5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poperedu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F0C9C68-D966-200E-A5F3-16BC6198D62D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4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CA9A0C3F-F779-4BDE-FB8C-156EFA0ACEB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2DCC8B2-832D-9BAE-998F-38A9849B3B4E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735F52D-2502-4426-7A22-9DC550B7BA2A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7319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85C0CC9B-A245-5C60-E38A-329ED12524C6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D0EB81-0FBA-A810-B71F-449FC89AED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98320" y="2662110"/>
            <a:ext cx="360000" cy="360000"/>
          </a:xfrm>
          <a:prstGeom prst="rect">
            <a:avLst/>
          </a:prstGeom>
        </p:spPr>
      </p:pic>
      <p:pic>
        <p:nvPicPr>
          <p:cNvPr id="16" name="Audio Recording 07.02.2023, 21:20:46">
            <a:hlinkClick r:id="" action="ppaction://media"/>
            <a:extLst>
              <a:ext uri="{FF2B5EF4-FFF2-40B4-BE49-F238E27FC236}">
                <a16:creationId xmlns:a16="http://schemas.microsoft.com/office/drawing/2014/main" id="{386B26D7-5A68-85EB-99B5-CE0D14FF7E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71161" y="4321363"/>
            <a:ext cx="468000" cy="46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C6E17D-4AD9-5C6C-9385-FDF267016D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7722" y="1521492"/>
            <a:ext cx="4439562" cy="44395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9ED7CD-7FA9-B63A-35A2-FB2EB8B226A3}"/>
              </a:ext>
            </a:extLst>
          </p:cNvPr>
          <p:cNvSpPr txBox="1"/>
          <p:nvPr/>
        </p:nvSpPr>
        <p:spPr>
          <a:xfrm>
            <a:off x="4845769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hinter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FE4FED7-D773-1FC0-7D15-B35A336C6166}"/>
              </a:ext>
            </a:extLst>
          </p:cNvPr>
          <p:cNvSpPr txBox="1"/>
          <p:nvPr/>
        </p:nvSpPr>
        <p:spPr>
          <a:xfrm>
            <a:off x="4845770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позаду</a:t>
            </a:r>
            <a:endParaRPr lang="az-Cyrl-AZ" altLang="de-DE" sz="5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4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pozadu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A422B23-427F-A4F8-904E-EAE606DAC42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3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FE5ED822-1E01-E772-EFF6-F1467712700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1FA833E-6C43-D95B-758B-F55028C4B22A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1473524-403D-C81F-0235-EF4D630F3A2D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544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A4274DB-811B-240B-58A7-7B12A3465D55}"/>
              </a:ext>
            </a:extLst>
          </p:cNvPr>
          <p:cNvSpPr/>
          <p:nvPr/>
        </p:nvSpPr>
        <p:spPr>
          <a:xfrm>
            <a:off x="4607284" y="1894114"/>
            <a:ext cx="4645573" cy="3919914"/>
          </a:xfrm>
          <a:prstGeom prst="roundRect">
            <a:avLst>
              <a:gd name="adj" fmla="val 29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1CC394-FAFC-4CBE-387F-BC1ECB97D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90164" y="2662110"/>
            <a:ext cx="360000" cy="360000"/>
          </a:xfrm>
          <a:prstGeom prst="rect">
            <a:avLst/>
          </a:prstGeom>
        </p:spPr>
      </p:pic>
      <p:pic>
        <p:nvPicPr>
          <p:cNvPr id="23" name="Audio Recording 07.02.2023, 21:20:53">
            <a:hlinkClick r:id="" action="ppaction://media"/>
            <a:extLst>
              <a:ext uri="{FF2B5EF4-FFF2-40B4-BE49-F238E27FC236}">
                <a16:creationId xmlns:a16="http://schemas.microsoft.com/office/drawing/2014/main" id="{4E54991A-647F-6CC2-1BD5-42A471E814A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36164" y="4321363"/>
            <a:ext cx="468000" cy="468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4DF17AD-61F0-661A-7B0B-F118AC14C0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70" y="1418486"/>
            <a:ext cx="4645573" cy="464557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6D7C765-4696-27D9-306B-174BFC8F4B9E}"/>
              </a:ext>
            </a:extLst>
          </p:cNvPr>
          <p:cNvSpPr txBox="1"/>
          <p:nvPr/>
        </p:nvSpPr>
        <p:spPr>
          <a:xfrm>
            <a:off x="4823992" y="2331332"/>
            <a:ext cx="3690532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zwischen</a:t>
            </a:r>
            <a:endParaRPr lang="de-DE" sz="6000" dirty="0">
              <a:latin typeface="Comic Sans MS" panose="030F09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72E2340-D19C-4251-D71A-D4B4D6FB1537}"/>
              </a:ext>
            </a:extLst>
          </p:cNvPr>
          <p:cNvSpPr txBox="1"/>
          <p:nvPr/>
        </p:nvSpPr>
        <p:spPr>
          <a:xfrm>
            <a:off x="4823993" y="3741273"/>
            <a:ext cx="3690532" cy="16281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dirty="0"/>
              <a:t>між</a:t>
            </a:r>
            <a:endParaRPr lang="az-Cyrl-AZ" altLang="de-DE" sz="54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40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mizh</a:t>
            </a:r>
            <a:r>
              <a:rPr lang="de-DE" altLang="de-DE" sz="4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75A9B2E-FDC6-8D4A-80D3-85D26B19872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27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68680" y="256837"/>
            <a:ext cx="360000" cy="360000"/>
          </a:xfrm>
          <a:prstGeom prst="rect">
            <a:avLst/>
          </a:prstGeom>
        </p:spPr>
      </p:pic>
      <p:pic>
        <p:nvPicPr>
          <p:cNvPr id="4" name="Audio Recording 07.02.2023, 21:19:36">
            <a:hlinkClick r:id="" action="ppaction://media"/>
            <a:extLst>
              <a:ext uri="{FF2B5EF4-FFF2-40B4-BE49-F238E27FC236}">
                <a16:creationId xmlns:a16="http://schemas.microsoft.com/office/drawing/2014/main" id="{325F35B9-6CB7-D4B0-1F2C-C43B8E170D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46186" y="275387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10538AF-27B1-8BF1-49BB-504F960AAF8E}"/>
              </a:ext>
            </a:extLst>
          </p:cNvPr>
          <p:cNvSpPr/>
          <p:nvPr/>
        </p:nvSpPr>
        <p:spPr>
          <a:xfrm>
            <a:off x="144000" y="144000"/>
            <a:ext cx="2969092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Raumorientierung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33DF084-C54D-57AD-2200-0E59F22555E4}"/>
              </a:ext>
            </a:extLst>
          </p:cNvPr>
          <p:cNvSpPr/>
          <p:nvPr/>
        </p:nvSpPr>
        <p:spPr>
          <a:xfrm>
            <a:off x="3283339" y="252427"/>
            <a:ext cx="37822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</a:rPr>
              <a:t>Просторові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відношення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rostorovi</a:t>
            </a:r>
            <a:r>
              <a:rPr lang="de-DE" sz="1400" b="0" i="0" u="none" strike="noStrike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u="none" strike="noStrike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vidnoschenja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endParaRPr lang="de-DE" sz="16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72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162</Words>
  <Application>Microsoft Macintosh PowerPoint</Application>
  <PresentationFormat>A4-Papier (210 x 297 mm)</PresentationFormat>
  <Paragraphs>59</Paragraphs>
  <Slides>9</Slides>
  <Notes>0</Notes>
  <HiddenSlides>0</HiddenSlides>
  <MMClips>50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70</cp:revision>
  <cp:lastPrinted>2022-05-18T12:46:11Z</cp:lastPrinted>
  <dcterms:created xsi:type="dcterms:W3CDTF">2022-05-10T12:43:55Z</dcterms:created>
  <dcterms:modified xsi:type="dcterms:W3CDTF">2023-07-25T18:36:05Z</dcterms:modified>
</cp:coreProperties>
</file>