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2"/>
  </p:notesMasterIdLst>
  <p:sldIdLst>
    <p:sldId id="309" r:id="rId2"/>
    <p:sldId id="297" r:id="rId3"/>
    <p:sldId id="311" r:id="rId4"/>
    <p:sldId id="314" r:id="rId5"/>
    <p:sldId id="315" r:id="rId6"/>
    <p:sldId id="316" r:id="rId7"/>
    <p:sldId id="313" r:id="rId8"/>
    <p:sldId id="317" r:id="rId9"/>
    <p:sldId id="312" r:id="rId10"/>
    <p:sldId id="318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317A85"/>
    <a:srgbClr val="C02200"/>
    <a:srgbClr val="00B267"/>
    <a:srgbClr val="008B50"/>
    <a:srgbClr val="C00000"/>
    <a:srgbClr val="000000"/>
    <a:srgbClr val="F1EEEE"/>
    <a:srgbClr val="ED9107"/>
    <a:srgbClr val="F8B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17"/>
    <p:restoredTop sz="95859"/>
  </p:normalViewPr>
  <p:slideViewPr>
    <p:cSldViewPr snapToGrid="0" snapToObjects="1">
      <p:cViewPr varScale="1">
        <p:scale>
          <a:sx n="104" d="100"/>
          <a:sy n="104" d="100"/>
        </p:scale>
        <p:origin x="216" y="39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25.07.23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37237" y="161623"/>
            <a:ext cx="1089244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25.07.23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64.m4a"/><Relationship Id="rId13" Type="http://schemas.microsoft.com/office/2007/relationships/media" Target="../media/media67.m4a"/><Relationship Id="rId18" Type="http://schemas.openxmlformats.org/officeDocument/2006/relationships/audio" Target="../media/media4.m4a"/><Relationship Id="rId26" Type="http://schemas.openxmlformats.org/officeDocument/2006/relationships/image" Target="../media/image2.png"/><Relationship Id="rId3" Type="http://schemas.microsoft.com/office/2007/relationships/media" Target="../media/media62.m4a"/><Relationship Id="rId21" Type="http://schemas.openxmlformats.org/officeDocument/2006/relationships/slideLayout" Target="../slideLayouts/slideLayout2.xml"/><Relationship Id="rId7" Type="http://schemas.microsoft.com/office/2007/relationships/media" Target="../media/media64.m4a"/><Relationship Id="rId12" Type="http://schemas.openxmlformats.org/officeDocument/2006/relationships/audio" Target="../media/media66.m4a"/><Relationship Id="rId17" Type="http://schemas.microsoft.com/office/2007/relationships/media" Target="../media/media4.m4a"/><Relationship Id="rId25" Type="http://schemas.openxmlformats.org/officeDocument/2006/relationships/image" Target="../media/image6.jpg"/><Relationship Id="rId2" Type="http://schemas.openxmlformats.org/officeDocument/2006/relationships/audio" Target="../media/media61.m4a"/><Relationship Id="rId16" Type="http://schemas.openxmlformats.org/officeDocument/2006/relationships/audio" Target="../media/media68.m4a"/><Relationship Id="rId20" Type="http://schemas.openxmlformats.org/officeDocument/2006/relationships/audio" Target="../media/media5.m4a"/><Relationship Id="rId1" Type="http://schemas.microsoft.com/office/2007/relationships/media" Target="../media/media61.m4a"/><Relationship Id="rId6" Type="http://schemas.openxmlformats.org/officeDocument/2006/relationships/audio" Target="../media/media63.m4a"/><Relationship Id="rId11" Type="http://schemas.microsoft.com/office/2007/relationships/media" Target="../media/media66.m4a"/><Relationship Id="rId24" Type="http://schemas.openxmlformats.org/officeDocument/2006/relationships/image" Target="../media/image5.jpg"/><Relationship Id="rId5" Type="http://schemas.microsoft.com/office/2007/relationships/media" Target="../media/media63.m4a"/><Relationship Id="rId15" Type="http://schemas.microsoft.com/office/2007/relationships/media" Target="../media/media68.m4a"/><Relationship Id="rId23" Type="http://schemas.openxmlformats.org/officeDocument/2006/relationships/image" Target="../media/image4.jpg"/><Relationship Id="rId10" Type="http://schemas.openxmlformats.org/officeDocument/2006/relationships/audio" Target="../media/media65.m4a"/><Relationship Id="rId19" Type="http://schemas.microsoft.com/office/2007/relationships/media" Target="../media/media5.m4a"/><Relationship Id="rId4" Type="http://schemas.openxmlformats.org/officeDocument/2006/relationships/audio" Target="../media/media62.m4a"/><Relationship Id="rId9" Type="http://schemas.microsoft.com/office/2007/relationships/media" Target="../media/media65.m4a"/><Relationship Id="rId14" Type="http://schemas.openxmlformats.org/officeDocument/2006/relationships/audio" Target="../media/media67.m4a"/><Relationship Id="rId2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audio" Target="../media/media4.m4a"/><Relationship Id="rId26" Type="http://schemas.openxmlformats.org/officeDocument/2006/relationships/image" Target="../media/image2.png"/><Relationship Id="rId3" Type="http://schemas.microsoft.com/office/2007/relationships/media" Target="../media/media10.m4a"/><Relationship Id="rId21" Type="http://schemas.openxmlformats.org/officeDocument/2006/relationships/slideLayout" Target="../slideLayouts/slideLayout2.xml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microsoft.com/office/2007/relationships/media" Target="../media/media4.m4a"/><Relationship Id="rId25" Type="http://schemas.openxmlformats.org/officeDocument/2006/relationships/image" Target="../media/image6.jpg"/><Relationship Id="rId2" Type="http://schemas.openxmlformats.org/officeDocument/2006/relationships/audio" Target="../media/media9.m4a"/><Relationship Id="rId16" Type="http://schemas.openxmlformats.org/officeDocument/2006/relationships/audio" Target="../media/media16.m4a"/><Relationship Id="rId20" Type="http://schemas.openxmlformats.org/officeDocument/2006/relationships/audio" Target="../media/media5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5.jpg"/><Relationship Id="rId5" Type="http://schemas.microsoft.com/office/2007/relationships/media" Target="../media/media11.m4a"/><Relationship Id="rId15" Type="http://schemas.microsoft.com/office/2007/relationships/media" Target="../media/media16.m4a"/><Relationship Id="rId23" Type="http://schemas.openxmlformats.org/officeDocument/2006/relationships/image" Target="../media/image4.jpg"/><Relationship Id="rId10" Type="http://schemas.openxmlformats.org/officeDocument/2006/relationships/audio" Target="../media/media13.m4a"/><Relationship Id="rId19" Type="http://schemas.microsoft.com/office/2007/relationships/media" Target="../media/media5.m4a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20.m4a"/><Relationship Id="rId13" Type="http://schemas.microsoft.com/office/2007/relationships/media" Target="../media/media4.m4a"/><Relationship Id="rId18" Type="http://schemas.openxmlformats.org/officeDocument/2006/relationships/image" Target="../media/image2.png"/><Relationship Id="rId3" Type="http://schemas.microsoft.com/office/2007/relationships/media" Target="../media/media18.m4a"/><Relationship Id="rId7" Type="http://schemas.microsoft.com/office/2007/relationships/media" Target="../media/media20.m4a"/><Relationship Id="rId12" Type="http://schemas.openxmlformats.org/officeDocument/2006/relationships/audio" Target="../media/media22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6" Type="http://schemas.openxmlformats.org/officeDocument/2006/relationships/audio" Target="../media/media5.m4a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2.m4a"/><Relationship Id="rId5" Type="http://schemas.microsoft.com/office/2007/relationships/media" Target="../media/media19.m4a"/><Relationship Id="rId15" Type="http://schemas.microsoft.com/office/2007/relationships/media" Target="../media/media5.m4a"/><Relationship Id="rId10" Type="http://schemas.openxmlformats.org/officeDocument/2006/relationships/audio" Target="../media/media21.m4a"/><Relationship Id="rId4" Type="http://schemas.openxmlformats.org/officeDocument/2006/relationships/audio" Target="../media/media18.m4a"/><Relationship Id="rId9" Type="http://schemas.microsoft.com/office/2007/relationships/media" Target="../media/media21.m4a"/><Relationship Id="rId1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6.m4a"/><Relationship Id="rId13" Type="http://schemas.microsoft.com/office/2007/relationships/media" Target="../media/media29.m4a"/><Relationship Id="rId18" Type="http://schemas.openxmlformats.org/officeDocument/2006/relationships/audio" Target="../media/media4.m4a"/><Relationship Id="rId26" Type="http://schemas.openxmlformats.org/officeDocument/2006/relationships/image" Target="../media/image6.jpg"/><Relationship Id="rId3" Type="http://schemas.microsoft.com/office/2007/relationships/media" Target="../media/media24.m4a"/><Relationship Id="rId21" Type="http://schemas.openxmlformats.org/officeDocument/2006/relationships/slideLayout" Target="../slideLayouts/slideLayout2.xml"/><Relationship Id="rId7" Type="http://schemas.microsoft.com/office/2007/relationships/media" Target="../media/media26.m4a"/><Relationship Id="rId12" Type="http://schemas.openxmlformats.org/officeDocument/2006/relationships/audio" Target="../media/media28.m4a"/><Relationship Id="rId17" Type="http://schemas.microsoft.com/office/2007/relationships/media" Target="../media/media4.m4a"/><Relationship Id="rId25" Type="http://schemas.openxmlformats.org/officeDocument/2006/relationships/image" Target="../media/image5.jpg"/><Relationship Id="rId2" Type="http://schemas.openxmlformats.org/officeDocument/2006/relationships/audio" Target="../media/media23.m4a"/><Relationship Id="rId16" Type="http://schemas.openxmlformats.org/officeDocument/2006/relationships/audio" Target="../media/media30.m4a"/><Relationship Id="rId20" Type="http://schemas.openxmlformats.org/officeDocument/2006/relationships/audio" Target="../media/media5.m4a"/><Relationship Id="rId1" Type="http://schemas.microsoft.com/office/2007/relationships/media" Target="../media/media23.m4a"/><Relationship Id="rId6" Type="http://schemas.openxmlformats.org/officeDocument/2006/relationships/audio" Target="../media/media25.m4a"/><Relationship Id="rId11" Type="http://schemas.microsoft.com/office/2007/relationships/media" Target="../media/media28.m4a"/><Relationship Id="rId24" Type="http://schemas.openxmlformats.org/officeDocument/2006/relationships/image" Target="../media/image4.jpg"/><Relationship Id="rId5" Type="http://schemas.microsoft.com/office/2007/relationships/media" Target="../media/media25.m4a"/><Relationship Id="rId15" Type="http://schemas.microsoft.com/office/2007/relationships/media" Target="../media/media30.m4a"/><Relationship Id="rId23" Type="http://schemas.openxmlformats.org/officeDocument/2006/relationships/image" Target="../media/image2.png"/><Relationship Id="rId10" Type="http://schemas.openxmlformats.org/officeDocument/2006/relationships/audio" Target="../media/media27.m4a"/><Relationship Id="rId19" Type="http://schemas.microsoft.com/office/2007/relationships/media" Target="../media/media5.m4a"/><Relationship Id="rId4" Type="http://schemas.openxmlformats.org/officeDocument/2006/relationships/audio" Target="../media/media24.m4a"/><Relationship Id="rId9" Type="http://schemas.microsoft.com/office/2007/relationships/media" Target="../media/media27.m4a"/><Relationship Id="rId14" Type="http://schemas.openxmlformats.org/officeDocument/2006/relationships/audio" Target="../media/media29.m4a"/><Relationship Id="rId2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33.m4a"/><Relationship Id="rId13" Type="http://schemas.microsoft.com/office/2007/relationships/media" Target="../media/media4.m4a"/><Relationship Id="rId18" Type="http://schemas.openxmlformats.org/officeDocument/2006/relationships/image" Target="../media/image2.png"/><Relationship Id="rId3" Type="http://schemas.microsoft.com/office/2007/relationships/media" Target="../media/media31.m4a"/><Relationship Id="rId7" Type="http://schemas.microsoft.com/office/2007/relationships/media" Target="../media/media33.m4a"/><Relationship Id="rId12" Type="http://schemas.openxmlformats.org/officeDocument/2006/relationships/audio" Target="../media/media20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6" Type="http://schemas.openxmlformats.org/officeDocument/2006/relationships/audio" Target="../media/media5.m4a"/><Relationship Id="rId1" Type="http://schemas.microsoft.com/office/2007/relationships/media" Target="../media/media18.m4a"/><Relationship Id="rId6" Type="http://schemas.openxmlformats.org/officeDocument/2006/relationships/audio" Target="../media/media32.m4a"/><Relationship Id="rId11" Type="http://schemas.microsoft.com/office/2007/relationships/media" Target="../media/media20.m4a"/><Relationship Id="rId5" Type="http://schemas.microsoft.com/office/2007/relationships/media" Target="../media/media32.m4a"/><Relationship Id="rId15" Type="http://schemas.microsoft.com/office/2007/relationships/media" Target="../media/media5.m4a"/><Relationship Id="rId10" Type="http://schemas.openxmlformats.org/officeDocument/2006/relationships/audio" Target="../media/media34.m4a"/><Relationship Id="rId4" Type="http://schemas.openxmlformats.org/officeDocument/2006/relationships/audio" Target="../media/media31.m4a"/><Relationship Id="rId9" Type="http://schemas.microsoft.com/office/2007/relationships/media" Target="../media/media34.m4a"/><Relationship Id="rId14" Type="http://schemas.openxmlformats.org/officeDocument/2006/relationships/audio" Target="../media/media4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8.m4a"/><Relationship Id="rId13" Type="http://schemas.microsoft.com/office/2007/relationships/media" Target="../media/media41.m4a"/><Relationship Id="rId18" Type="http://schemas.openxmlformats.org/officeDocument/2006/relationships/audio" Target="../media/media4.m4a"/><Relationship Id="rId26" Type="http://schemas.openxmlformats.org/officeDocument/2006/relationships/image" Target="../media/image2.png"/><Relationship Id="rId3" Type="http://schemas.microsoft.com/office/2007/relationships/media" Target="../media/media36.m4a"/><Relationship Id="rId21" Type="http://schemas.openxmlformats.org/officeDocument/2006/relationships/slideLayout" Target="../slideLayouts/slideLayout2.xml"/><Relationship Id="rId7" Type="http://schemas.microsoft.com/office/2007/relationships/media" Target="../media/media38.m4a"/><Relationship Id="rId12" Type="http://schemas.openxmlformats.org/officeDocument/2006/relationships/audio" Target="../media/media40.m4a"/><Relationship Id="rId17" Type="http://schemas.microsoft.com/office/2007/relationships/media" Target="../media/media4.m4a"/><Relationship Id="rId25" Type="http://schemas.openxmlformats.org/officeDocument/2006/relationships/image" Target="../media/image6.jpg"/><Relationship Id="rId2" Type="http://schemas.openxmlformats.org/officeDocument/2006/relationships/audio" Target="../media/media35.m4a"/><Relationship Id="rId16" Type="http://schemas.openxmlformats.org/officeDocument/2006/relationships/audio" Target="../media/media42.m4a"/><Relationship Id="rId20" Type="http://schemas.openxmlformats.org/officeDocument/2006/relationships/audio" Target="../media/media5.m4a"/><Relationship Id="rId1" Type="http://schemas.microsoft.com/office/2007/relationships/media" Target="../media/media35.m4a"/><Relationship Id="rId6" Type="http://schemas.openxmlformats.org/officeDocument/2006/relationships/audio" Target="../media/media37.m4a"/><Relationship Id="rId11" Type="http://schemas.microsoft.com/office/2007/relationships/media" Target="../media/media40.m4a"/><Relationship Id="rId24" Type="http://schemas.openxmlformats.org/officeDocument/2006/relationships/image" Target="../media/image5.jpg"/><Relationship Id="rId5" Type="http://schemas.microsoft.com/office/2007/relationships/media" Target="../media/media37.m4a"/><Relationship Id="rId15" Type="http://schemas.microsoft.com/office/2007/relationships/media" Target="../media/media42.m4a"/><Relationship Id="rId23" Type="http://schemas.openxmlformats.org/officeDocument/2006/relationships/image" Target="../media/image4.jpg"/><Relationship Id="rId10" Type="http://schemas.openxmlformats.org/officeDocument/2006/relationships/audio" Target="../media/media39.m4a"/><Relationship Id="rId19" Type="http://schemas.microsoft.com/office/2007/relationships/media" Target="../media/media5.m4a"/><Relationship Id="rId4" Type="http://schemas.openxmlformats.org/officeDocument/2006/relationships/audio" Target="../media/media36.m4a"/><Relationship Id="rId9" Type="http://schemas.microsoft.com/office/2007/relationships/media" Target="../media/media39.m4a"/><Relationship Id="rId14" Type="http://schemas.openxmlformats.org/officeDocument/2006/relationships/audio" Target="../media/media41.m4a"/><Relationship Id="rId2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5.m4a"/><Relationship Id="rId13" Type="http://schemas.microsoft.com/office/2007/relationships/media" Target="../media/media4.m4a"/><Relationship Id="rId18" Type="http://schemas.openxmlformats.org/officeDocument/2006/relationships/image" Target="../media/image2.png"/><Relationship Id="rId3" Type="http://schemas.microsoft.com/office/2007/relationships/media" Target="../media/media44.m4a"/><Relationship Id="rId7" Type="http://schemas.microsoft.com/office/2007/relationships/media" Target="../media/media45.m4a"/><Relationship Id="rId12" Type="http://schemas.openxmlformats.org/officeDocument/2006/relationships/audio" Target="../media/media47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43.m4a"/><Relationship Id="rId16" Type="http://schemas.openxmlformats.org/officeDocument/2006/relationships/audio" Target="../media/media5.m4a"/><Relationship Id="rId1" Type="http://schemas.microsoft.com/office/2007/relationships/media" Target="../media/media43.m4a"/><Relationship Id="rId6" Type="http://schemas.openxmlformats.org/officeDocument/2006/relationships/audio" Target="../media/media18.m4a"/><Relationship Id="rId11" Type="http://schemas.microsoft.com/office/2007/relationships/media" Target="../media/media47.m4a"/><Relationship Id="rId5" Type="http://schemas.microsoft.com/office/2007/relationships/media" Target="../media/media18.m4a"/><Relationship Id="rId15" Type="http://schemas.microsoft.com/office/2007/relationships/media" Target="../media/media5.m4a"/><Relationship Id="rId10" Type="http://schemas.openxmlformats.org/officeDocument/2006/relationships/audio" Target="../media/media46.m4a"/><Relationship Id="rId4" Type="http://schemas.openxmlformats.org/officeDocument/2006/relationships/audio" Target="../media/media44.m4a"/><Relationship Id="rId9" Type="http://schemas.microsoft.com/office/2007/relationships/media" Target="../media/media46.m4a"/><Relationship Id="rId14" Type="http://schemas.openxmlformats.org/officeDocument/2006/relationships/audio" Target="../media/media4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1.m4a"/><Relationship Id="rId13" Type="http://schemas.microsoft.com/office/2007/relationships/media" Target="../media/media54.m4a"/><Relationship Id="rId18" Type="http://schemas.openxmlformats.org/officeDocument/2006/relationships/audio" Target="../media/media4.m4a"/><Relationship Id="rId26" Type="http://schemas.openxmlformats.org/officeDocument/2006/relationships/image" Target="../media/image2.png"/><Relationship Id="rId3" Type="http://schemas.microsoft.com/office/2007/relationships/media" Target="../media/media49.m4a"/><Relationship Id="rId21" Type="http://schemas.openxmlformats.org/officeDocument/2006/relationships/slideLayout" Target="../slideLayouts/slideLayout2.xml"/><Relationship Id="rId7" Type="http://schemas.microsoft.com/office/2007/relationships/media" Target="../media/media51.m4a"/><Relationship Id="rId12" Type="http://schemas.openxmlformats.org/officeDocument/2006/relationships/audio" Target="../media/media53.m4a"/><Relationship Id="rId17" Type="http://schemas.microsoft.com/office/2007/relationships/media" Target="../media/media4.m4a"/><Relationship Id="rId25" Type="http://schemas.openxmlformats.org/officeDocument/2006/relationships/image" Target="../media/image6.jpg"/><Relationship Id="rId2" Type="http://schemas.openxmlformats.org/officeDocument/2006/relationships/audio" Target="../media/media48.m4a"/><Relationship Id="rId16" Type="http://schemas.openxmlformats.org/officeDocument/2006/relationships/audio" Target="../media/media55.m4a"/><Relationship Id="rId20" Type="http://schemas.openxmlformats.org/officeDocument/2006/relationships/audio" Target="../media/media5.m4a"/><Relationship Id="rId1" Type="http://schemas.microsoft.com/office/2007/relationships/media" Target="../media/media48.m4a"/><Relationship Id="rId6" Type="http://schemas.openxmlformats.org/officeDocument/2006/relationships/audio" Target="../media/media50.m4a"/><Relationship Id="rId11" Type="http://schemas.microsoft.com/office/2007/relationships/media" Target="../media/media53.m4a"/><Relationship Id="rId24" Type="http://schemas.openxmlformats.org/officeDocument/2006/relationships/image" Target="../media/image5.jpg"/><Relationship Id="rId5" Type="http://schemas.microsoft.com/office/2007/relationships/media" Target="../media/media50.m4a"/><Relationship Id="rId15" Type="http://schemas.microsoft.com/office/2007/relationships/media" Target="../media/media55.m4a"/><Relationship Id="rId23" Type="http://schemas.openxmlformats.org/officeDocument/2006/relationships/image" Target="../media/image4.jpg"/><Relationship Id="rId10" Type="http://schemas.openxmlformats.org/officeDocument/2006/relationships/audio" Target="../media/media52.m4a"/><Relationship Id="rId19" Type="http://schemas.microsoft.com/office/2007/relationships/media" Target="../media/media5.m4a"/><Relationship Id="rId4" Type="http://schemas.openxmlformats.org/officeDocument/2006/relationships/audio" Target="../media/media49.m4a"/><Relationship Id="rId9" Type="http://schemas.microsoft.com/office/2007/relationships/media" Target="../media/media52.m4a"/><Relationship Id="rId14" Type="http://schemas.openxmlformats.org/officeDocument/2006/relationships/audio" Target="../media/media54.m4a"/><Relationship Id="rId2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8.m4a"/><Relationship Id="rId13" Type="http://schemas.microsoft.com/office/2007/relationships/media" Target="../media/media4.m4a"/><Relationship Id="rId18" Type="http://schemas.openxmlformats.org/officeDocument/2006/relationships/image" Target="../media/image2.png"/><Relationship Id="rId3" Type="http://schemas.microsoft.com/office/2007/relationships/media" Target="../media/media56.m4a"/><Relationship Id="rId7" Type="http://schemas.microsoft.com/office/2007/relationships/media" Target="../media/media58.m4a"/><Relationship Id="rId12" Type="http://schemas.openxmlformats.org/officeDocument/2006/relationships/audio" Target="../media/media60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6" Type="http://schemas.openxmlformats.org/officeDocument/2006/relationships/audio" Target="../media/media5.m4a"/><Relationship Id="rId1" Type="http://schemas.microsoft.com/office/2007/relationships/media" Target="../media/media18.m4a"/><Relationship Id="rId6" Type="http://schemas.openxmlformats.org/officeDocument/2006/relationships/audio" Target="../media/media57.m4a"/><Relationship Id="rId11" Type="http://schemas.microsoft.com/office/2007/relationships/media" Target="../media/media60.m4a"/><Relationship Id="rId5" Type="http://schemas.microsoft.com/office/2007/relationships/media" Target="../media/media57.m4a"/><Relationship Id="rId15" Type="http://schemas.microsoft.com/office/2007/relationships/media" Target="../media/media5.m4a"/><Relationship Id="rId10" Type="http://schemas.openxmlformats.org/officeDocument/2006/relationships/audio" Target="../media/media59.m4a"/><Relationship Id="rId4" Type="http://schemas.openxmlformats.org/officeDocument/2006/relationships/audio" Target="../media/media56.m4a"/><Relationship Id="rId9" Type="http://schemas.microsoft.com/office/2007/relationships/media" Target="../media/media59.m4a"/><Relationship Id="rId14" Type="http://schemas.openxmlformats.org/officeDocument/2006/relationships/audio" Target="../media/media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5FF6488A-A011-8F78-A3E9-25BF0256427E}"/>
              </a:ext>
            </a:extLst>
          </p:cNvPr>
          <p:cNvSpPr/>
          <p:nvPr/>
        </p:nvSpPr>
        <p:spPr>
          <a:xfrm rot="5400000">
            <a:off x="3919832" y="3427921"/>
            <a:ext cx="2096036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3762694D-4556-4C27-790A-305DC7FCE2E2}"/>
              </a:ext>
            </a:extLst>
          </p:cNvPr>
          <p:cNvSpPr/>
          <p:nvPr/>
        </p:nvSpPr>
        <p:spPr>
          <a:xfrm rot="5400000">
            <a:off x="7115595" y="3427921"/>
            <a:ext cx="209603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7E212A4-9D7F-8CE5-0180-EC29CB31F80A}"/>
              </a:ext>
            </a:extLst>
          </p:cNvPr>
          <p:cNvSpPr/>
          <p:nvPr/>
        </p:nvSpPr>
        <p:spPr>
          <a:xfrm rot="5400000">
            <a:off x="730942" y="3427922"/>
            <a:ext cx="2096035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D19C7B8B-715C-257B-988C-2EA26D41DABB}"/>
              </a:ext>
            </a:extLst>
          </p:cNvPr>
          <p:cNvCxnSpPr>
            <a:cxnSpLocks/>
          </p:cNvCxnSpPr>
          <p:nvPr/>
        </p:nvCxnSpPr>
        <p:spPr>
          <a:xfrm flipV="1">
            <a:off x="562608" y="2369384"/>
            <a:ext cx="8707120" cy="1987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0F28DC77-C985-CA09-B05E-6B7429A3EA44}"/>
              </a:ext>
            </a:extLst>
          </p:cNvPr>
          <p:cNvCxnSpPr>
            <a:cxnSpLocks/>
          </p:cNvCxnSpPr>
          <p:nvPr/>
        </p:nvCxnSpPr>
        <p:spPr>
          <a:xfrm>
            <a:off x="1720848" y="2266761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FB0FA395-7CCB-50D2-057A-40F638DAAB6A}"/>
              </a:ext>
            </a:extLst>
          </p:cNvPr>
          <p:cNvCxnSpPr>
            <a:cxnSpLocks/>
          </p:cNvCxnSpPr>
          <p:nvPr/>
        </p:nvCxnSpPr>
        <p:spPr>
          <a:xfrm>
            <a:off x="4906832" y="2266761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586FED6E-8F0F-002D-418C-A6A754B73027}"/>
              </a:ext>
            </a:extLst>
          </p:cNvPr>
          <p:cNvCxnSpPr>
            <a:cxnSpLocks/>
          </p:cNvCxnSpPr>
          <p:nvPr/>
        </p:nvCxnSpPr>
        <p:spPr>
          <a:xfrm>
            <a:off x="8092815" y="2258993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DC8FC3D5-5931-6CE2-3055-612842C139D6}"/>
              </a:ext>
            </a:extLst>
          </p:cNvPr>
          <p:cNvSpPr txBox="1"/>
          <p:nvPr/>
        </p:nvSpPr>
        <p:spPr>
          <a:xfrm>
            <a:off x="7659545" y="248722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6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A8A47A9-12F7-3202-F1FE-9A16CCDCA510}"/>
              </a:ext>
            </a:extLst>
          </p:cNvPr>
          <p:cNvSpPr txBox="1"/>
          <p:nvPr/>
        </p:nvSpPr>
        <p:spPr>
          <a:xfrm>
            <a:off x="1248305" y="248722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62E550D-70BE-1D6F-37A4-864A3DCD76BE}"/>
              </a:ext>
            </a:extLst>
          </p:cNvPr>
          <p:cNvSpPr txBox="1"/>
          <p:nvPr/>
        </p:nvSpPr>
        <p:spPr>
          <a:xfrm>
            <a:off x="4453925" y="248722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5</a:t>
            </a:r>
          </a:p>
        </p:txBody>
      </p:sp>
      <p:sp>
        <p:nvSpPr>
          <p:cNvPr id="64" name="Bogen 63">
            <a:extLst>
              <a:ext uri="{FF2B5EF4-FFF2-40B4-BE49-F238E27FC236}">
                <a16:creationId xmlns:a16="http://schemas.microsoft.com/office/drawing/2014/main" id="{DF4494A0-1EC8-51CD-B521-7102D2924F31}"/>
              </a:ext>
            </a:extLst>
          </p:cNvPr>
          <p:cNvSpPr/>
          <p:nvPr/>
        </p:nvSpPr>
        <p:spPr>
          <a:xfrm rot="16200000">
            <a:off x="2708590" y="607660"/>
            <a:ext cx="1192192" cy="3160371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Bogen 64">
            <a:extLst>
              <a:ext uri="{FF2B5EF4-FFF2-40B4-BE49-F238E27FC236}">
                <a16:creationId xmlns:a16="http://schemas.microsoft.com/office/drawing/2014/main" id="{FF32C2AB-DF03-D9D8-206F-6710F08178C7}"/>
              </a:ext>
            </a:extLst>
          </p:cNvPr>
          <p:cNvSpPr/>
          <p:nvPr/>
        </p:nvSpPr>
        <p:spPr>
          <a:xfrm rot="16200000" flipV="1">
            <a:off x="5874132" y="597287"/>
            <a:ext cx="1251416" cy="3186028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181CEEE-C7A9-B6A6-FF24-75EFFFA70B43}"/>
              </a:ext>
            </a:extLst>
          </p:cNvPr>
          <p:cNvSpPr txBox="1"/>
          <p:nvPr/>
        </p:nvSpPr>
        <p:spPr>
          <a:xfrm>
            <a:off x="376026" y="4161777"/>
            <a:ext cx="2340000" cy="5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der Vorgänger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D738C7E-6475-9935-81FE-44EAE2920405}"/>
              </a:ext>
            </a:extLst>
          </p:cNvPr>
          <p:cNvSpPr txBox="1"/>
          <p:nvPr/>
        </p:nvSpPr>
        <p:spPr>
          <a:xfrm>
            <a:off x="3579925" y="4161777"/>
            <a:ext cx="2340000" cy="5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7C324BC-6AAA-880E-E510-3FEFADAFD291}"/>
              </a:ext>
            </a:extLst>
          </p:cNvPr>
          <p:cNvSpPr txBox="1"/>
          <p:nvPr/>
        </p:nvSpPr>
        <p:spPr>
          <a:xfrm>
            <a:off x="6793658" y="4161777"/>
            <a:ext cx="2376000" cy="5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300" dirty="0">
                <a:latin typeface="Comic Sans MS" panose="030F0902030302020204" pitchFamily="66" charset="0"/>
              </a:rPr>
              <a:t>der Nachfolger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87624BD-F57D-87C3-C1FA-60642EBE1C75}"/>
              </a:ext>
            </a:extLst>
          </p:cNvPr>
          <p:cNvSpPr txBox="1"/>
          <p:nvPr/>
        </p:nvSpPr>
        <p:spPr>
          <a:xfrm>
            <a:off x="376026" y="4808696"/>
            <a:ext cx="2340000" cy="81409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попереднє</a:t>
            </a:r>
            <a:endParaRPr lang="az-Cyrl-AZ" altLang="de-DE" sz="1600" dirty="0">
              <a:cs typeface="Calibri" panose="020F0502020204030204" pitchFamily="34" charset="0"/>
            </a:endParaRPr>
          </a:p>
          <a:p>
            <a:pPr algn="ctr"/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20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p</a:t>
            </a:r>
            <a:r>
              <a:rPr lang="de-DE" sz="20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operednye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EC8F56D-BCF3-E6CD-60E6-5EB76B0E4282}"/>
              </a:ext>
            </a:extLst>
          </p:cNvPr>
          <p:cNvSpPr txBox="1"/>
          <p:nvPr/>
        </p:nvSpPr>
        <p:spPr>
          <a:xfrm>
            <a:off x="3579925" y="4808696"/>
            <a:ext cx="2340000" cy="81409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2400" dirty="0"/>
              <a:t>числ</a:t>
            </a:r>
            <a:r>
              <a:rPr lang="uk-UA" sz="2400" dirty="0"/>
              <a:t>о</a:t>
            </a:r>
            <a:endParaRPr lang="de-DE" sz="2400" dirty="0"/>
          </a:p>
          <a:p>
            <a:pPr algn="ctr"/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20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chyslo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C407C33-2B20-1EAC-F687-7283D75A0C44}"/>
              </a:ext>
            </a:extLst>
          </p:cNvPr>
          <p:cNvSpPr txBox="1"/>
          <p:nvPr/>
        </p:nvSpPr>
        <p:spPr>
          <a:xfrm>
            <a:off x="6793658" y="4808696"/>
            <a:ext cx="2376000" cy="81409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/>
              <a:t>наступне</a:t>
            </a:r>
            <a:endParaRPr lang="de-DE" sz="1600" dirty="0"/>
          </a:p>
          <a:p>
            <a:pPr algn="ctr"/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2000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n</a:t>
            </a:r>
            <a:r>
              <a:rPr lang="de-DE" sz="20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astupne</a:t>
            </a:r>
            <a:r>
              <a:rPr lang="de-DE" altLang="de-DE" sz="20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Audio Recording 07.02.2023, 21:00:50">
            <a:hlinkClick r:id="" action="ppaction://media"/>
            <a:extLst>
              <a:ext uri="{FF2B5EF4-FFF2-40B4-BE49-F238E27FC236}">
                <a16:creationId xmlns:a16="http://schemas.microsoft.com/office/drawing/2014/main" id="{3E83C904-2AE7-35ED-9686-1785281B2A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802821" y="4981741"/>
            <a:ext cx="468000" cy="468000"/>
          </a:xfrm>
          <a:prstGeom prst="rect">
            <a:avLst/>
          </a:prstGeom>
        </p:spPr>
      </p:pic>
      <p:pic>
        <p:nvPicPr>
          <p:cNvPr id="9" name="Audio Recording 07.02.2023, 21:00:58">
            <a:hlinkClick r:id="" action="ppaction://media"/>
            <a:extLst>
              <a:ext uri="{FF2B5EF4-FFF2-40B4-BE49-F238E27FC236}">
                <a16:creationId xmlns:a16="http://schemas.microsoft.com/office/drawing/2014/main" id="{1BA50AF1-0510-995C-0C27-1CA0998E76A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974900" y="4981741"/>
            <a:ext cx="468000" cy="468000"/>
          </a:xfrm>
          <a:prstGeom prst="rect">
            <a:avLst/>
          </a:prstGeom>
        </p:spPr>
      </p:pic>
      <p:pic>
        <p:nvPicPr>
          <p:cNvPr id="10" name="Audio Recording 07.02.2023, 21:01:08">
            <a:hlinkClick r:id="" action="ppaction://media"/>
            <a:extLst>
              <a:ext uri="{FF2B5EF4-FFF2-40B4-BE49-F238E27FC236}">
                <a16:creationId xmlns:a16="http://schemas.microsoft.com/office/drawing/2014/main" id="{537E6DEE-7280-F446-077E-4CDD1D1246C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191960" y="4981741"/>
            <a:ext cx="468000" cy="46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B3075294-CE4B-9BEA-ED43-6365ED4330E3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pic>
        <p:nvPicPr>
          <p:cNvPr id="12" name="Audio Recording 07.02.2023, 21:00:39">
            <a:hlinkClick r:id="" action="ppaction://media"/>
            <a:extLst>
              <a:ext uri="{FF2B5EF4-FFF2-40B4-BE49-F238E27FC236}">
                <a16:creationId xmlns:a16="http://schemas.microsoft.com/office/drawing/2014/main" id="{2CEAFEAA-759A-D470-9490-EA1EF54F329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389156" y="234058"/>
            <a:ext cx="468000" cy="468000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21FADE66-39A1-0F52-A410-D1E7D8A50C80}"/>
              </a:ext>
            </a:extLst>
          </p:cNvPr>
          <p:cNvSpPr txBox="1"/>
          <p:nvPr/>
        </p:nvSpPr>
        <p:spPr>
          <a:xfrm>
            <a:off x="2990070" y="191065"/>
            <a:ext cx="3518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сусідні числа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susidni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chysla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3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05CFC2BE-9C8B-F988-9D11-0E6F06292F1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pic>
        <p:nvPicPr>
          <p:cNvPr id="17" name="Audio Recording 16.01.2023, 12:32:26">
            <a:hlinkClick r:id="" action="ppaction://media"/>
            <a:extLst>
              <a:ext uri="{FF2B5EF4-FFF2-40B4-BE49-F238E27FC236}">
                <a16:creationId xmlns:a16="http://schemas.microsoft.com/office/drawing/2014/main" id="{04993EE8-B3EF-5D71-26CD-1EB72690F74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03954" y="4227371"/>
            <a:ext cx="468000" cy="468000"/>
          </a:xfrm>
          <a:prstGeom prst="rect">
            <a:avLst/>
          </a:prstGeom>
        </p:spPr>
      </p:pic>
      <p:pic>
        <p:nvPicPr>
          <p:cNvPr id="19" name="Audio Recording 16.01.2023, 12:32:33">
            <a:hlinkClick r:id="" action="ppaction://media"/>
            <a:extLst>
              <a:ext uri="{FF2B5EF4-FFF2-40B4-BE49-F238E27FC236}">
                <a16:creationId xmlns:a16="http://schemas.microsoft.com/office/drawing/2014/main" id="{48247DB5-FDD7-1DF0-FC4F-86FEE17B34F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73078" y="4227371"/>
            <a:ext cx="468000" cy="468000"/>
          </a:xfrm>
          <a:prstGeom prst="rect">
            <a:avLst/>
          </a:prstGeom>
        </p:spPr>
      </p:pic>
      <p:pic>
        <p:nvPicPr>
          <p:cNvPr id="20" name="Audio Recording 16.01.2023, 12:33:10">
            <a:hlinkClick r:id="" action="ppaction://media"/>
            <a:extLst>
              <a:ext uri="{FF2B5EF4-FFF2-40B4-BE49-F238E27FC236}">
                <a16:creationId xmlns:a16="http://schemas.microsoft.com/office/drawing/2014/main" id="{82E70F98-2B09-1471-F001-295F80ADA90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1960" y="424087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471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792893" y="1278452"/>
            <a:ext cx="271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kleinere Nachbarhundert-tausender </a:t>
            </a:r>
            <a:r>
              <a:rPr lang="de-DE" sz="1600" dirty="0">
                <a:latin typeface="Comic Sans MS" panose="030F0902030302020204" pitchFamily="66" charset="0"/>
              </a:rPr>
              <a:t>von 360000? </a:t>
            </a:r>
            <a:endParaRPr lang="de-DE" sz="1600" dirty="0"/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35" y="4371687"/>
            <a:ext cx="1066253" cy="1435774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76" y="1571879"/>
            <a:ext cx="954024" cy="1325880"/>
          </a:xfrm>
          <a:prstGeom prst="rect">
            <a:avLst/>
          </a:prstGeom>
        </p:spPr>
      </p:pic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061007" y="1245416"/>
            <a:ext cx="275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kleinere Nachbarhunderttausender </a:t>
            </a:r>
            <a:r>
              <a:rPr lang="de-DE" sz="1600" dirty="0">
                <a:latin typeface="Comic Sans MS" panose="030F0902030302020204" pitchFamily="66" charset="0"/>
              </a:rPr>
              <a:t>von 360000 ist 300000.</a:t>
            </a:r>
            <a:endParaRPr lang="de-DE" sz="1600" dirty="0"/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4" y="4487214"/>
            <a:ext cx="879790" cy="1478665"/>
          </a:xfrm>
          <a:prstGeom prst="rect">
            <a:avLst/>
          </a:prstGeom>
        </p:spPr>
      </p:pic>
      <p:pic>
        <p:nvPicPr>
          <p:cNvPr id="3" name="Bild 2" descr="MÃ¤dchen 1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3" y="1573121"/>
            <a:ext cx="1106781" cy="13026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43D75B9-5E45-4CC4-DDA9-FBA754863D3D}"/>
              </a:ext>
            </a:extLst>
          </p:cNvPr>
          <p:cNvSpPr txBox="1"/>
          <p:nvPr/>
        </p:nvSpPr>
        <p:spPr>
          <a:xfrm>
            <a:off x="1527679" y="2580671"/>
            <a:ext cx="319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Яке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менше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сусіднє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стотисячне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число до 360000?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Yake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menshe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susidnye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stotysyachne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do 360000?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/>
          <p:nvPr/>
        </p:nvCxnSpPr>
        <p:spPr>
          <a:xfrm flipV="1">
            <a:off x="638978" y="3745735"/>
            <a:ext cx="8130449" cy="77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2714EB2-4D0B-16FD-605D-4060DBF1B956}"/>
              </a:ext>
            </a:extLst>
          </p:cNvPr>
          <p:cNvSpPr txBox="1"/>
          <p:nvPr/>
        </p:nvSpPr>
        <p:spPr>
          <a:xfrm>
            <a:off x="5052994" y="2590096"/>
            <a:ext cx="319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Менше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сусіднє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стотисячне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число до 360000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300000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Menshe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susidnye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stotysyachne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do 360000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tse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300000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CD97094-6D57-816D-B490-CF8CEB0FDA0F}"/>
              </a:ext>
            </a:extLst>
          </p:cNvPr>
          <p:cNvSpPr txBox="1"/>
          <p:nvPr/>
        </p:nvSpPr>
        <p:spPr>
          <a:xfrm>
            <a:off x="1465894" y="5378851"/>
            <a:ext cx="3197414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Яке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більше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сусіднє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стотисячне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число до 360000?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Yake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bilʹshe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susidnye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</a:p>
          <a:p>
            <a:pPr algn="ctr"/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stotysyachne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do 360000?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A3BE56-2476-969B-ACA7-0A7CFA7FA5F1}"/>
              </a:ext>
            </a:extLst>
          </p:cNvPr>
          <p:cNvSpPr txBox="1"/>
          <p:nvPr/>
        </p:nvSpPr>
        <p:spPr>
          <a:xfrm>
            <a:off x="4942903" y="5421688"/>
            <a:ext cx="319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Більше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сусіднє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стотисячне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число до 360000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400000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Bilʹshe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susidnye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stotysyachne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do 360000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tse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uk-UA" sz="1400" b="0" i="0" dirty="0">
                <a:solidFill>
                  <a:srgbClr val="9D9D9D"/>
                </a:solidFill>
                <a:effectLst/>
                <a:latin typeface="Roboto" panose="02000000000000000000" pitchFamily="2" charset="0"/>
              </a:rPr>
              <a:t>4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00000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6C8B2B6-DCD9-B111-E43E-3F817D387AA1}"/>
              </a:ext>
            </a:extLst>
          </p:cNvPr>
          <p:cNvSpPr txBox="1"/>
          <p:nvPr/>
        </p:nvSpPr>
        <p:spPr>
          <a:xfrm>
            <a:off x="1832682" y="4106740"/>
            <a:ext cx="271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größere Nachbarhundert-tausender </a:t>
            </a:r>
            <a:r>
              <a:rPr lang="de-DE" sz="1600" dirty="0">
                <a:latin typeface="Comic Sans MS" panose="030F0902030302020204" pitchFamily="66" charset="0"/>
              </a:rPr>
              <a:t>von 360000? </a:t>
            </a:r>
            <a:endParaRPr lang="de-DE" sz="16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1D02075-8B69-C79D-BC77-633B0D74265D}"/>
              </a:ext>
            </a:extLst>
          </p:cNvPr>
          <p:cNvSpPr txBox="1"/>
          <p:nvPr/>
        </p:nvSpPr>
        <p:spPr>
          <a:xfrm>
            <a:off x="5064584" y="4073239"/>
            <a:ext cx="275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größere Nachbarhunderttausender </a:t>
            </a:r>
            <a:r>
              <a:rPr lang="de-DE" sz="1600" dirty="0">
                <a:latin typeface="Comic Sans MS" panose="030F0902030302020204" pitchFamily="66" charset="0"/>
              </a:rPr>
              <a:t>von 360000 ist 400000.</a:t>
            </a:r>
            <a:endParaRPr lang="de-DE" sz="1600" dirty="0"/>
          </a:p>
        </p:txBody>
      </p:sp>
      <p:pic>
        <p:nvPicPr>
          <p:cNvPr id="18" name="Audio Recording 07.02.2023, 21:16:42">
            <a:hlinkClick r:id="" action="ppaction://media"/>
            <a:extLst>
              <a:ext uri="{FF2B5EF4-FFF2-40B4-BE49-F238E27FC236}">
                <a16:creationId xmlns:a16="http://schemas.microsoft.com/office/drawing/2014/main" id="{14EAA1FF-43C3-948F-A2E8-12862D2E04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346629" y="2760346"/>
            <a:ext cx="468000" cy="468000"/>
          </a:xfrm>
          <a:prstGeom prst="rect">
            <a:avLst/>
          </a:prstGeom>
        </p:spPr>
      </p:pic>
      <p:pic>
        <p:nvPicPr>
          <p:cNvPr id="19" name="Audio Recording 07.02.2023, 21:17:35">
            <a:hlinkClick r:id="" action="ppaction://media"/>
            <a:extLst>
              <a:ext uri="{FF2B5EF4-FFF2-40B4-BE49-F238E27FC236}">
                <a16:creationId xmlns:a16="http://schemas.microsoft.com/office/drawing/2014/main" id="{A94C1FF9-4C15-4B10-D704-A207924CE56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795681" y="2810824"/>
            <a:ext cx="468000" cy="468000"/>
          </a:xfrm>
          <a:prstGeom prst="rect">
            <a:avLst/>
          </a:prstGeom>
        </p:spPr>
      </p:pic>
      <p:pic>
        <p:nvPicPr>
          <p:cNvPr id="21" name="Audio Recording 07.02.2023, 21:18:09">
            <a:hlinkClick r:id="" action="ppaction://media"/>
            <a:extLst>
              <a:ext uri="{FF2B5EF4-FFF2-40B4-BE49-F238E27FC236}">
                <a16:creationId xmlns:a16="http://schemas.microsoft.com/office/drawing/2014/main" id="{81981E3B-5A46-BC0B-AECA-A4783577F7B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277712" y="5607510"/>
            <a:ext cx="468000" cy="468000"/>
          </a:xfrm>
          <a:prstGeom prst="rect">
            <a:avLst/>
          </a:prstGeom>
        </p:spPr>
      </p:pic>
      <p:pic>
        <p:nvPicPr>
          <p:cNvPr id="22" name="Audio Recording 07.02.2023, 21:18:49">
            <a:hlinkClick r:id="" action="ppaction://media"/>
            <a:extLst>
              <a:ext uri="{FF2B5EF4-FFF2-40B4-BE49-F238E27FC236}">
                <a16:creationId xmlns:a16="http://schemas.microsoft.com/office/drawing/2014/main" id="{3A16D7F3-2DC4-7FEA-1C92-FA69B7684E0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844064" y="5616325"/>
            <a:ext cx="468000" cy="46800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B1781CBA-8F37-8086-8F40-B054149E2E90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B401A1DA-8E45-915F-98DB-4D4F094AD12D}"/>
              </a:ext>
            </a:extLst>
          </p:cNvPr>
          <p:cNvSpPr/>
          <p:nvPr/>
        </p:nvSpPr>
        <p:spPr>
          <a:xfrm>
            <a:off x="1729607" y="1172980"/>
            <a:ext cx="2924970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5432C192-5097-745B-2F5B-31D0A21972A5}"/>
              </a:ext>
            </a:extLst>
          </p:cNvPr>
          <p:cNvSpPr/>
          <p:nvPr/>
        </p:nvSpPr>
        <p:spPr>
          <a:xfrm>
            <a:off x="1616758" y="2502177"/>
            <a:ext cx="3197414" cy="1105829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 rechteckige Legende 26">
            <a:extLst>
              <a:ext uri="{FF2B5EF4-FFF2-40B4-BE49-F238E27FC236}">
                <a16:creationId xmlns:a16="http://schemas.microsoft.com/office/drawing/2014/main" id="{D0823605-5A78-F4EC-E803-D6E122694250}"/>
              </a:ext>
            </a:extLst>
          </p:cNvPr>
          <p:cNvSpPr/>
          <p:nvPr/>
        </p:nvSpPr>
        <p:spPr>
          <a:xfrm>
            <a:off x="4953001" y="1091812"/>
            <a:ext cx="2924970" cy="1105829"/>
          </a:xfrm>
          <a:prstGeom prst="wedgeRoundRectCallout">
            <a:avLst>
              <a:gd name="adj1" fmla="val 55792"/>
              <a:gd name="adj2" fmla="val 3470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B9FF89D2-16F4-DE0C-CAFD-4D2FABC15E40}"/>
              </a:ext>
            </a:extLst>
          </p:cNvPr>
          <p:cNvSpPr/>
          <p:nvPr/>
        </p:nvSpPr>
        <p:spPr>
          <a:xfrm>
            <a:off x="5079539" y="2528458"/>
            <a:ext cx="3197414" cy="1105829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177E6C9E-4DDF-9E1E-712B-3CAA8A5DD386}"/>
              </a:ext>
            </a:extLst>
          </p:cNvPr>
          <p:cNvSpPr/>
          <p:nvPr/>
        </p:nvSpPr>
        <p:spPr>
          <a:xfrm>
            <a:off x="1747153" y="3969325"/>
            <a:ext cx="2901207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Abgerundete rechteckige Legende 31">
            <a:extLst>
              <a:ext uri="{FF2B5EF4-FFF2-40B4-BE49-F238E27FC236}">
                <a16:creationId xmlns:a16="http://schemas.microsoft.com/office/drawing/2014/main" id="{51BE69D6-25B0-93DC-5935-C82BF8BC400C}"/>
              </a:ext>
            </a:extLst>
          </p:cNvPr>
          <p:cNvSpPr/>
          <p:nvPr/>
        </p:nvSpPr>
        <p:spPr>
          <a:xfrm>
            <a:off x="1561069" y="5333769"/>
            <a:ext cx="3197414" cy="1105829"/>
          </a:xfrm>
          <a:prstGeom prst="wedgeRoundRectCallout">
            <a:avLst>
              <a:gd name="adj1" fmla="val -57067"/>
              <a:gd name="adj2" fmla="val -4225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E8A7CBF0-D1AF-5F48-4FC8-A9F9A0C2E545}"/>
              </a:ext>
            </a:extLst>
          </p:cNvPr>
          <p:cNvSpPr/>
          <p:nvPr/>
        </p:nvSpPr>
        <p:spPr>
          <a:xfrm>
            <a:off x="4946932" y="3923404"/>
            <a:ext cx="2931039" cy="1105829"/>
          </a:xfrm>
          <a:prstGeom prst="wedgeRoundRectCallout">
            <a:avLst>
              <a:gd name="adj1" fmla="val 57739"/>
              <a:gd name="adj2" fmla="val 38789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Abgerundete rechteckige Legende 33">
            <a:extLst>
              <a:ext uri="{FF2B5EF4-FFF2-40B4-BE49-F238E27FC236}">
                <a16:creationId xmlns:a16="http://schemas.microsoft.com/office/drawing/2014/main" id="{48B741E2-B750-3E44-2456-B54D5D2B866E}"/>
              </a:ext>
            </a:extLst>
          </p:cNvPr>
          <p:cNvSpPr/>
          <p:nvPr/>
        </p:nvSpPr>
        <p:spPr>
          <a:xfrm>
            <a:off x="4946932" y="5360048"/>
            <a:ext cx="3377903" cy="1105829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3E6572D-2390-C17A-E9D5-19A3D7738418}"/>
              </a:ext>
            </a:extLst>
          </p:cNvPr>
          <p:cNvSpPr txBox="1"/>
          <p:nvPr/>
        </p:nvSpPr>
        <p:spPr>
          <a:xfrm>
            <a:off x="2990069" y="191065"/>
            <a:ext cx="3803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сусідні числа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susidni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chysla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2" name="Audio Recording 16.01.2023, 12:59:03">
            <a:hlinkClick r:id="" action="ppaction://media"/>
            <a:extLst>
              <a:ext uri="{FF2B5EF4-FFF2-40B4-BE49-F238E27FC236}">
                <a16:creationId xmlns:a16="http://schemas.microsoft.com/office/drawing/2014/main" id="{11E7B5AD-7EAB-5309-CD9C-A45F548C251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75205" y="1214369"/>
            <a:ext cx="468000" cy="468000"/>
          </a:xfrm>
          <a:prstGeom prst="rect">
            <a:avLst/>
          </a:prstGeom>
        </p:spPr>
      </p:pic>
      <p:pic>
        <p:nvPicPr>
          <p:cNvPr id="14" name="Audio Recording 16.01.2023, 12:59:20">
            <a:hlinkClick r:id="" action="ppaction://media"/>
            <a:extLst>
              <a:ext uri="{FF2B5EF4-FFF2-40B4-BE49-F238E27FC236}">
                <a16:creationId xmlns:a16="http://schemas.microsoft.com/office/drawing/2014/main" id="{DCB11264-9515-CFAF-8093-AB022001DACF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94181" y="1123298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2:59:41">
            <a:hlinkClick r:id="" action="ppaction://media"/>
            <a:extLst>
              <a:ext uri="{FF2B5EF4-FFF2-40B4-BE49-F238E27FC236}">
                <a16:creationId xmlns:a16="http://schemas.microsoft.com/office/drawing/2014/main" id="{62E8EBFD-11C1-2D5F-5A02-BA84EAE9AC2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32319" y="4024275"/>
            <a:ext cx="468000" cy="468000"/>
          </a:xfrm>
          <a:prstGeom prst="rect">
            <a:avLst/>
          </a:prstGeom>
        </p:spPr>
      </p:pic>
      <p:pic>
        <p:nvPicPr>
          <p:cNvPr id="17" name="Audio Recording 16.01.2023, 12:59:58">
            <a:hlinkClick r:id="" action="ppaction://media"/>
            <a:extLst>
              <a:ext uri="{FF2B5EF4-FFF2-40B4-BE49-F238E27FC236}">
                <a16:creationId xmlns:a16="http://schemas.microsoft.com/office/drawing/2014/main" id="{13B56BE8-2698-C25B-58AB-3C92A9E43B3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39685" y="3969325"/>
            <a:ext cx="468000" cy="468000"/>
          </a:xfrm>
          <a:prstGeom prst="rect">
            <a:avLst/>
          </a:prstGeom>
        </p:spPr>
      </p:pic>
      <p:pic>
        <p:nvPicPr>
          <p:cNvPr id="24" name="Audio Recording 07.02.2023, 21:00:39">
            <a:hlinkClick r:id="" action="ppaction://media"/>
            <a:extLst>
              <a:ext uri="{FF2B5EF4-FFF2-40B4-BE49-F238E27FC236}">
                <a16:creationId xmlns:a16="http://schemas.microsoft.com/office/drawing/2014/main" id="{A387203F-28D1-E222-AFEF-1A3E5337A3EC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389156" y="234058"/>
            <a:ext cx="468000" cy="468000"/>
          </a:xfrm>
          <a:prstGeom prst="rect">
            <a:avLst/>
          </a:prstGeom>
        </p:spPr>
      </p:pic>
      <p:pic>
        <p:nvPicPr>
          <p:cNvPr id="30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AD5DF4DB-C1FA-A99C-6057-36A27981A6B2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844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30303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2086495" y="1228103"/>
            <a:ext cx="219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Wie heißt der Vor-gänger von 5? </a:t>
            </a:r>
            <a:endParaRPr lang="de-DE" dirty="0"/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6" y="4322291"/>
            <a:ext cx="984642" cy="1325880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07" y="1449151"/>
            <a:ext cx="954024" cy="1325880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267753" y="4147226"/>
            <a:ext cx="230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Nachfolger von 5 ist 6.</a:t>
            </a:r>
            <a:endParaRPr lang="de-DE" dirty="0"/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4982062" y="5335141"/>
            <a:ext cx="2414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Число наступне після 5 це 6.</a:t>
            </a:r>
            <a:endParaRPr lang="de-DE" altLang="de-DE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nastupne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pislya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5 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tse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6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270937" y="1228103"/>
            <a:ext cx="207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Vorgänger von 5 ist 4.</a:t>
            </a:r>
            <a:endParaRPr lang="de-DE" dirty="0"/>
          </a:p>
        </p:txBody>
      </p:sp>
      <p:sp>
        <p:nvSpPr>
          <p:cNvPr id="156" name="Textfeld 155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5354696" y="2236554"/>
            <a:ext cx="2126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Число</a:t>
            </a:r>
            <a:r>
              <a:rPr lang="uk-UA" altLang="de-DE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uk-UA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попереднє 5 це 4.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poperednye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5 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tse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4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757261" y="4147226"/>
            <a:ext cx="2772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Wie heißt der Nach-</a:t>
            </a:r>
            <a:r>
              <a:rPr lang="de-DE" dirty="0" err="1">
                <a:latin typeface="Comic Sans MS" panose="030F0902030302020204" pitchFamily="66" charset="0"/>
              </a:rPr>
              <a:t>folger</a:t>
            </a:r>
            <a:r>
              <a:rPr lang="de-DE" dirty="0">
                <a:latin typeface="Comic Sans MS" panose="030F0902030302020204" pitchFamily="66" charset="0"/>
              </a:rPr>
              <a:t> von 5?</a:t>
            </a:r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1745091" y="5286518"/>
            <a:ext cx="2235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Яке число наступне до 5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Yake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chyslo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nastupne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do 5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9" y="4487214"/>
            <a:ext cx="917808" cy="1542561"/>
          </a:xfrm>
          <a:prstGeom prst="rect">
            <a:avLst/>
          </a:prstGeom>
        </p:spPr>
      </p:pic>
      <p:pic>
        <p:nvPicPr>
          <p:cNvPr id="3" name="Bild 2" descr="MÃ¤dchen 1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2" y="1573121"/>
            <a:ext cx="1106781" cy="13026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43D75B9-5E45-4CC4-DDA9-FBA754863D3D}"/>
              </a:ext>
            </a:extLst>
          </p:cNvPr>
          <p:cNvSpPr txBox="1"/>
          <p:nvPr/>
        </p:nvSpPr>
        <p:spPr>
          <a:xfrm>
            <a:off x="1880511" y="2351079"/>
            <a:ext cx="2131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de-D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Яке число попереднє до 5?</a:t>
            </a:r>
            <a:endParaRPr lang="de-DE" altLang="de-DE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Yake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poperednye</a:t>
            </a:r>
            <a:r>
              <a:rPr lang="de-DE" sz="16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do 5?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28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/>
          <p:nvPr/>
        </p:nvCxnSpPr>
        <p:spPr>
          <a:xfrm flipV="1">
            <a:off x="638978" y="3745735"/>
            <a:ext cx="8130449" cy="77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udio Recording 07.02.2023, 21:02:34">
            <a:hlinkClick r:id="" action="ppaction://media"/>
            <a:extLst>
              <a:ext uri="{FF2B5EF4-FFF2-40B4-BE49-F238E27FC236}">
                <a16:creationId xmlns:a16="http://schemas.microsoft.com/office/drawing/2014/main" id="{A70B18EE-1A86-42D8-A6B1-04C239FAD5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378043" y="2699611"/>
            <a:ext cx="468000" cy="468000"/>
          </a:xfrm>
          <a:prstGeom prst="rect">
            <a:avLst/>
          </a:prstGeom>
        </p:spPr>
      </p:pic>
      <p:pic>
        <p:nvPicPr>
          <p:cNvPr id="12" name="Audio Recording 07.02.2023, 21:02:59">
            <a:hlinkClick r:id="" action="ppaction://media"/>
            <a:extLst>
              <a:ext uri="{FF2B5EF4-FFF2-40B4-BE49-F238E27FC236}">
                <a16:creationId xmlns:a16="http://schemas.microsoft.com/office/drawing/2014/main" id="{C83ECB98-DF2F-191C-AA29-6BEC48307E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3818252" y="5699933"/>
            <a:ext cx="468000" cy="468000"/>
          </a:xfrm>
          <a:prstGeom prst="rect">
            <a:avLst/>
          </a:prstGeom>
        </p:spPr>
      </p:pic>
      <p:pic>
        <p:nvPicPr>
          <p:cNvPr id="13" name="Audio Recording 07.02.2023, 21:03:13">
            <a:hlinkClick r:id="" action="ppaction://media"/>
            <a:extLst>
              <a:ext uri="{FF2B5EF4-FFF2-40B4-BE49-F238E27FC236}">
                <a16:creationId xmlns:a16="http://schemas.microsoft.com/office/drawing/2014/main" id="{28B5C817-4B86-712F-B8FE-0BCCA5C4A6E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007290" y="2767795"/>
            <a:ext cx="468000" cy="468000"/>
          </a:xfrm>
          <a:prstGeom prst="rect">
            <a:avLst/>
          </a:prstGeom>
        </p:spPr>
      </p:pic>
      <p:pic>
        <p:nvPicPr>
          <p:cNvPr id="14" name="Audio Recording 07.02.2023, 21:03:39">
            <a:hlinkClick r:id="" action="ppaction://media"/>
            <a:extLst>
              <a:ext uri="{FF2B5EF4-FFF2-40B4-BE49-F238E27FC236}">
                <a16:creationId xmlns:a16="http://schemas.microsoft.com/office/drawing/2014/main" id="{69AF0FB4-3A1D-10FB-2AF0-0CE01C4F121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155979" y="5620945"/>
            <a:ext cx="468000" cy="46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168F912D-29D7-8DC8-8BA4-08CF9392CD2E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17" name="Abgerundete rechteckige Legende 16">
            <a:extLst>
              <a:ext uri="{FF2B5EF4-FFF2-40B4-BE49-F238E27FC236}">
                <a16:creationId xmlns:a16="http://schemas.microsoft.com/office/drawing/2014/main" id="{92BCF513-3F87-36AA-1991-D9EC80277F50}"/>
              </a:ext>
            </a:extLst>
          </p:cNvPr>
          <p:cNvSpPr/>
          <p:nvPr/>
        </p:nvSpPr>
        <p:spPr>
          <a:xfrm>
            <a:off x="1926490" y="1025971"/>
            <a:ext cx="2665714" cy="1105829"/>
          </a:xfrm>
          <a:prstGeom prst="wedgeRoundRectCallout">
            <a:avLst>
              <a:gd name="adj1" fmla="val -61633"/>
              <a:gd name="adj2" fmla="val 4030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 rechteckige Legende 18">
            <a:extLst>
              <a:ext uri="{FF2B5EF4-FFF2-40B4-BE49-F238E27FC236}">
                <a16:creationId xmlns:a16="http://schemas.microsoft.com/office/drawing/2014/main" id="{A81C377E-A52F-5243-6F16-B240C68E3540}"/>
              </a:ext>
            </a:extLst>
          </p:cNvPr>
          <p:cNvSpPr/>
          <p:nvPr/>
        </p:nvSpPr>
        <p:spPr>
          <a:xfrm>
            <a:off x="5267753" y="1025971"/>
            <a:ext cx="2418183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 rechteckige Legende 20">
            <a:extLst>
              <a:ext uri="{FF2B5EF4-FFF2-40B4-BE49-F238E27FC236}">
                <a16:creationId xmlns:a16="http://schemas.microsoft.com/office/drawing/2014/main" id="{1B3E0D03-6F0A-6A1A-6547-D5B54DA0D505}"/>
              </a:ext>
            </a:extLst>
          </p:cNvPr>
          <p:cNvSpPr/>
          <p:nvPr/>
        </p:nvSpPr>
        <p:spPr>
          <a:xfrm>
            <a:off x="1747154" y="3969325"/>
            <a:ext cx="2845050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3FDD8BC5-46E2-41AF-5678-C3D2CA2B187B}"/>
              </a:ext>
            </a:extLst>
          </p:cNvPr>
          <p:cNvSpPr/>
          <p:nvPr/>
        </p:nvSpPr>
        <p:spPr>
          <a:xfrm>
            <a:off x="4993706" y="3969324"/>
            <a:ext cx="2809185" cy="1105829"/>
          </a:xfrm>
          <a:prstGeom prst="wedgeRoundRectCallout">
            <a:avLst>
              <a:gd name="adj1" fmla="val 62210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C702B2-761B-F861-B4B8-B51D44909A1C}"/>
              </a:ext>
            </a:extLst>
          </p:cNvPr>
          <p:cNvSpPr txBox="1"/>
          <p:nvPr/>
        </p:nvSpPr>
        <p:spPr>
          <a:xfrm>
            <a:off x="2990069" y="191065"/>
            <a:ext cx="3489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сусідні числа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susidni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chysla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5" name="Audio Recording 16.01.2023, 12:33:25">
            <a:hlinkClick r:id="" action="ppaction://media"/>
            <a:extLst>
              <a:ext uri="{FF2B5EF4-FFF2-40B4-BE49-F238E27FC236}">
                <a16:creationId xmlns:a16="http://schemas.microsoft.com/office/drawing/2014/main" id="{2E9D2557-FE36-46FB-54E5-4E8C14F8F3F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80235" y="1622593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2:33:33">
            <a:hlinkClick r:id="" action="ppaction://media"/>
            <a:extLst>
              <a:ext uri="{FF2B5EF4-FFF2-40B4-BE49-F238E27FC236}">
                <a16:creationId xmlns:a16="http://schemas.microsoft.com/office/drawing/2014/main" id="{F665DDDC-E9CF-094D-B9DC-F9EAA774FAF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12832" y="1622593"/>
            <a:ext cx="468000" cy="468000"/>
          </a:xfrm>
          <a:prstGeom prst="rect">
            <a:avLst/>
          </a:prstGeom>
        </p:spPr>
      </p:pic>
      <p:pic>
        <p:nvPicPr>
          <p:cNvPr id="25" name="Audio Recording 16.01.2023, 12:33:43">
            <a:hlinkClick r:id="" action="ppaction://media"/>
            <a:extLst>
              <a:ext uri="{FF2B5EF4-FFF2-40B4-BE49-F238E27FC236}">
                <a16:creationId xmlns:a16="http://schemas.microsoft.com/office/drawing/2014/main" id="{46A92A70-1D5A-8B7E-205D-80D25D151C0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05325" y="4549239"/>
            <a:ext cx="468000" cy="468000"/>
          </a:xfrm>
          <a:prstGeom prst="rect">
            <a:avLst/>
          </a:prstGeom>
        </p:spPr>
      </p:pic>
      <p:pic>
        <p:nvPicPr>
          <p:cNvPr id="26" name="Audio Recording 16.01.2023, 12:33:54">
            <a:hlinkClick r:id="" action="ppaction://media"/>
            <a:extLst>
              <a:ext uri="{FF2B5EF4-FFF2-40B4-BE49-F238E27FC236}">
                <a16:creationId xmlns:a16="http://schemas.microsoft.com/office/drawing/2014/main" id="{A5FD4959-08E1-6A0F-8424-4693AFE31DB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94154" y="4549239"/>
            <a:ext cx="468000" cy="468000"/>
          </a:xfrm>
          <a:prstGeom prst="rect">
            <a:avLst/>
          </a:prstGeom>
        </p:spPr>
      </p:pic>
      <p:pic>
        <p:nvPicPr>
          <p:cNvPr id="32" name="Audio Recording 07.02.2023, 21:00:39">
            <a:hlinkClick r:id="" action="ppaction://media"/>
            <a:extLst>
              <a:ext uri="{FF2B5EF4-FFF2-40B4-BE49-F238E27FC236}">
                <a16:creationId xmlns:a16="http://schemas.microsoft.com/office/drawing/2014/main" id="{4E88B7B2-3AF9-FC65-D096-1ACABEB9316E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389156" y="234058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D29364A8-1265-654C-1117-AA78393612D2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E009E660-D2B7-BEE8-6FBA-D8BFC9081834}"/>
              </a:ext>
            </a:extLst>
          </p:cNvPr>
          <p:cNvSpPr/>
          <p:nvPr/>
        </p:nvSpPr>
        <p:spPr>
          <a:xfrm flipV="1">
            <a:off x="1747155" y="2325267"/>
            <a:ext cx="2845050" cy="1267581"/>
          </a:xfrm>
          <a:prstGeom prst="wedgeRoundRectCallout">
            <a:avLst>
              <a:gd name="adj1" fmla="val -61633"/>
              <a:gd name="adj2" fmla="val 4030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Abgerundete rechteckige Legende 33">
            <a:extLst>
              <a:ext uri="{FF2B5EF4-FFF2-40B4-BE49-F238E27FC236}">
                <a16:creationId xmlns:a16="http://schemas.microsoft.com/office/drawing/2014/main" id="{11E9057F-4D27-B0DE-48EA-336F39A636DB}"/>
              </a:ext>
            </a:extLst>
          </p:cNvPr>
          <p:cNvSpPr/>
          <p:nvPr/>
        </p:nvSpPr>
        <p:spPr>
          <a:xfrm flipV="1">
            <a:off x="5140384" y="2325268"/>
            <a:ext cx="2845051" cy="1267581"/>
          </a:xfrm>
          <a:prstGeom prst="wedgeRoundRectCallout">
            <a:avLst>
              <a:gd name="adj1" fmla="val 54498"/>
              <a:gd name="adj2" fmla="val 3548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72307BBB-113C-17C6-0917-803AAACE6ACF}"/>
              </a:ext>
            </a:extLst>
          </p:cNvPr>
          <p:cNvSpPr/>
          <p:nvPr/>
        </p:nvSpPr>
        <p:spPr>
          <a:xfrm>
            <a:off x="1622854" y="5333769"/>
            <a:ext cx="2825381" cy="1200329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7F29BFED-D208-E122-BDFA-CCBF38E476CF}"/>
              </a:ext>
            </a:extLst>
          </p:cNvPr>
          <p:cNvSpPr/>
          <p:nvPr/>
        </p:nvSpPr>
        <p:spPr>
          <a:xfrm>
            <a:off x="4975541" y="5281060"/>
            <a:ext cx="2905897" cy="1286581"/>
          </a:xfrm>
          <a:prstGeom prst="wedgeRoundRectCallout">
            <a:avLst>
              <a:gd name="adj1" fmla="val 57196"/>
              <a:gd name="adj2" fmla="val -3781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89013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F0A6CE64-68F8-6620-D979-9AB1F2C5CE80}"/>
              </a:ext>
            </a:extLst>
          </p:cNvPr>
          <p:cNvSpPr/>
          <p:nvPr/>
        </p:nvSpPr>
        <p:spPr>
          <a:xfrm rot="5400000">
            <a:off x="3788451" y="3653740"/>
            <a:ext cx="2358798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CECF8C04-B708-5875-35E9-BF8CC90887BF}"/>
              </a:ext>
            </a:extLst>
          </p:cNvPr>
          <p:cNvSpPr/>
          <p:nvPr/>
        </p:nvSpPr>
        <p:spPr>
          <a:xfrm rot="5400000">
            <a:off x="6984214" y="3653739"/>
            <a:ext cx="2358800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4E96BBF1-5432-E448-ACF0-581023E223A6}"/>
              </a:ext>
            </a:extLst>
          </p:cNvPr>
          <p:cNvSpPr/>
          <p:nvPr/>
        </p:nvSpPr>
        <p:spPr>
          <a:xfrm rot="5400000">
            <a:off x="599561" y="3653741"/>
            <a:ext cx="235879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375306" y="4251353"/>
            <a:ext cx="23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kleinere Nachbarzehner 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D991312-476D-D5F6-DCD4-01C6B4DD3082}"/>
              </a:ext>
            </a:extLst>
          </p:cNvPr>
          <p:cNvSpPr txBox="1"/>
          <p:nvPr/>
        </p:nvSpPr>
        <p:spPr>
          <a:xfrm>
            <a:off x="3579205" y="4251352"/>
            <a:ext cx="2376000" cy="61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790442" y="4251353"/>
            <a:ext cx="237600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größere Nachbarzehner 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8089465-CFB0-B4FA-0753-33FDDC40B707}"/>
              </a:ext>
            </a:extLst>
          </p:cNvPr>
          <p:cNvSpPr txBox="1"/>
          <p:nvPr/>
        </p:nvSpPr>
        <p:spPr>
          <a:xfrm>
            <a:off x="375306" y="5043631"/>
            <a:ext cx="2376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de-DE" sz="2000" dirty="0">
                <a:cs typeface="Calibri" panose="020F0502020204030204" pitchFamily="34" charset="0"/>
              </a:rPr>
              <a:t>менше сусіднє десяткове число</a:t>
            </a:r>
            <a:endParaRPr lang="az-Cyrl-AZ" altLang="de-DE" sz="2000" dirty="0"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menʹshe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desyatkove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3B18331-7ACE-15B7-CD78-8F27001A4A84}"/>
              </a:ext>
            </a:extLst>
          </p:cNvPr>
          <p:cNvSpPr txBox="1"/>
          <p:nvPr/>
        </p:nvSpPr>
        <p:spPr>
          <a:xfrm>
            <a:off x="3579205" y="5043631"/>
            <a:ext cx="2376000" cy="11880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2400" dirty="0"/>
              <a:t>числ</a:t>
            </a:r>
            <a:r>
              <a:rPr lang="uk-UA" sz="2400" dirty="0"/>
              <a:t>о</a:t>
            </a:r>
            <a:endParaRPr lang="de-DE" sz="2400" dirty="0"/>
          </a:p>
          <a:p>
            <a:pPr algn="ctr"/>
            <a:r>
              <a:rPr lang="de-DE" altLang="de-DE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chyslo</a:t>
            </a:r>
            <a:r>
              <a:rPr lang="de-DE" altLang="de-DE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7A05F42-0814-4BEA-DC8F-EC966451F4A4}"/>
              </a:ext>
            </a:extLst>
          </p:cNvPr>
          <p:cNvSpPr txBox="1"/>
          <p:nvPr/>
        </p:nvSpPr>
        <p:spPr>
          <a:xfrm>
            <a:off x="6792938" y="5043631"/>
            <a:ext cx="237600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de-DE" sz="2000" dirty="0">
                <a:cs typeface="Calibri" panose="020F0502020204030204" pitchFamily="34" charset="0"/>
              </a:rPr>
              <a:t>більше сусіднє десяткове число</a:t>
            </a:r>
            <a:endParaRPr lang="de-DE" sz="2000" dirty="0"/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bilʹshe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desyatkove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7FEE721-E94F-A9AE-75D2-3A996BBC9ED2}"/>
              </a:ext>
            </a:extLst>
          </p:cNvPr>
          <p:cNvSpPr txBox="1"/>
          <p:nvPr/>
        </p:nvSpPr>
        <p:spPr>
          <a:xfrm>
            <a:off x="3457923" y="2168118"/>
            <a:ext cx="1263667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317A85"/>
                </a:solidFill>
                <a:latin typeface="Comic Sans MS" panose="030F0902030302020204" pitchFamily="66" charset="0"/>
              </a:rPr>
              <a:t>64</a:t>
            </a:r>
          </a:p>
        </p:txBody>
      </p:sp>
      <p:pic>
        <p:nvPicPr>
          <p:cNvPr id="13" name="Audio Recording 07.02.2023, 21:04:21">
            <a:hlinkClick r:id="" action="ppaction://media"/>
            <a:extLst>
              <a:ext uri="{FF2B5EF4-FFF2-40B4-BE49-F238E27FC236}">
                <a16:creationId xmlns:a16="http://schemas.microsoft.com/office/drawing/2014/main" id="{E288A484-B545-EE04-C4D8-3E14ED0F6C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801362" y="5511986"/>
            <a:ext cx="468000" cy="468000"/>
          </a:xfrm>
          <a:prstGeom prst="rect">
            <a:avLst/>
          </a:prstGeom>
        </p:spPr>
      </p:pic>
      <p:pic>
        <p:nvPicPr>
          <p:cNvPr id="15" name="Audio Recording 07.02.2023, 21:04:31">
            <a:hlinkClick r:id="" action="ppaction://media"/>
            <a:extLst>
              <a:ext uri="{FF2B5EF4-FFF2-40B4-BE49-F238E27FC236}">
                <a16:creationId xmlns:a16="http://schemas.microsoft.com/office/drawing/2014/main" id="{6B8AB59B-FB99-D4D8-0314-2AD1B6BB31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01933" y="5532256"/>
            <a:ext cx="468000" cy="468000"/>
          </a:xfrm>
          <a:prstGeom prst="rect">
            <a:avLst/>
          </a:prstGeom>
        </p:spPr>
      </p:pic>
      <p:pic>
        <p:nvPicPr>
          <p:cNvPr id="18" name="Audio Recording 07.02.2023, 21:04:43">
            <a:hlinkClick r:id="" action="ppaction://media"/>
            <a:extLst>
              <a:ext uri="{FF2B5EF4-FFF2-40B4-BE49-F238E27FC236}">
                <a16:creationId xmlns:a16="http://schemas.microsoft.com/office/drawing/2014/main" id="{B593B220-D1EB-26D7-D062-F21D322FF5F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202505" y="5511986"/>
            <a:ext cx="468000" cy="468000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D5A6F18B-0429-F3BD-1483-8D8652937002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1987EBA6-DC02-9006-2EAB-D7C8DDF3D06B}"/>
              </a:ext>
            </a:extLst>
          </p:cNvPr>
          <p:cNvSpPr txBox="1"/>
          <p:nvPr/>
        </p:nvSpPr>
        <p:spPr>
          <a:xfrm>
            <a:off x="614111" y="2168118"/>
            <a:ext cx="20682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B4FB756C-42AE-0E92-618D-8E37F1905C54}"/>
              </a:ext>
            </a:extLst>
          </p:cNvPr>
          <p:cNvSpPr txBox="1"/>
          <p:nvPr/>
        </p:nvSpPr>
        <p:spPr>
          <a:xfrm>
            <a:off x="7189433" y="2168118"/>
            <a:ext cx="17730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70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A2CE30DC-D151-1FBF-1F0F-B7318589DFF7}"/>
              </a:ext>
            </a:extLst>
          </p:cNvPr>
          <p:cNvCxnSpPr>
            <a:cxnSpLocks/>
          </p:cNvCxnSpPr>
          <p:nvPr/>
        </p:nvCxnSpPr>
        <p:spPr>
          <a:xfrm flipV="1">
            <a:off x="4117642" y="2979428"/>
            <a:ext cx="0" cy="1158939"/>
          </a:xfrm>
          <a:prstGeom prst="straightConnector1">
            <a:avLst/>
          </a:prstGeom>
          <a:ln w="571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Audio Recording 16.01.2023, 12:34:58">
            <a:hlinkClick r:id="" action="ppaction://media"/>
            <a:extLst>
              <a:ext uri="{FF2B5EF4-FFF2-40B4-BE49-F238E27FC236}">
                <a16:creationId xmlns:a16="http://schemas.microsoft.com/office/drawing/2014/main" id="{AB76FAE4-C051-DB40-B2DF-EB5427F416E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07700" y="4384961"/>
            <a:ext cx="468000" cy="468000"/>
          </a:xfrm>
          <a:prstGeom prst="rect">
            <a:avLst/>
          </a:prstGeom>
        </p:spPr>
      </p:pic>
      <p:pic>
        <p:nvPicPr>
          <p:cNvPr id="66" name="Audio Recording 16.01.2023, 12:38:17">
            <a:hlinkClick r:id="" action="ppaction://media"/>
            <a:extLst>
              <a:ext uri="{FF2B5EF4-FFF2-40B4-BE49-F238E27FC236}">
                <a16:creationId xmlns:a16="http://schemas.microsoft.com/office/drawing/2014/main" id="{90929D2E-B441-B3D2-4557-3B55AED40A7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10071" y="4374897"/>
            <a:ext cx="468000" cy="468000"/>
          </a:xfrm>
          <a:prstGeom prst="rect">
            <a:avLst/>
          </a:prstGeom>
        </p:spPr>
      </p:pic>
      <p:pic>
        <p:nvPicPr>
          <p:cNvPr id="67" name="Audio Recording 16.01.2023, 12:38:27">
            <a:hlinkClick r:id="" action="ppaction://media"/>
            <a:extLst>
              <a:ext uri="{FF2B5EF4-FFF2-40B4-BE49-F238E27FC236}">
                <a16:creationId xmlns:a16="http://schemas.microsoft.com/office/drawing/2014/main" id="{9B5B6440-7321-27F3-5819-64D56CDCC9B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02505" y="4384961"/>
            <a:ext cx="468000" cy="468000"/>
          </a:xfrm>
          <a:prstGeom prst="rect">
            <a:avLst/>
          </a:prstGeom>
        </p:spPr>
      </p:pic>
      <p:sp>
        <p:nvSpPr>
          <p:cNvPr id="73" name="Textfeld 72">
            <a:extLst>
              <a:ext uri="{FF2B5EF4-FFF2-40B4-BE49-F238E27FC236}">
                <a16:creationId xmlns:a16="http://schemas.microsoft.com/office/drawing/2014/main" id="{8BA75C52-39A8-D5B5-5ACA-D8F82BD63B83}"/>
              </a:ext>
            </a:extLst>
          </p:cNvPr>
          <p:cNvSpPr txBox="1"/>
          <p:nvPr/>
        </p:nvSpPr>
        <p:spPr>
          <a:xfrm>
            <a:off x="2990069" y="191065"/>
            <a:ext cx="3489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сусідні числа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susidni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chysla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74" name="Audio Recording 07.02.2023, 21:00:39">
            <a:hlinkClick r:id="" action="ppaction://media"/>
            <a:extLst>
              <a:ext uri="{FF2B5EF4-FFF2-40B4-BE49-F238E27FC236}">
                <a16:creationId xmlns:a16="http://schemas.microsoft.com/office/drawing/2014/main" id="{A1F78E30-0DFB-999E-FD1A-620CC0C8AC34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366854" y="234058"/>
            <a:ext cx="468000" cy="468000"/>
          </a:xfrm>
          <a:prstGeom prst="rect">
            <a:avLst/>
          </a:prstGeom>
        </p:spPr>
      </p:pic>
      <p:pic>
        <p:nvPicPr>
          <p:cNvPr id="75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7BD46F79-B11C-2361-2067-2B79D462F0A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01037" y="180276"/>
            <a:ext cx="468000" cy="468000"/>
          </a:xfrm>
          <a:prstGeom prst="rect">
            <a:avLst/>
          </a:prstGeom>
        </p:spPr>
      </p:pic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08AF4F3F-0490-54CC-22D0-4713F39E5D70}"/>
              </a:ext>
            </a:extLst>
          </p:cNvPr>
          <p:cNvGrpSpPr/>
          <p:nvPr/>
        </p:nvGrpSpPr>
        <p:grpSpPr>
          <a:xfrm>
            <a:off x="751668" y="1763699"/>
            <a:ext cx="8074617" cy="365824"/>
            <a:chOff x="751668" y="1763699"/>
            <a:chExt cx="8074617" cy="365824"/>
          </a:xfrm>
        </p:grpSpPr>
        <p:cxnSp>
          <p:nvCxnSpPr>
            <p:cNvPr id="2" name="Gerade Verbindung 1">
              <a:extLst>
                <a:ext uri="{FF2B5EF4-FFF2-40B4-BE49-F238E27FC236}">
                  <a16:creationId xmlns:a16="http://schemas.microsoft.com/office/drawing/2014/main" id="{C3C144FE-2DB5-CC05-E932-2BF84CE9517A}"/>
                </a:ext>
              </a:extLst>
            </p:cNvPr>
            <p:cNvCxnSpPr>
              <a:cxnSpLocks/>
            </p:cNvCxnSpPr>
            <p:nvPr/>
          </p:nvCxnSpPr>
          <p:spPr>
            <a:xfrm>
              <a:off x="751668" y="1956548"/>
              <a:ext cx="8074617" cy="0"/>
            </a:xfrm>
            <a:prstGeom prst="line">
              <a:avLst/>
            </a:prstGeom>
            <a:ln w="57150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>
              <a:extLst>
                <a:ext uri="{FF2B5EF4-FFF2-40B4-BE49-F238E27FC236}">
                  <a16:creationId xmlns:a16="http://schemas.microsoft.com/office/drawing/2014/main" id="{9DE939F6-B10A-48F4-6FA1-3317C67EABAE}"/>
                </a:ext>
              </a:extLst>
            </p:cNvPr>
            <p:cNvCxnSpPr>
              <a:cxnSpLocks/>
            </p:cNvCxnSpPr>
            <p:nvPr/>
          </p:nvCxnSpPr>
          <p:spPr>
            <a:xfrm>
              <a:off x="2798204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>
              <a:extLst>
                <a:ext uri="{FF2B5EF4-FFF2-40B4-BE49-F238E27FC236}">
                  <a16:creationId xmlns:a16="http://schemas.microsoft.com/office/drawing/2014/main" id="{8BA9357E-2439-E8A9-4264-CE5EA66FCB01}"/>
                </a:ext>
              </a:extLst>
            </p:cNvPr>
            <p:cNvCxnSpPr>
              <a:cxnSpLocks/>
            </p:cNvCxnSpPr>
            <p:nvPr/>
          </p:nvCxnSpPr>
          <p:spPr>
            <a:xfrm>
              <a:off x="8075958" y="1763699"/>
              <a:ext cx="0" cy="36582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>
              <a:extLst>
                <a:ext uri="{FF2B5EF4-FFF2-40B4-BE49-F238E27FC236}">
                  <a16:creationId xmlns:a16="http://schemas.microsoft.com/office/drawing/2014/main" id="{50D60E46-16B4-A08A-DCBD-ADAD7F3B3368}"/>
                </a:ext>
              </a:extLst>
            </p:cNvPr>
            <p:cNvCxnSpPr>
              <a:cxnSpLocks/>
            </p:cNvCxnSpPr>
            <p:nvPr/>
          </p:nvCxnSpPr>
          <p:spPr>
            <a:xfrm>
              <a:off x="2138485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A296259C-A0C6-C066-EE1F-282D56FF446E}"/>
                </a:ext>
              </a:extLst>
            </p:cNvPr>
            <p:cNvCxnSpPr>
              <a:cxnSpLocks/>
            </p:cNvCxnSpPr>
            <p:nvPr/>
          </p:nvCxnSpPr>
          <p:spPr>
            <a:xfrm>
              <a:off x="3457923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CC3A9010-9001-D5DE-9BE2-9BB3EE109C94}"/>
                </a:ext>
              </a:extLst>
            </p:cNvPr>
            <p:cNvCxnSpPr>
              <a:cxnSpLocks/>
            </p:cNvCxnSpPr>
            <p:nvPr/>
          </p:nvCxnSpPr>
          <p:spPr>
            <a:xfrm>
              <a:off x="4117642" y="1824114"/>
              <a:ext cx="0" cy="244994"/>
            </a:xfrm>
            <a:prstGeom prst="line">
              <a:avLst/>
            </a:prstGeom>
            <a:ln w="57150" cap="rnd">
              <a:solidFill>
                <a:srgbClr val="317A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B5EACE67-259E-7BFB-2A9D-772CE5CBD761}"/>
                </a:ext>
              </a:extLst>
            </p:cNvPr>
            <p:cNvCxnSpPr>
              <a:cxnSpLocks/>
            </p:cNvCxnSpPr>
            <p:nvPr/>
          </p:nvCxnSpPr>
          <p:spPr>
            <a:xfrm>
              <a:off x="5437080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5F3B2220-AF36-5A0D-AB3F-C0706418DE4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799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556B3B21-DA9B-C750-BBB0-0CD7AC406F3F}"/>
                </a:ext>
              </a:extLst>
            </p:cNvPr>
            <p:cNvCxnSpPr>
              <a:cxnSpLocks/>
            </p:cNvCxnSpPr>
            <p:nvPr/>
          </p:nvCxnSpPr>
          <p:spPr>
            <a:xfrm>
              <a:off x="6756518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>
              <a:extLst>
                <a:ext uri="{FF2B5EF4-FFF2-40B4-BE49-F238E27FC236}">
                  <a16:creationId xmlns:a16="http://schemas.microsoft.com/office/drawing/2014/main" id="{27B1F516-EE81-44BC-224B-A6FDDA4CA8B4}"/>
                </a:ext>
              </a:extLst>
            </p:cNvPr>
            <p:cNvCxnSpPr>
              <a:cxnSpLocks/>
            </p:cNvCxnSpPr>
            <p:nvPr/>
          </p:nvCxnSpPr>
          <p:spPr>
            <a:xfrm>
              <a:off x="7416237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>
              <a:extLst>
                <a:ext uri="{FF2B5EF4-FFF2-40B4-BE49-F238E27FC236}">
                  <a16:creationId xmlns:a16="http://schemas.microsoft.com/office/drawing/2014/main" id="{2E820979-3E2A-0C87-536C-570125EB6847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6" y="1763699"/>
              <a:ext cx="0" cy="36582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>
              <a:extLst>
                <a:ext uri="{FF2B5EF4-FFF2-40B4-BE49-F238E27FC236}">
                  <a16:creationId xmlns:a16="http://schemas.microsoft.com/office/drawing/2014/main" id="{AD9FC431-BEBB-1DFB-74BF-53CD282060D3}"/>
                </a:ext>
              </a:extLst>
            </p:cNvPr>
            <p:cNvCxnSpPr>
              <a:cxnSpLocks/>
            </p:cNvCxnSpPr>
            <p:nvPr/>
          </p:nvCxnSpPr>
          <p:spPr>
            <a:xfrm>
              <a:off x="4777361" y="1763699"/>
              <a:ext cx="0" cy="36582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C180CD43-2588-4F80-4E0F-8897EB7D2825}"/>
              </a:ext>
            </a:extLst>
          </p:cNvPr>
          <p:cNvCxnSpPr>
            <a:cxnSpLocks/>
          </p:cNvCxnSpPr>
          <p:nvPr/>
        </p:nvCxnSpPr>
        <p:spPr>
          <a:xfrm flipV="1">
            <a:off x="1648235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CDF961F9-CDF1-D3E1-61EF-C61787C88CD3}"/>
              </a:ext>
            </a:extLst>
          </p:cNvPr>
          <p:cNvCxnSpPr>
            <a:cxnSpLocks/>
          </p:cNvCxnSpPr>
          <p:nvPr/>
        </p:nvCxnSpPr>
        <p:spPr>
          <a:xfrm flipV="1">
            <a:off x="8075957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2589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143" descr="MaÌdchen 3.jpg">
            <a:extLst>
              <a:ext uri="{FF2B5EF4-FFF2-40B4-BE49-F238E27FC236}">
                <a16:creationId xmlns:a16="http://schemas.microsoft.com/office/drawing/2014/main" id="{3CE0BFDE-2DAA-0BCA-5A35-DAAC8A785DE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39" y="4051320"/>
            <a:ext cx="1174376" cy="1581369"/>
          </a:xfrm>
          <a:prstGeom prst="rect">
            <a:avLst/>
          </a:prstGeom>
        </p:spPr>
      </p:pic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849668" y="1155335"/>
            <a:ext cx="238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kleinere Nachbar-zehner </a:t>
            </a:r>
            <a:r>
              <a:rPr lang="de-DE" sz="1600" dirty="0">
                <a:latin typeface="Comic Sans MS" panose="030F0902030302020204" pitchFamily="66" charset="0"/>
              </a:rPr>
              <a:t>von 63? </a:t>
            </a:r>
            <a:endParaRPr lang="de-DE" sz="1600" dirty="0"/>
          </a:p>
        </p:txBody>
      </p:sp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372902" y="1255054"/>
            <a:ext cx="207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kleinere Nachbarzehner </a:t>
            </a:r>
            <a:r>
              <a:rPr lang="de-DE" sz="1600" dirty="0">
                <a:latin typeface="Comic Sans MS" panose="030F0902030302020204" pitchFamily="66" charset="0"/>
              </a:rPr>
              <a:t>von 63 ist 60.</a:t>
            </a:r>
            <a:endParaRPr lang="de-DE" sz="1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43D75B9-5E45-4CC4-DDA9-FBA754863D3D}"/>
              </a:ext>
            </a:extLst>
          </p:cNvPr>
          <p:cNvSpPr txBox="1"/>
          <p:nvPr/>
        </p:nvSpPr>
        <p:spPr>
          <a:xfrm>
            <a:off x="1637780" y="2551809"/>
            <a:ext cx="25287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Яке менше </a:t>
            </a:r>
            <a:r>
              <a:rPr lang="uk-UA" altLang="de-DE" sz="1600" dirty="0">
                <a:cs typeface="Calibri" panose="020F0502020204030204" pitchFamily="34" charset="0"/>
              </a:rPr>
              <a:t>сусіднє</a:t>
            </a:r>
            <a:r>
              <a:rPr lang="uk-UA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десяткове число до 63? 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Yake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menshe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susidnye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desyatkove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chyslo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do 63</a:t>
            </a:r>
            <a:r>
              <a:rPr lang="uk-UA" sz="1400" dirty="0">
                <a:solidFill>
                  <a:srgbClr val="9D9D9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/>
          <p:nvPr/>
        </p:nvCxnSpPr>
        <p:spPr>
          <a:xfrm flipV="1">
            <a:off x="638978" y="3745735"/>
            <a:ext cx="8130449" cy="77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2714EB2-4D0B-16FD-605D-4060DBF1B956}"/>
              </a:ext>
            </a:extLst>
          </p:cNvPr>
          <p:cNvSpPr txBox="1"/>
          <p:nvPr/>
        </p:nvSpPr>
        <p:spPr>
          <a:xfrm>
            <a:off x="5056018" y="2618624"/>
            <a:ext cx="319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Менше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сусіднє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десяткове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число до 63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60.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Menshe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susidnye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desyatkove</a:t>
            </a:r>
            <a:endParaRPr lang="de-DE" sz="1400" dirty="0">
              <a:solidFill>
                <a:srgbClr val="9D9D9D"/>
              </a:solidFill>
              <a:effectLst/>
              <a:latin typeface="Comic Sans MS" panose="030F0902030302020204" pitchFamily="66" charset="0"/>
            </a:endParaRPr>
          </a:p>
          <a:p>
            <a:pPr algn="ctr"/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do 63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tse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60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C33E27-8D01-D02E-14F6-BD96C6890B1D}"/>
              </a:ext>
            </a:extLst>
          </p:cNvPr>
          <p:cNvSpPr txBox="1"/>
          <p:nvPr/>
        </p:nvSpPr>
        <p:spPr>
          <a:xfrm>
            <a:off x="1704000" y="4123851"/>
            <a:ext cx="2563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größere Nachbarzehner</a:t>
            </a:r>
            <a:r>
              <a:rPr lang="de-DE" sz="1600" dirty="0">
                <a:latin typeface="Comic Sans MS" panose="030F0902030302020204" pitchFamily="66" charset="0"/>
              </a:rPr>
              <a:t> von 63? </a:t>
            </a:r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CD97094-6D57-816D-B490-CF8CEB0FDA0F}"/>
              </a:ext>
            </a:extLst>
          </p:cNvPr>
          <p:cNvSpPr txBox="1"/>
          <p:nvPr/>
        </p:nvSpPr>
        <p:spPr>
          <a:xfrm>
            <a:off x="1506788" y="5405130"/>
            <a:ext cx="319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Яке більше </a:t>
            </a:r>
            <a:r>
              <a:rPr lang="uk-UA" altLang="de-DE" sz="1600" dirty="0">
                <a:cs typeface="Calibri" panose="020F0502020204030204" pitchFamily="34" charset="0"/>
              </a:rPr>
              <a:t>сусіднє</a:t>
            </a:r>
            <a:r>
              <a:rPr lang="uk-UA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десяткове число до 63</a:t>
            </a:r>
            <a:r>
              <a:rPr lang="de-DE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Yake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bilʹshe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susidnye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desyatkove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chyslo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do 63?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A3BE56-2476-969B-ACA7-0A7CFA7FA5F1}"/>
              </a:ext>
            </a:extLst>
          </p:cNvPr>
          <p:cNvSpPr txBox="1"/>
          <p:nvPr/>
        </p:nvSpPr>
        <p:spPr>
          <a:xfrm>
            <a:off x="5081168" y="5435304"/>
            <a:ext cx="319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Більше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сусіднє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десяткове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число до 63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70.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Bilʹshe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susidnye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desyatkove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chyslo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do 63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tse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  <a:cs typeface="Calibri" panose="020F0502020204030204" pitchFamily="34" charset="0"/>
              </a:rPr>
              <a:t> 70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8080A5B-FA9D-58C9-D000-C95A20BDBC92}"/>
              </a:ext>
            </a:extLst>
          </p:cNvPr>
          <p:cNvSpPr txBox="1"/>
          <p:nvPr/>
        </p:nvSpPr>
        <p:spPr>
          <a:xfrm>
            <a:off x="5328040" y="4070504"/>
            <a:ext cx="207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größere Nachbarzehner </a:t>
            </a:r>
            <a:r>
              <a:rPr lang="de-DE" sz="1600" dirty="0">
                <a:latin typeface="Comic Sans MS" panose="030F0902030302020204" pitchFamily="66" charset="0"/>
              </a:rPr>
              <a:t>von 63 ist 70.</a:t>
            </a:r>
            <a:endParaRPr lang="de-DE" sz="1600" dirty="0"/>
          </a:p>
        </p:txBody>
      </p:sp>
      <p:pic>
        <p:nvPicPr>
          <p:cNvPr id="15" name="Audio Recording 07.02.2023, 21:05:58">
            <a:hlinkClick r:id="" action="ppaction://media"/>
            <a:extLst>
              <a:ext uri="{FF2B5EF4-FFF2-40B4-BE49-F238E27FC236}">
                <a16:creationId xmlns:a16="http://schemas.microsoft.com/office/drawing/2014/main" id="{AE078028-BC3E-C57B-82A3-DEA5BEEBFE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016256" y="2883838"/>
            <a:ext cx="468000" cy="468000"/>
          </a:xfrm>
          <a:prstGeom prst="rect">
            <a:avLst/>
          </a:prstGeom>
        </p:spPr>
      </p:pic>
      <p:pic>
        <p:nvPicPr>
          <p:cNvPr id="16" name="Audio Recording 07.02.2023, 21:06:18">
            <a:hlinkClick r:id="" action="ppaction://media"/>
            <a:extLst>
              <a:ext uri="{FF2B5EF4-FFF2-40B4-BE49-F238E27FC236}">
                <a16:creationId xmlns:a16="http://schemas.microsoft.com/office/drawing/2014/main" id="{2ED3469C-CA77-C0CE-39BD-FCB3E5A9822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781634" y="2883838"/>
            <a:ext cx="468000" cy="468000"/>
          </a:xfrm>
          <a:prstGeom prst="rect">
            <a:avLst/>
          </a:prstGeom>
        </p:spPr>
      </p:pic>
      <p:pic>
        <p:nvPicPr>
          <p:cNvPr id="17" name="Audio Recording 07.02.2023, 21:09:44">
            <a:hlinkClick r:id="" action="ppaction://media"/>
            <a:extLst>
              <a:ext uri="{FF2B5EF4-FFF2-40B4-BE49-F238E27FC236}">
                <a16:creationId xmlns:a16="http://schemas.microsoft.com/office/drawing/2014/main" id="{46860713-1F68-416F-3145-113F145154D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336004" y="5762265"/>
            <a:ext cx="468000" cy="468000"/>
          </a:xfrm>
          <a:prstGeom prst="rect">
            <a:avLst/>
          </a:prstGeom>
        </p:spPr>
      </p:pic>
      <p:pic>
        <p:nvPicPr>
          <p:cNvPr id="18" name="Audio Recording 07.02.2023, 21:10:19">
            <a:hlinkClick r:id="" action="ppaction://media"/>
            <a:extLst>
              <a:ext uri="{FF2B5EF4-FFF2-40B4-BE49-F238E27FC236}">
                <a16:creationId xmlns:a16="http://schemas.microsoft.com/office/drawing/2014/main" id="{46823E5D-5BF0-2226-A287-E92EAACA2AF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856835" y="5762265"/>
            <a:ext cx="468000" cy="468000"/>
          </a:xfrm>
          <a:prstGeom prst="rect">
            <a:avLst/>
          </a:prstGeom>
        </p:spPr>
      </p:pic>
      <p:sp>
        <p:nvSpPr>
          <p:cNvPr id="22" name="Abgerundete rechteckige Legende 21">
            <a:extLst>
              <a:ext uri="{FF2B5EF4-FFF2-40B4-BE49-F238E27FC236}">
                <a16:creationId xmlns:a16="http://schemas.microsoft.com/office/drawing/2014/main" id="{864E4B1C-CE60-0416-1AE7-2F8799C4184F}"/>
              </a:ext>
            </a:extLst>
          </p:cNvPr>
          <p:cNvSpPr/>
          <p:nvPr/>
        </p:nvSpPr>
        <p:spPr>
          <a:xfrm>
            <a:off x="1908602" y="996944"/>
            <a:ext cx="2427402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F4BC55FD-392A-A29F-CC26-C8D67B2D38A5}"/>
              </a:ext>
            </a:extLst>
          </p:cNvPr>
          <p:cNvSpPr/>
          <p:nvPr/>
        </p:nvSpPr>
        <p:spPr>
          <a:xfrm>
            <a:off x="1616758" y="2502177"/>
            <a:ext cx="2991818" cy="1105829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 rechteckige Legende 23">
            <a:extLst>
              <a:ext uri="{FF2B5EF4-FFF2-40B4-BE49-F238E27FC236}">
                <a16:creationId xmlns:a16="http://schemas.microsoft.com/office/drawing/2014/main" id="{8042112B-4634-D0F7-5AA8-DCBB2C62FC10}"/>
              </a:ext>
            </a:extLst>
          </p:cNvPr>
          <p:cNvSpPr/>
          <p:nvPr/>
        </p:nvSpPr>
        <p:spPr>
          <a:xfrm>
            <a:off x="5258534" y="1091812"/>
            <a:ext cx="2427402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2856E715-454E-294A-877B-4D5AB86BA28E}"/>
              </a:ext>
            </a:extLst>
          </p:cNvPr>
          <p:cNvSpPr/>
          <p:nvPr/>
        </p:nvSpPr>
        <p:spPr>
          <a:xfrm>
            <a:off x="5079539" y="2528458"/>
            <a:ext cx="3197414" cy="1105829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B8DC761C-9101-C291-9319-9C3C2756F14D}"/>
              </a:ext>
            </a:extLst>
          </p:cNvPr>
          <p:cNvSpPr/>
          <p:nvPr/>
        </p:nvSpPr>
        <p:spPr>
          <a:xfrm>
            <a:off x="1747154" y="3969325"/>
            <a:ext cx="2737102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 rechteckige Legende 26">
            <a:extLst>
              <a:ext uri="{FF2B5EF4-FFF2-40B4-BE49-F238E27FC236}">
                <a16:creationId xmlns:a16="http://schemas.microsoft.com/office/drawing/2014/main" id="{DD69197B-0C2F-5716-23DB-697DF82F5426}"/>
              </a:ext>
            </a:extLst>
          </p:cNvPr>
          <p:cNvSpPr/>
          <p:nvPr/>
        </p:nvSpPr>
        <p:spPr>
          <a:xfrm>
            <a:off x="1622854" y="5333769"/>
            <a:ext cx="3197414" cy="1105829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A13C1025-71AB-B3F1-B1D8-24D057471049}"/>
              </a:ext>
            </a:extLst>
          </p:cNvPr>
          <p:cNvSpPr/>
          <p:nvPr/>
        </p:nvSpPr>
        <p:spPr>
          <a:xfrm>
            <a:off x="5258534" y="3923404"/>
            <a:ext cx="2433498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C783965E-6CF4-8C2A-CEAC-F73853CB279F}"/>
              </a:ext>
            </a:extLst>
          </p:cNvPr>
          <p:cNvSpPr/>
          <p:nvPr/>
        </p:nvSpPr>
        <p:spPr>
          <a:xfrm>
            <a:off x="5079538" y="5360048"/>
            <a:ext cx="3245297" cy="1105829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5" descr="Junge 1 spricht.jpg">
            <a:extLst>
              <a:ext uri="{FF2B5EF4-FFF2-40B4-BE49-F238E27FC236}">
                <a16:creationId xmlns:a16="http://schemas.microsoft.com/office/drawing/2014/main" id="{E6B6B067-3BE7-BB33-7F41-D204206CB8E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43" y="1273217"/>
            <a:ext cx="954024" cy="1325880"/>
          </a:xfrm>
          <a:prstGeom prst="rect">
            <a:avLst/>
          </a:prstGeom>
        </p:spPr>
      </p:pic>
      <p:pic>
        <p:nvPicPr>
          <p:cNvPr id="34" name="Bild 1" descr="Junge 3.jpg">
            <a:extLst>
              <a:ext uri="{FF2B5EF4-FFF2-40B4-BE49-F238E27FC236}">
                <a16:creationId xmlns:a16="http://schemas.microsoft.com/office/drawing/2014/main" id="{1E48004F-9BBC-834E-03F0-66B87BA4974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1" y="4308918"/>
            <a:ext cx="905505" cy="1521884"/>
          </a:xfrm>
          <a:prstGeom prst="rect">
            <a:avLst/>
          </a:prstGeom>
        </p:spPr>
      </p:pic>
      <p:pic>
        <p:nvPicPr>
          <p:cNvPr id="35" name="Bild 2" descr="MÃ¤dchen 1.jpg">
            <a:extLst>
              <a:ext uri="{FF2B5EF4-FFF2-40B4-BE49-F238E27FC236}">
                <a16:creationId xmlns:a16="http://schemas.microsoft.com/office/drawing/2014/main" id="{F25FF7E0-EE96-9943-6AC7-19A9A8AC1FD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0" y="1442150"/>
            <a:ext cx="1106781" cy="1302619"/>
          </a:xfrm>
          <a:prstGeom prst="rect">
            <a:avLst/>
          </a:prstGeom>
        </p:spPr>
      </p:pic>
      <p:pic>
        <p:nvPicPr>
          <p:cNvPr id="4" name="Audio Recording 16.01.2023, 12:35:51">
            <a:hlinkClick r:id="" action="ppaction://media"/>
            <a:extLst>
              <a:ext uri="{FF2B5EF4-FFF2-40B4-BE49-F238E27FC236}">
                <a16:creationId xmlns:a16="http://schemas.microsoft.com/office/drawing/2014/main" id="{4089E1AF-67C3-43EE-F0CF-A7C30A62C51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1395" y="1086202"/>
            <a:ext cx="468000" cy="468000"/>
          </a:xfrm>
          <a:prstGeom prst="rect">
            <a:avLst/>
          </a:prstGeom>
        </p:spPr>
      </p:pic>
      <p:pic>
        <p:nvPicPr>
          <p:cNvPr id="6" name="Audio Recording 16.01.2023, 12:36:02">
            <a:hlinkClick r:id="" action="ppaction://media"/>
            <a:extLst>
              <a:ext uri="{FF2B5EF4-FFF2-40B4-BE49-F238E27FC236}">
                <a16:creationId xmlns:a16="http://schemas.microsoft.com/office/drawing/2014/main" id="{17E2B171-910C-AADE-1DED-6B3A33792767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95584" y="1145226"/>
            <a:ext cx="468000" cy="468000"/>
          </a:xfrm>
          <a:prstGeom prst="rect">
            <a:avLst/>
          </a:prstGeom>
        </p:spPr>
      </p:pic>
      <p:pic>
        <p:nvPicPr>
          <p:cNvPr id="14" name="Audio Recording 16.01.2023, 12:36:16">
            <a:hlinkClick r:id="" action="ppaction://media"/>
            <a:extLst>
              <a:ext uri="{FF2B5EF4-FFF2-40B4-BE49-F238E27FC236}">
                <a16:creationId xmlns:a16="http://schemas.microsoft.com/office/drawing/2014/main" id="{2D977EE0-FEE0-39CB-62F9-20D84FFA435C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6095" y="4051320"/>
            <a:ext cx="468000" cy="468000"/>
          </a:xfrm>
          <a:prstGeom prst="rect">
            <a:avLst/>
          </a:prstGeom>
        </p:spPr>
      </p:pic>
      <p:pic>
        <p:nvPicPr>
          <p:cNvPr id="20" name="Audio Recording 16.01.2023, 12:36:26">
            <a:hlinkClick r:id="" action="ppaction://media"/>
            <a:extLst>
              <a:ext uri="{FF2B5EF4-FFF2-40B4-BE49-F238E27FC236}">
                <a16:creationId xmlns:a16="http://schemas.microsoft.com/office/drawing/2014/main" id="{221F978D-1F0F-B574-2414-17C019D96AA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70354" y="3972512"/>
            <a:ext cx="468000" cy="46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512F2D5-C7FD-13F6-B807-3E77DF1B840E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90853DC-E779-27D1-DFB6-0CC141A11ED0}"/>
              </a:ext>
            </a:extLst>
          </p:cNvPr>
          <p:cNvSpPr txBox="1"/>
          <p:nvPr/>
        </p:nvSpPr>
        <p:spPr>
          <a:xfrm>
            <a:off x="2990069" y="191065"/>
            <a:ext cx="3489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сусідні числа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susidni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chysla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21" name="Audio Recording 07.02.2023, 21:00:39">
            <a:hlinkClick r:id="" action="ppaction://media"/>
            <a:extLst>
              <a:ext uri="{FF2B5EF4-FFF2-40B4-BE49-F238E27FC236}">
                <a16:creationId xmlns:a16="http://schemas.microsoft.com/office/drawing/2014/main" id="{21DB75BA-76D9-A1EA-AA97-D3096C2F369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366854" y="234058"/>
            <a:ext cx="468000" cy="468000"/>
          </a:xfrm>
          <a:prstGeom prst="rect">
            <a:avLst/>
          </a:prstGeom>
        </p:spPr>
      </p:pic>
      <p:pic>
        <p:nvPicPr>
          <p:cNvPr id="30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B41F80FF-C5B5-28F8-CF6C-1484B06463E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77475" y="19701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340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2F9C206D-B25F-7EF4-631D-C994A56697E8}"/>
              </a:ext>
            </a:extLst>
          </p:cNvPr>
          <p:cNvSpPr/>
          <p:nvPr/>
        </p:nvSpPr>
        <p:spPr>
          <a:xfrm rot="5400000">
            <a:off x="3788451" y="3653740"/>
            <a:ext cx="2358798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6F46211F-AEE0-88F2-4D25-963DC2B8F154}"/>
              </a:ext>
            </a:extLst>
          </p:cNvPr>
          <p:cNvSpPr/>
          <p:nvPr/>
        </p:nvSpPr>
        <p:spPr>
          <a:xfrm rot="5400000">
            <a:off x="6984214" y="3653739"/>
            <a:ext cx="2358800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96AF23CF-705E-F174-F2D5-5191FBAD551C}"/>
              </a:ext>
            </a:extLst>
          </p:cNvPr>
          <p:cNvSpPr/>
          <p:nvPr/>
        </p:nvSpPr>
        <p:spPr>
          <a:xfrm rot="5400000">
            <a:off x="599561" y="3653741"/>
            <a:ext cx="235879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360994" y="4208488"/>
            <a:ext cx="2353630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kleinere Nachbartausender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757334" y="4208488"/>
            <a:ext cx="2407782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Nachbartausender 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8089465-CFB0-B4FA-0753-33FDDC40B707}"/>
              </a:ext>
            </a:extLst>
          </p:cNvPr>
          <p:cNvSpPr txBox="1"/>
          <p:nvPr/>
        </p:nvSpPr>
        <p:spPr>
          <a:xfrm>
            <a:off x="363460" y="5000767"/>
            <a:ext cx="2351164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de-DE" sz="2000" dirty="0">
                <a:cs typeface="Calibri" panose="020F0502020204030204" pitchFamily="34" charset="0"/>
              </a:rPr>
              <a:t>менше сусіднє тисячне число</a:t>
            </a:r>
            <a:endParaRPr lang="az-Cyrl-AZ" altLang="de-DE" sz="2000" dirty="0"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menshe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susidnye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tysyachne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6" name="Textfeld 47">
            <a:extLst>
              <a:ext uri="{FF2B5EF4-FFF2-40B4-BE49-F238E27FC236}">
                <a16:creationId xmlns:a16="http://schemas.microsoft.com/office/drawing/2014/main" id="{81B86EE5-4F5F-6F92-F816-37513D831DD4}"/>
              </a:ext>
            </a:extLst>
          </p:cNvPr>
          <p:cNvSpPr txBox="1"/>
          <p:nvPr/>
        </p:nvSpPr>
        <p:spPr>
          <a:xfrm>
            <a:off x="6757334" y="5000767"/>
            <a:ext cx="2407782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altLang="de-DE" sz="2000" dirty="0">
                <a:cs typeface="Calibri" panose="020F0502020204030204" pitchFamily="34" charset="0"/>
              </a:rPr>
              <a:t>більше сусіднє тисячне число</a:t>
            </a:r>
            <a:endParaRPr lang="az-Cyrl-AZ" altLang="de-DE" sz="2000" dirty="0"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bilʹshe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susidnye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tysyachne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0" name="Audio Recording 07.02.2023, 21:04:31">
            <a:hlinkClick r:id="" action="ppaction://media"/>
            <a:extLst>
              <a:ext uri="{FF2B5EF4-FFF2-40B4-BE49-F238E27FC236}">
                <a16:creationId xmlns:a16="http://schemas.microsoft.com/office/drawing/2014/main" id="{B72F9060-290F-C29F-9E3B-995337D3BE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31194" y="5352911"/>
            <a:ext cx="468000" cy="468000"/>
          </a:xfrm>
          <a:prstGeom prst="rect">
            <a:avLst/>
          </a:prstGeom>
        </p:spPr>
      </p:pic>
      <p:pic>
        <p:nvPicPr>
          <p:cNvPr id="22" name="Audio Recording 07.02.2023, 21:07:04">
            <a:hlinkClick r:id="" action="ppaction://media"/>
            <a:extLst>
              <a:ext uri="{FF2B5EF4-FFF2-40B4-BE49-F238E27FC236}">
                <a16:creationId xmlns:a16="http://schemas.microsoft.com/office/drawing/2014/main" id="{F9583031-FC8D-6F2A-133E-F18AE001822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806249" y="5352911"/>
            <a:ext cx="468000" cy="468000"/>
          </a:xfrm>
          <a:prstGeom prst="rect">
            <a:avLst/>
          </a:prstGeom>
        </p:spPr>
      </p:pic>
      <p:pic>
        <p:nvPicPr>
          <p:cNvPr id="24" name="Audio Recording 07.02.2023, 21:07:27">
            <a:hlinkClick r:id="" action="ppaction://media"/>
            <a:extLst>
              <a:ext uri="{FF2B5EF4-FFF2-40B4-BE49-F238E27FC236}">
                <a16:creationId xmlns:a16="http://schemas.microsoft.com/office/drawing/2014/main" id="{D8001D66-7530-8DB3-B472-7542AFAFD6B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236072" y="5352911"/>
            <a:ext cx="468000" cy="468000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253547E4-EA12-11F0-8C95-FAA15847F4F7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8E2871E-25F3-8FAB-C0C1-47A8BC06475B}"/>
              </a:ext>
            </a:extLst>
          </p:cNvPr>
          <p:cNvSpPr txBox="1"/>
          <p:nvPr/>
        </p:nvSpPr>
        <p:spPr>
          <a:xfrm>
            <a:off x="3579205" y="4208487"/>
            <a:ext cx="2350800" cy="68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C7B47547-5AC0-4870-1AB4-93110F086964}"/>
              </a:ext>
            </a:extLst>
          </p:cNvPr>
          <p:cNvSpPr txBox="1"/>
          <p:nvPr/>
        </p:nvSpPr>
        <p:spPr>
          <a:xfrm>
            <a:off x="3579205" y="5000767"/>
            <a:ext cx="2350800" cy="12060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2400" dirty="0"/>
              <a:t>числ</a:t>
            </a:r>
            <a:r>
              <a:rPr lang="uk-UA" sz="2400" dirty="0"/>
              <a:t>о</a:t>
            </a:r>
            <a:endParaRPr lang="de-DE" sz="2400" dirty="0"/>
          </a:p>
          <a:p>
            <a:pPr algn="ctr"/>
            <a:r>
              <a:rPr lang="de-DE" altLang="de-DE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chyslo</a:t>
            </a:r>
            <a:r>
              <a:rPr lang="de-DE" altLang="de-DE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589D5C19-E62A-5946-49FB-A9D9D407269F}"/>
              </a:ext>
            </a:extLst>
          </p:cNvPr>
          <p:cNvSpPr txBox="1"/>
          <p:nvPr/>
        </p:nvSpPr>
        <p:spPr>
          <a:xfrm>
            <a:off x="2990069" y="191065"/>
            <a:ext cx="3803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сусідні числа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susidni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chysla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73" name="Audio Recording 16.01.2023, 12:39:00">
            <a:hlinkClick r:id="" action="ppaction://media"/>
            <a:extLst>
              <a:ext uri="{FF2B5EF4-FFF2-40B4-BE49-F238E27FC236}">
                <a16:creationId xmlns:a16="http://schemas.microsoft.com/office/drawing/2014/main" id="{C3B1DEE4-51E5-4E0C-2F24-47E57087E6A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93917" y="4329734"/>
            <a:ext cx="468000" cy="468000"/>
          </a:xfrm>
          <a:prstGeom prst="rect">
            <a:avLst/>
          </a:prstGeom>
        </p:spPr>
      </p:pic>
      <p:pic>
        <p:nvPicPr>
          <p:cNvPr id="74" name="Audio Recording 16.01.2023, 12:39:10">
            <a:hlinkClick r:id="" action="ppaction://media"/>
            <a:extLst>
              <a:ext uri="{FF2B5EF4-FFF2-40B4-BE49-F238E27FC236}">
                <a16:creationId xmlns:a16="http://schemas.microsoft.com/office/drawing/2014/main" id="{0F7D36D4-5501-70BF-F0FE-114F2B55C55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36072" y="4329734"/>
            <a:ext cx="468000" cy="468000"/>
          </a:xfrm>
          <a:prstGeom prst="rect">
            <a:avLst/>
          </a:prstGeom>
        </p:spPr>
      </p:pic>
      <p:pic>
        <p:nvPicPr>
          <p:cNvPr id="75" name="Audio Recording 16.01.2023, 12:34:58">
            <a:hlinkClick r:id="" action="ppaction://media"/>
            <a:extLst>
              <a:ext uri="{FF2B5EF4-FFF2-40B4-BE49-F238E27FC236}">
                <a16:creationId xmlns:a16="http://schemas.microsoft.com/office/drawing/2014/main" id="{7C940513-831B-D351-217F-502A57918CC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65483" y="4353168"/>
            <a:ext cx="468000" cy="468000"/>
          </a:xfrm>
          <a:prstGeom prst="rect">
            <a:avLst/>
          </a:prstGeom>
        </p:spPr>
      </p:pic>
      <p:pic>
        <p:nvPicPr>
          <p:cNvPr id="77" name="Audio Recording 07.02.2023, 21:00:39">
            <a:hlinkClick r:id="" action="ppaction://media"/>
            <a:extLst>
              <a:ext uri="{FF2B5EF4-FFF2-40B4-BE49-F238E27FC236}">
                <a16:creationId xmlns:a16="http://schemas.microsoft.com/office/drawing/2014/main" id="{A0BD6CE7-AAE3-07FC-A2FD-2098AE93E36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389156" y="234058"/>
            <a:ext cx="468000" cy="468000"/>
          </a:xfrm>
          <a:prstGeom prst="rect">
            <a:avLst/>
          </a:prstGeom>
        </p:spPr>
      </p:pic>
      <p:pic>
        <p:nvPicPr>
          <p:cNvPr id="78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DE03B4FF-6222-0378-E373-BD7F65758E4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98BBE46C-D485-27C4-8A6B-2B9B66A4C098}"/>
              </a:ext>
            </a:extLst>
          </p:cNvPr>
          <p:cNvSpPr txBox="1"/>
          <p:nvPr/>
        </p:nvSpPr>
        <p:spPr>
          <a:xfrm>
            <a:off x="3919970" y="2125254"/>
            <a:ext cx="16413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317A85"/>
                </a:solidFill>
                <a:latin typeface="Comic Sans MS" panose="030F0902030302020204" pitchFamily="66" charset="0"/>
              </a:rPr>
              <a:t>2500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8CAF013-504A-D14E-39F1-6F9E65019589}"/>
              </a:ext>
            </a:extLst>
          </p:cNvPr>
          <p:cNvSpPr txBox="1"/>
          <p:nvPr/>
        </p:nvSpPr>
        <p:spPr>
          <a:xfrm>
            <a:off x="614111" y="2125254"/>
            <a:ext cx="20682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2000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7D1CCE0-5323-C161-CDDD-DCCB4216D60F}"/>
              </a:ext>
            </a:extLst>
          </p:cNvPr>
          <p:cNvSpPr txBox="1"/>
          <p:nvPr/>
        </p:nvSpPr>
        <p:spPr>
          <a:xfrm>
            <a:off x="7189433" y="2125254"/>
            <a:ext cx="17730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3000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6C9E60E8-8527-FC1B-8EE1-474A826B0C01}"/>
              </a:ext>
            </a:extLst>
          </p:cNvPr>
          <p:cNvCxnSpPr>
            <a:cxnSpLocks/>
          </p:cNvCxnSpPr>
          <p:nvPr/>
        </p:nvCxnSpPr>
        <p:spPr>
          <a:xfrm flipV="1">
            <a:off x="4740644" y="2951311"/>
            <a:ext cx="0" cy="1158939"/>
          </a:xfrm>
          <a:prstGeom prst="straightConnector1">
            <a:avLst/>
          </a:prstGeom>
          <a:ln w="571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8FB05634-1E26-0736-4ED1-F60C5BBC77B8}"/>
              </a:ext>
            </a:extLst>
          </p:cNvPr>
          <p:cNvCxnSpPr>
            <a:cxnSpLocks/>
          </p:cNvCxnSpPr>
          <p:nvPr/>
        </p:nvCxnSpPr>
        <p:spPr>
          <a:xfrm>
            <a:off x="751668" y="1956548"/>
            <a:ext cx="8074617" cy="0"/>
          </a:xfrm>
          <a:prstGeom prst="line">
            <a:avLst/>
          </a:prstGeom>
          <a:ln w="57150" cap="rnd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0D276D77-C70A-3547-0FF8-B238BE0B774A}"/>
              </a:ext>
            </a:extLst>
          </p:cNvPr>
          <p:cNvCxnSpPr>
            <a:cxnSpLocks/>
          </p:cNvCxnSpPr>
          <p:nvPr/>
        </p:nvCxnSpPr>
        <p:spPr>
          <a:xfrm>
            <a:off x="2798204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706FF896-681A-1A67-2435-08A01D8C8E8A}"/>
              </a:ext>
            </a:extLst>
          </p:cNvPr>
          <p:cNvCxnSpPr>
            <a:cxnSpLocks/>
          </p:cNvCxnSpPr>
          <p:nvPr/>
        </p:nvCxnSpPr>
        <p:spPr>
          <a:xfrm>
            <a:off x="8075958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58284EF0-3DBA-D475-D0E6-965898FE0D8D}"/>
              </a:ext>
            </a:extLst>
          </p:cNvPr>
          <p:cNvCxnSpPr>
            <a:cxnSpLocks/>
          </p:cNvCxnSpPr>
          <p:nvPr/>
        </p:nvCxnSpPr>
        <p:spPr>
          <a:xfrm>
            <a:off x="2138485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6B32D10A-0468-F7FE-0535-4D3C80B637E3}"/>
              </a:ext>
            </a:extLst>
          </p:cNvPr>
          <p:cNvCxnSpPr>
            <a:cxnSpLocks/>
          </p:cNvCxnSpPr>
          <p:nvPr/>
        </p:nvCxnSpPr>
        <p:spPr>
          <a:xfrm>
            <a:off x="3457923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>
            <a:extLst>
              <a:ext uri="{FF2B5EF4-FFF2-40B4-BE49-F238E27FC236}">
                <a16:creationId xmlns:a16="http://schemas.microsoft.com/office/drawing/2014/main" id="{49144DE6-E32D-7495-6239-4D7F88D2009C}"/>
              </a:ext>
            </a:extLst>
          </p:cNvPr>
          <p:cNvCxnSpPr>
            <a:cxnSpLocks/>
          </p:cNvCxnSpPr>
          <p:nvPr/>
        </p:nvCxnSpPr>
        <p:spPr>
          <a:xfrm>
            <a:off x="4117642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>
            <a:extLst>
              <a:ext uri="{FF2B5EF4-FFF2-40B4-BE49-F238E27FC236}">
                <a16:creationId xmlns:a16="http://schemas.microsoft.com/office/drawing/2014/main" id="{44FAD891-A429-4287-67EB-647C63BE3547}"/>
              </a:ext>
            </a:extLst>
          </p:cNvPr>
          <p:cNvCxnSpPr>
            <a:cxnSpLocks/>
          </p:cNvCxnSpPr>
          <p:nvPr/>
        </p:nvCxnSpPr>
        <p:spPr>
          <a:xfrm>
            <a:off x="5437080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>
            <a:extLst>
              <a:ext uri="{FF2B5EF4-FFF2-40B4-BE49-F238E27FC236}">
                <a16:creationId xmlns:a16="http://schemas.microsoft.com/office/drawing/2014/main" id="{843C155C-BFF4-2074-EA88-B0EEC9F36A0F}"/>
              </a:ext>
            </a:extLst>
          </p:cNvPr>
          <p:cNvCxnSpPr>
            <a:cxnSpLocks/>
          </p:cNvCxnSpPr>
          <p:nvPr/>
        </p:nvCxnSpPr>
        <p:spPr>
          <a:xfrm>
            <a:off x="6096799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>
            <a:extLst>
              <a:ext uri="{FF2B5EF4-FFF2-40B4-BE49-F238E27FC236}">
                <a16:creationId xmlns:a16="http://schemas.microsoft.com/office/drawing/2014/main" id="{05A301A9-2989-B230-7456-98BADD168170}"/>
              </a:ext>
            </a:extLst>
          </p:cNvPr>
          <p:cNvCxnSpPr>
            <a:cxnSpLocks/>
          </p:cNvCxnSpPr>
          <p:nvPr/>
        </p:nvCxnSpPr>
        <p:spPr>
          <a:xfrm>
            <a:off x="6756518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>
            <a:extLst>
              <a:ext uri="{FF2B5EF4-FFF2-40B4-BE49-F238E27FC236}">
                <a16:creationId xmlns:a16="http://schemas.microsoft.com/office/drawing/2014/main" id="{68426157-98A8-6CA0-B8AC-935361C97EA7}"/>
              </a:ext>
            </a:extLst>
          </p:cNvPr>
          <p:cNvCxnSpPr>
            <a:cxnSpLocks/>
          </p:cNvCxnSpPr>
          <p:nvPr/>
        </p:nvCxnSpPr>
        <p:spPr>
          <a:xfrm>
            <a:off x="7416237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>
            <a:extLst>
              <a:ext uri="{FF2B5EF4-FFF2-40B4-BE49-F238E27FC236}">
                <a16:creationId xmlns:a16="http://schemas.microsoft.com/office/drawing/2014/main" id="{9AD58F7F-1A55-E5AE-4207-6584126F6346}"/>
              </a:ext>
            </a:extLst>
          </p:cNvPr>
          <p:cNvCxnSpPr>
            <a:cxnSpLocks/>
          </p:cNvCxnSpPr>
          <p:nvPr/>
        </p:nvCxnSpPr>
        <p:spPr>
          <a:xfrm>
            <a:off x="1478766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>
            <a:extLst>
              <a:ext uri="{FF2B5EF4-FFF2-40B4-BE49-F238E27FC236}">
                <a16:creationId xmlns:a16="http://schemas.microsoft.com/office/drawing/2014/main" id="{04C0005F-7AB8-71F7-F5FA-FD8D54DE3DD3}"/>
              </a:ext>
            </a:extLst>
          </p:cNvPr>
          <p:cNvCxnSpPr>
            <a:cxnSpLocks/>
          </p:cNvCxnSpPr>
          <p:nvPr/>
        </p:nvCxnSpPr>
        <p:spPr>
          <a:xfrm>
            <a:off x="4777361" y="1763699"/>
            <a:ext cx="0" cy="365824"/>
          </a:xfrm>
          <a:prstGeom prst="line">
            <a:avLst/>
          </a:prstGeom>
          <a:ln w="57150" cap="rnd">
            <a:solidFill>
              <a:srgbClr val="317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64FEB706-8251-809A-95E9-044F58335041}"/>
              </a:ext>
            </a:extLst>
          </p:cNvPr>
          <p:cNvCxnSpPr>
            <a:cxnSpLocks/>
          </p:cNvCxnSpPr>
          <p:nvPr/>
        </p:nvCxnSpPr>
        <p:spPr>
          <a:xfrm flipV="1">
            <a:off x="1648235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6139C5FD-F605-2E95-62FA-8120E753BF97}"/>
              </a:ext>
            </a:extLst>
          </p:cNvPr>
          <p:cNvCxnSpPr>
            <a:cxnSpLocks/>
          </p:cNvCxnSpPr>
          <p:nvPr/>
        </p:nvCxnSpPr>
        <p:spPr>
          <a:xfrm flipV="1">
            <a:off x="8075957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8118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901804" y="1263971"/>
            <a:ext cx="238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kleinere Nachbar-tausender</a:t>
            </a:r>
            <a:r>
              <a:rPr lang="de-DE" sz="1600" dirty="0">
                <a:latin typeface="Comic Sans MS" panose="030F0902030302020204" pitchFamily="66" charset="0"/>
              </a:rPr>
              <a:t> von 2300? </a:t>
            </a:r>
            <a:endParaRPr lang="de-DE" sz="1600" dirty="0"/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23" y="3927388"/>
            <a:ext cx="1174376" cy="1581369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43" y="1273217"/>
            <a:ext cx="954024" cy="1325880"/>
          </a:xfrm>
          <a:prstGeom prst="rect">
            <a:avLst/>
          </a:prstGeom>
        </p:spPr>
      </p:pic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234760" y="1262463"/>
            <a:ext cx="207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kleinere Nachbartausender </a:t>
            </a:r>
            <a:r>
              <a:rPr lang="de-DE" sz="1600" dirty="0">
                <a:latin typeface="Comic Sans MS" panose="030F0902030302020204" pitchFamily="66" charset="0"/>
              </a:rPr>
              <a:t>von 2300 ist 2000.</a:t>
            </a:r>
            <a:endParaRPr lang="de-DE" sz="1600" dirty="0"/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1" y="4308918"/>
            <a:ext cx="905505" cy="1521884"/>
          </a:xfrm>
          <a:prstGeom prst="rect">
            <a:avLst/>
          </a:prstGeom>
        </p:spPr>
      </p:pic>
      <p:pic>
        <p:nvPicPr>
          <p:cNvPr id="3" name="Bild 2" descr="MÃ¤dchen 1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0" y="1442150"/>
            <a:ext cx="1106781" cy="13026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43D75B9-5E45-4CC4-DDA9-FBA754863D3D}"/>
              </a:ext>
            </a:extLst>
          </p:cNvPr>
          <p:cNvSpPr txBox="1"/>
          <p:nvPr/>
        </p:nvSpPr>
        <p:spPr>
          <a:xfrm>
            <a:off x="1599925" y="2573540"/>
            <a:ext cx="319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Яке менше </a:t>
            </a:r>
            <a:r>
              <a:rPr lang="uk-UA" altLang="de-DE" sz="1600" dirty="0">
                <a:cs typeface="Calibri" panose="020F0502020204030204" pitchFamily="34" charset="0"/>
              </a:rPr>
              <a:t>сусіднє</a:t>
            </a:r>
            <a:r>
              <a:rPr lang="uk-UA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тисячне число до 2300?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Yake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menshe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susidnye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</a:p>
          <a:p>
            <a:pPr algn="ctr"/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tysyachne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do </a:t>
            </a:r>
            <a:r>
              <a:rPr lang="uk-UA" sz="1400" dirty="0">
                <a:solidFill>
                  <a:srgbClr val="9D9D9D"/>
                </a:solidFill>
                <a:effectLst/>
                <a:latin typeface="Roboto" panose="02000000000000000000" pitchFamily="2" charset="0"/>
              </a:rPr>
              <a:t>2300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?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/>
          <p:nvPr/>
        </p:nvCxnSpPr>
        <p:spPr>
          <a:xfrm flipV="1">
            <a:off x="638978" y="3745735"/>
            <a:ext cx="8130449" cy="77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2714EB2-4D0B-16FD-605D-4060DBF1B956}"/>
              </a:ext>
            </a:extLst>
          </p:cNvPr>
          <p:cNvSpPr txBox="1"/>
          <p:nvPr/>
        </p:nvSpPr>
        <p:spPr>
          <a:xfrm>
            <a:off x="5030729" y="2599097"/>
            <a:ext cx="319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Менше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сусіднє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тисячне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число до 2300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2000.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Menshe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susidnye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tysyachne</a:t>
            </a:r>
            <a:endParaRPr lang="de-DE" sz="1400" b="0" i="0" dirty="0">
              <a:solidFill>
                <a:srgbClr val="9D9D9D"/>
              </a:solidFill>
              <a:effectLst/>
              <a:latin typeface="Comic Sans MS" panose="030F0902030302020204" pitchFamily="66" charset="0"/>
            </a:endParaRPr>
          </a:p>
          <a:p>
            <a:pPr algn="ctr"/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do 2300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tse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2000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C33E27-8D01-D02E-14F6-BD96C6890B1D}"/>
              </a:ext>
            </a:extLst>
          </p:cNvPr>
          <p:cNvSpPr txBox="1"/>
          <p:nvPr/>
        </p:nvSpPr>
        <p:spPr>
          <a:xfrm>
            <a:off x="1751871" y="4033835"/>
            <a:ext cx="238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größere Nachbar-tausender </a:t>
            </a:r>
            <a:r>
              <a:rPr lang="de-DE" sz="1600" dirty="0">
                <a:latin typeface="Comic Sans MS" panose="030F0902030302020204" pitchFamily="66" charset="0"/>
              </a:rPr>
              <a:t>von 2300? </a:t>
            </a:r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CD97094-6D57-816D-B490-CF8CEB0FDA0F}"/>
              </a:ext>
            </a:extLst>
          </p:cNvPr>
          <p:cNvSpPr txBox="1"/>
          <p:nvPr/>
        </p:nvSpPr>
        <p:spPr>
          <a:xfrm>
            <a:off x="1534220" y="5405130"/>
            <a:ext cx="319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Яке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більше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сусіднє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тисячне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число до 2300?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Yake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bilʹshe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susidnye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</a:p>
          <a:p>
            <a:pPr algn="ctr"/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tysyachne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do </a:t>
            </a:r>
            <a:r>
              <a:rPr lang="uk-UA" sz="1400" b="0" i="0" dirty="0">
                <a:solidFill>
                  <a:srgbClr val="9D9D9D"/>
                </a:solidFill>
                <a:effectLst/>
                <a:latin typeface="Roboto" panose="02000000000000000000" pitchFamily="2" charset="0"/>
              </a:rPr>
              <a:t>2300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?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A3BE56-2476-969B-ACA7-0A7CFA7FA5F1}"/>
              </a:ext>
            </a:extLst>
          </p:cNvPr>
          <p:cNvSpPr txBox="1"/>
          <p:nvPr/>
        </p:nvSpPr>
        <p:spPr>
          <a:xfrm>
            <a:off x="4959120" y="5405130"/>
            <a:ext cx="319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Більше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сусіднє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тисячне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число до 2300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3000.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Bilʹshe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susidnye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tysyachne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</a:p>
          <a:p>
            <a:pPr algn="ctr"/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do 2300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tse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3000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8080A5B-FA9D-58C9-D000-C95A20BDBC92}"/>
              </a:ext>
            </a:extLst>
          </p:cNvPr>
          <p:cNvSpPr txBox="1"/>
          <p:nvPr/>
        </p:nvSpPr>
        <p:spPr>
          <a:xfrm>
            <a:off x="5328040" y="4033835"/>
            <a:ext cx="207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größere Nachbartausender </a:t>
            </a:r>
            <a:r>
              <a:rPr lang="de-DE" sz="1600" dirty="0">
                <a:latin typeface="Comic Sans MS" panose="030F0902030302020204" pitchFamily="66" charset="0"/>
              </a:rPr>
              <a:t>von 2300 ist 3000.</a:t>
            </a:r>
            <a:endParaRPr lang="de-DE" sz="1600" dirty="0"/>
          </a:p>
        </p:txBody>
      </p:sp>
      <p:pic>
        <p:nvPicPr>
          <p:cNvPr id="15" name="Audio Recording 07.02.2023, 21:11:17">
            <a:hlinkClick r:id="" action="ppaction://media"/>
            <a:extLst>
              <a:ext uri="{FF2B5EF4-FFF2-40B4-BE49-F238E27FC236}">
                <a16:creationId xmlns:a16="http://schemas.microsoft.com/office/drawing/2014/main" id="{BB138325-BBD5-EC86-98D7-7C4965773B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194437" y="2833829"/>
            <a:ext cx="468000" cy="468000"/>
          </a:xfrm>
          <a:prstGeom prst="rect">
            <a:avLst/>
          </a:prstGeom>
        </p:spPr>
      </p:pic>
      <p:pic>
        <p:nvPicPr>
          <p:cNvPr id="16" name="Audio Recording 07.02.2023, 21:12:00">
            <a:hlinkClick r:id="" action="ppaction://media"/>
            <a:extLst>
              <a:ext uri="{FF2B5EF4-FFF2-40B4-BE49-F238E27FC236}">
                <a16:creationId xmlns:a16="http://schemas.microsoft.com/office/drawing/2014/main" id="{45311CDC-F594-1692-9392-CBC3340D8EF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266919" y="5620653"/>
            <a:ext cx="468000" cy="468000"/>
          </a:xfrm>
          <a:prstGeom prst="rect">
            <a:avLst/>
          </a:prstGeom>
        </p:spPr>
      </p:pic>
      <p:pic>
        <p:nvPicPr>
          <p:cNvPr id="17" name="Audio Recording 07.02.2023, 21:12:19">
            <a:hlinkClick r:id="" action="ppaction://media"/>
            <a:extLst>
              <a:ext uri="{FF2B5EF4-FFF2-40B4-BE49-F238E27FC236}">
                <a16:creationId xmlns:a16="http://schemas.microsoft.com/office/drawing/2014/main" id="{5C38A26A-DFA5-40B3-A13D-09F640144A7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730904" y="2833829"/>
            <a:ext cx="468000" cy="468000"/>
          </a:xfrm>
          <a:prstGeom prst="rect">
            <a:avLst/>
          </a:prstGeom>
        </p:spPr>
      </p:pic>
      <p:pic>
        <p:nvPicPr>
          <p:cNvPr id="18" name="Audio Recording 07.02.2023, 21:12:51">
            <a:hlinkClick r:id="" action="ppaction://media"/>
            <a:extLst>
              <a:ext uri="{FF2B5EF4-FFF2-40B4-BE49-F238E27FC236}">
                <a16:creationId xmlns:a16="http://schemas.microsoft.com/office/drawing/2014/main" id="{86D0161B-3BB3-EAF6-C7E6-AEE5A1992E9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777884" y="5620653"/>
            <a:ext cx="468000" cy="4680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2662994C-4DBD-858E-4B75-094912BAD753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22" name="Abgerundete rechteckige Legende 21">
            <a:extLst>
              <a:ext uri="{FF2B5EF4-FFF2-40B4-BE49-F238E27FC236}">
                <a16:creationId xmlns:a16="http://schemas.microsoft.com/office/drawing/2014/main" id="{A61CE92A-722E-C687-3581-97686965ECB9}"/>
              </a:ext>
            </a:extLst>
          </p:cNvPr>
          <p:cNvSpPr/>
          <p:nvPr/>
        </p:nvSpPr>
        <p:spPr>
          <a:xfrm>
            <a:off x="1908601" y="1091812"/>
            <a:ext cx="2888737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9821E95D-6115-7F50-B26B-5665E3692175}"/>
              </a:ext>
            </a:extLst>
          </p:cNvPr>
          <p:cNvSpPr/>
          <p:nvPr/>
        </p:nvSpPr>
        <p:spPr>
          <a:xfrm>
            <a:off x="1616758" y="2502177"/>
            <a:ext cx="3197414" cy="1105829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 rechteckige Legende 23">
            <a:extLst>
              <a:ext uri="{FF2B5EF4-FFF2-40B4-BE49-F238E27FC236}">
                <a16:creationId xmlns:a16="http://schemas.microsoft.com/office/drawing/2014/main" id="{D8740767-8880-8944-B49B-DA4D3EEC02DB}"/>
              </a:ext>
            </a:extLst>
          </p:cNvPr>
          <p:cNvSpPr/>
          <p:nvPr/>
        </p:nvSpPr>
        <p:spPr>
          <a:xfrm>
            <a:off x="5123991" y="1091812"/>
            <a:ext cx="2561945" cy="1105829"/>
          </a:xfrm>
          <a:prstGeom prst="wedgeRoundRectCallout">
            <a:avLst>
              <a:gd name="adj1" fmla="val 66942"/>
              <a:gd name="adj2" fmla="val 23349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6F18079E-356F-CAB7-9948-F4318644FA31}"/>
              </a:ext>
            </a:extLst>
          </p:cNvPr>
          <p:cNvSpPr/>
          <p:nvPr/>
        </p:nvSpPr>
        <p:spPr>
          <a:xfrm>
            <a:off x="5079539" y="2502177"/>
            <a:ext cx="3197414" cy="1105829"/>
          </a:xfrm>
          <a:prstGeom prst="wedgeRoundRectCallout">
            <a:avLst>
              <a:gd name="adj1" fmla="val 40817"/>
              <a:gd name="adj2" fmla="val -7189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610791AD-290E-9335-7495-012DD8DC27F1}"/>
              </a:ext>
            </a:extLst>
          </p:cNvPr>
          <p:cNvSpPr/>
          <p:nvPr/>
        </p:nvSpPr>
        <p:spPr>
          <a:xfrm>
            <a:off x="1747154" y="3923404"/>
            <a:ext cx="2915283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 rechteckige Legende 26">
            <a:extLst>
              <a:ext uri="{FF2B5EF4-FFF2-40B4-BE49-F238E27FC236}">
                <a16:creationId xmlns:a16="http://schemas.microsoft.com/office/drawing/2014/main" id="{8973AD83-918C-83E8-651E-4BDE53D468C7}"/>
              </a:ext>
            </a:extLst>
          </p:cNvPr>
          <p:cNvSpPr/>
          <p:nvPr/>
        </p:nvSpPr>
        <p:spPr>
          <a:xfrm>
            <a:off x="1622854" y="5333769"/>
            <a:ext cx="3197414" cy="1105829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36F82C5A-BD78-5767-0A73-45E934390F45}"/>
              </a:ext>
            </a:extLst>
          </p:cNvPr>
          <p:cNvSpPr/>
          <p:nvPr/>
        </p:nvSpPr>
        <p:spPr>
          <a:xfrm>
            <a:off x="5130087" y="3923404"/>
            <a:ext cx="2668713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04F0CB01-7C19-D765-9EFF-CBDB32AA413A}"/>
              </a:ext>
            </a:extLst>
          </p:cNvPr>
          <p:cNvSpPr/>
          <p:nvPr/>
        </p:nvSpPr>
        <p:spPr>
          <a:xfrm>
            <a:off x="5079538" y="5333769"/>
            <a:ext cx="3245297" cy="1105829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714E303-0AF5-7D67-C6C9-8ADF2B42D12C}"/>
              </a:ext>
            </a:extLst>
          </p:cNvPr>
          <p:cNvSpPr txBox="1"/>
          <p:nvPr/>
        </p:nvSpPr>
        <p:spPr>
          <a:xfrm>
            <a:off x="2990069" y="191065"/>
            <a:ext cx="3803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сусідні числа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susidni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chysla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4" name="Audio Recording 16.01.2023, 12:39:50">
            <a:hlinkClick r:id="" action="ppaction://media"/>
            <a:extLst>
              <a:ext uri="{FF2B5EF4-FFF2-40B4-BE49-F238E27FC236}">
                <a16:creationId xmlns:a16="http://schemas.microsoft.com/office/drawing/2014/main" id="{B68FDE08-7935-54BA-5B72-C0DE3B14BBB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13833" y="1198996"/>
            <a:ext cx="468000" cy="468000"/>
          </a:xfrm>
          <a:prstGeom prst="rect">
            <a:avLst/>
          </a:prstGeom>
        </p:spPr>
      </p:pic>
      <p:pic>
        <p:nvPicPr>
          <p:cNvPr id="20" name="Audio Recording 16.01.2023, 12:40:02">
            <a:hlinkClick r:id="" action="ppaction://media"/>
            <a:extLst>
              <a:ext uri="{FF2B5EF4-FFF2-40B4-BE49-F238E27FC236}">
                <a16:creationId xmlns:a16="http://schemas.microsoft.com/office/drawing/2014/main" id="{9FF23D1B-FAFB-F7DE-568F-6CA5E08028D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46527" y="1198996"/>
            <a:ext cx="468000" cy="468000"/>
          </a:xfrm>
          <a:prstGeom prst="rect">
            <a:avLst/>
          </a:prstGeom>
        </p:spPr>
      </p:pic>
      <p:pic>
        <p:nvPicPr>
          <p:cNvPr id="21" name="Audio Recording 16.01.2023, 12:40:28">
            <a:hlinkClick r:id="" action="ppaction://media"/>
            <a:extLst>
              <a:ext uri="{FF2B5EF4-FFF2-40B4-BE49-F238E27FC236}">
                <a16:creationId xmlns:a16="http://schemas.microsoft.com/office/drawing/2014/main" id="{D397D135-97E7-657A-AD0A-8112B852D25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84624" y="4207964"/>
            <a:ext cx="468000" cy="468000"/>
          </a:xfrm>
          <a:prstGeom prst="rect">
            <a:avLst/>
          </a:prstGeom>
        </p:spPr>
      </p:pic>
      <p:pic>
        <p:nvPicPr>
          <p:cNvPr id="30" name="Audio Recording 16.01.2023, 12:40:39">
            <a:hlinkClick r:id="" action="ppaction://media"/>
            <a:extLst>
              <a:ext uri="{FF2B5EF4-FFF2-40B4-BE49-F238E27FC236}">
                <a16:creationId xmlns:a16="http://schemas.microsoft.com/office/drawing/2014/main" id="{B3863DCE-9FDB-F72A-913C-C7BDF4FB045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95518" y="4250072"/>
            <a:ext cx="468000" cy="468000"/>
          </a:xfrm>
          <a:prstGeom prst="rect">
            <a:avLst/>
          </a:prstGeom>
        </p:spPr>
      </p:pic>
      <p:pic>
        <p:nvPicPr>
          <p:cNvPr id="32" name="Audio Recording 07.02.2023, 21:00:39">
            <a:hlinkClick r:id="" action="ppaction://media"/>
            <a:extLst>
              <a:ext uri="{FF2B5EF4-FFF2-40B4-BE49-F238E27FC236}">
                <a16:creationId xmlns:a16="http://schemas.microsoft.com/office/drawing/2014/main" id="{7E3A1D34-AAD2-7179-9BF9-FC0333C1FEAF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389156" y="234058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5B715B7A-08CA-E1C7-82AF-576B5A299FF4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0560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5B690E72-6D40-D20E-3390-2423FDBF668B}"/>
              </a:ext>
            </a:extLst>
          </p:cNvPr>
          <p:cNvSpPr/>
          <p:nvPr/>
        </p:nvSpPr>
        <p:spPr>
          <a:xfrm rot="5400000">
            <a:off x="3788451" y="3653740"/>
            <a:ext cx="2358798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AA2ACA92-ED46-C77D-231F-DF76CC54094A}"/>
              </a:ext>
            </a:extLst>
          </p:cNvPr>
          <p:cNvSpPr/>
          <p:nvPr/>
        </p:nvSpPr>
        <p:spPr>
          <a:xfrm rot="5400000">
            <a:off x="6984214" y="3653739"/>
            <a:ext cx="2358800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F7BCF0B3-1FA4-7705-320B-594B70553331}"/>
              </a:ext>
            </a:extLst>
          </p:cNvPr>
          <p:cNvSpPr/>
          <p:nvPr/>
        </p:nvSpPr>
        <p:spPr>
          <a:xfrm rot="5400000">
            <a:off x="599561" y="3653741"/>
            <a:ext cx="235879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364498" y="4208488"/>
            <a:ext cx="2484000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kleinere Nachbarzehntausender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753554" y="4208488"/>
            <a:ext cx="2484000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größere Nachbarzehntausender 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8089465-CFB0-B4FA-0753-33FDDC40B707}"/>
              </a:ext>
            </a:extLst>
          </p:cNvPr>
          <p:cNvSpPr txBox="1"/>
          <p:nvPr/>
        </p:nvSpPr>
        <p:spPr>
          <a:xfrm>
            <a:off x="364498" y="4928984"/>
            <a:ext cx="2484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cs typeface="Calibri" panose="020F0502020204030204" pitchFamily="34" charset="0"/>
              </a:rPr>
              <a:t>менше сусіднє десятитисячне число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menshe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susidnye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desyatytysyachne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7A05F42-0814-4BEA-DC8F-EC966451F4A4}"/>
              </a:ext>
            </a:extLst>
          </p:cNvPr>
          <p:cNvSpPr txBox="1"/>
          <p:nvPr/>
        </p:nvSpPr>
        <p:spPr>
          <a:xfrm>
            <a:off x="6753554" y="4928984"/>
            <a:ext cx="2484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сусіднє</a:t>
            </a:r>
            <a:r>
              <a:rPr lang="ru-RU" dirty="0"/>
              <a:t> </a:t>
            </a:r>
            <a:r>
              <a:rPr lang="ru-RU" dirty="0" err="1"/>
              <a:t>десятитисячне</a:t>
            </a:r>
            <a:r>
              <a:rPr lang="ru-RU" dirty="0"/>
              <a:t> число</a:t>
            </a:r>
            <a:endParaRPr lang="de-DE" dirty="0"/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bilʹshe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susidnye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desyatytysyachne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54DC7F5-C2AB-74B2-6C1A-606C39042C85}"/>
              </a:ext>
            </a:extLst>
          </p:cNvPr>
          <p:cNvSpPr txBox="1"/>
          <p:nvPr/>
        </p:nvSpPr>
        <p:spPr>
          <a:xfrm>
            <a:off x="10780295" y="914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5" name="Audio Recording 07.02.2023, 21:08:03">
            <a:hlinkClick r:id="" action="ppaction://media"/>
            <a:extLst>
              <a:ext uri="{FF2B5EF4-FFF2-40B4-BE49-F238E27FC236}">
                <a16:creationId xmlns:a16="http://schemas.microsoft.com/office/drawing/2014/main" id="{D3CAD958-9E52-2107-49E2-942D255025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855974" y="5305409"/>
            <a:ext cx="468000" cy="468000"/>
          </a:xfrm>
          <a:prstGeom prst="rect">
            <a:avLst/>
          </a:prstGeom>
        </p:spPr>
      </p:pic>
      <p:pic>
        <p:nvPicPr>
          <p:cNvPr id="18" name="Audio Recording 07.02.2023, 21:08:22">
            <a:hlinkClick r:id="" action="ppaction://media"/>
            <a:extLst>
              <a:ext uri="{FF2B5EF4-FFF2-40B4-BE49-F238E27FC236}">
                <a16:creationId xmlns:a16="http://schemas.microsoft.com/office/drawing/2014/main" id="{1248E573-03B6-D044-B5BB-AF95F57ADE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236813" y="5352911"/>
            <a:ext cx="468000" cy="4680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64F9DD01-0450-CA26-2C19-30756FF37C79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pic>
        <p:nvPicPr>
          <p:cNvPr id="41" name="Audio Recording 07.02.2023, 21:04:31">
            <a:hlinkClick r:id="" action="ppaction://media"/>
            <a:extLst>
              <a:ext uri="{FF2B5EF4-FFF2-40B4-BE49-F238E27FC236}">
                <a16:creationId xmlns:a16="http://schemas.microsoft.com/office/drawing/2014/main" id="{BC1F64DC-882E-0CFB-B61B-5E6CD768338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08616" y="5352911"/>
            <a:ext cx="468000" cy="468000"/>
          </a:xfrm>
          <a:prstGeom prst="rect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9A3293E5-5C15-A3F2-8701-78CDE56625A2}"/>
              </a:ext>
            </a:extLst>
          </p:cNvPr>
          <p:cNvSpPr txBox="1"/>
          <p:nvPr/>
        </p:nvSpPr>
        <p:spPr>
          <a:xfrm>
            <a:off x="3579205" y="4208487"/>
            <a:ext cx="2376000" cy="61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1CD379C1-C38D-3AAA-9D5F-DD1C549395FF}"/>
              </a:ext>
            </a:extLst>
          </p:cNvPr>
          <p:cNvSpPr txBox="1"/>
          <p:nvPr/>
        </p:nvSpPr>
        <p:spPr>
          <a:xfrm>
            <a:off x="3579205" y="4928984"/>
            <a:ext cx="2376000" cy="11880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2400" dirty="0"/>
              <a:t>числ</a:t>
            </a:r>
            <a:r>
              <a:rPr lang="uk-UA" sz="2400" dirty="0"/>
              <a:t>о</a:t>
            </a:r>
            <a:endParaRPr lang="de-DE" sz="2400" dirty="0"/>
          </a:p>
          <a:p>
            <a:pPr algn="ctr"/>
            <a:r>
              <a:rPr lang="de-DE" altLang="de-DE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chyslo</a:t>
            </a:r>
            <a:r>
              <a:rPr lang="de-DE" altLang="de-DE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488E5C-59A8-E424-D0D4-BE29AC91E1A3}"/>
              </a:ext>
            </a:extLst>
          </p:cNvPr>
          <p:cNvSpPr txBox="1"/>
          <p:nvPr/>
        </p:nvSpPr>
        <p:spPr>
          <a:xfrm>
            <a:off x="2990069" y="191065"/>
            <a:ext cx="3803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сусідні числа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susidni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chysla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51" name="Audio Recording 16.01.2023, 12:53:41">
            <a:hlinkClick r:id="" action="ppaction://media"/>
            <a:extLst>
              <a:ext uri="{FF2B5EF4-FFF2-40B4-BE49-F238E27FC236}">
                <a16:creationId xmlns:a16="http://schemas.microsoft.com/office/drawing/2014/main" id="{7ABE1CEA-5327-4F5F-B883-606A3F6D383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69946" y="4288717"/>
            <a:ext cx="468000" cy="468000"/>
          </a:xfrm>
          <a:prstGeom prst="rect">
            <a:avLst/>
          </a:prstGeom>
        </p:spPr>
      </p:pic>
      <p:pic>
        <p:nvPicPr>
          <p:cNvPr id="52" name="Audio Recording 16.01.2023, 12:53:54">
            <a:hlinkClick r:id="" action="ppaction://media"/>
            <a:extLst>
              <a:ext uri="{FF2B5EF4-FFF2-40B4-BE49-F238E27FC236}">
                <a16:creationId xmlns:a16="http://schemas.microsoft.com/office/drawing/2014/main" id="{DF294625-EFE0-7C1A-4E93-530FF654931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6989" y="4343788"/>
            <a:ext cx="468000" cy="468000"/>
          </a:xfrm>
          <a:prstGeom prst="rect">
            <a:avLst/>
          </a:prstGeom>
        </p:spPr>
      </p:pic>
      <p:pic>
        <p:nvPicPr>
          <p:cNvPr id="53" name="Audio Recording 16.01.2023, 12:54:10">
            <a:hlinkClick r:id="" action="ppaction://media"/>
            <a:extLst>
              <a:ext uri="{FF2B5EF4-FFF2-40B4-BE49-F238E27FC236}">
                <a16:creationId xmlns:a16="http://schemas.microsoft.com/office/drawing/2014/main" id="{F823612C-2DD3-3E5C-63D3-FE56321933B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53447" y="4358577"/>
            <a:ext cx="468000" cy="468000"/>
          </a:xfrm>
          <a:prstGeom prst="rect">
            <a:avLst/>
          </a:prstGeom>
        </p:spPr>
      </p:pic>
      <p:pic>
        <p:nvPicPr>
          <p:cNvPr id="55" name="Audio Recording 07.02.2023, 21:00:39">
            <a:hlinkClick r:id="" action="ppaction://media"/>
            <a:extLst>
              <a:ext uri="{FF2B5EF4-FFF2-40B4-BE49-F238E27FC236}">
                <a16:creationId xmlns:a16="http://schemas.microsoft.com/office/drawing/2014/main" id="{A1607D23-6A6F-0B28-5CB1-D024B89951E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389156" y="234058"/>
            <a:ext cx="468000" cy="468000"/>
          </a:xfrm>
          <a:prstGeom prst="rect">
            <a:avLst/>
          </a:prstGeom>
        </p:spPr>
      </p:pic>
      <p:pic>
        <p:nvPicPr>
          <p:cNvPr id="56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F403A9B8-BAAC-D178-721B-9E11E224C1C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ABD55E-7153-D25A-92B4-14DA6CE75D48}"/>
              </a:ext>
            </a:extLst>
          </p:cNvPr>
          <p:cNvSpPr txBox="1"/>
          <p:nvPr/>
        </p:nvSpPr>
        <p:spPr>
          <a:xfrm>
            <a:off x="4318130" y="2168118"/>
            <a:ext cx="2190178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317A85"/>
                </a:solidFill>
                <a:latin typeface="Comic Sans MS" panose="030F0902030302020204" pitchFamily="66" charset="0"/>
              </a:rPr>
              <a:t>86 000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0106A6-564B-B369-DE16-F31718C4F597}"/>
              </a:ext>
            </a:extLst>
          </p:cNvPr>
          <p:cNvSpPr txBox="1"/>
          <p:nvPr/>
        </p:nvSpPr>
        <p:spPr>
          <a:xfrm>
            <a:off x="614111" y="2168118"/>
            <a:ext cx="20682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80 000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ECDBAAB-B42E-F7E6-622F-1775596AFC5A}"/>
              </a:ext>
            </a:extLst>
          </p:cNvPr>
          <p:cNvSpPr txBox="1"/>
          <p:nvPr/>
        </p:nvSpPr>
        <p:spPr>
          <a:xfrm>
            <a:off x="7189433" y="2168118"/>
            <a:ext cx="2190175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90 000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FE4E3A5-A150-47E2-D2E5-8190DFAAA74C}"/>
              </a:ext>
            </a:extLst>
          </p:cNvPr>
          <p:cNvCxnSpPr>
            <a:cxnSpLocks/>
          </p:cNvCxnSpPr>
          <p:nvPr/>
        </p:nvCxnSpPr>
        <p:spPr>
          <a:xfrm flipV="1">
            <a:off x="5468497" y="2951311"/>
            <a:ext cx="0" cy="1158939"/>
          </a:xfrm>
          <a:prstGeom prst="straightConnector1">
            <a:avLst/>
          </a:prstGeom>
          <a:ln w="571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CEEE1600-7C3B-7FE6-D1D8-1F9513906091}"/>
              </a:ext>
            </a:extLst>
          </p:cNvPr>
          <p:cNvCxnSpPr>
            <a:cxnSpLocks/>
          </p:cNvCxnSpPr>
          <p:nvPr/>
        </p:nvCxnSpPr>
        <p:spPr>
          <a:xfrm>
            <a:off x="751668" y="1956548"/>
            <a:ext cx="8074617" cy="0"/>
          </a:xfrm>
          <a:prstGeom prst="line">
            <a:avLst/>
          </a:prstGeom>
          <a:ln w="57150" cap="rnd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BC9EF6DD-42BE-DD20-9AD8-0FF13ACC7059}"/>
              </a:ext>
            </a:extLst>
          </p:cNvPr>
          <p:cNvCxnSpPr>
            <a:cxnSpLocks/>
          </p:cNvCxnSpPr>
          <p:nvPr/>
        </p:nvCxnSpPr>
        <p:spPr>
          <a:xfrm>
            <a:off x="2798204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5D5E4A89-08AD-4E17-E595-6F7845D79C03}"/>
              </a:ext>
            </a:extLst>
          </p:cNvPr>
          <p:cNvCxnSpPr>
            <a:cxnSpLocks/>
          </p:cNvCxnSpPr>
          <p:nvPr/>
        </p:nvCxnSpPr>
        <p:spPr>
          <a:xfrm>
            <a:off x="8075958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0BF8FE78-508D-AB16-7600-EB1444A2FC02}"/>
              </a:ext>
            </a:extLst>
          </p:cNvPr>
          <p:cNvCxnSpPr>
            <a:cxnSpLocks/>
          </p:cNvCxnSpPr>
          <p:nvPr/>
        </p:nvCxnSpPr>
        <p:spPr>
          <a:xfrm>
            <a:off x="2138485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2B67B86C-0C69-46A7-3900-87B08998EED6}"/>
              </a:ext>
            </a:extLst>
          </p:cNvPr>
          <p:cNvCxnSpPr>
            <a:cxnSpLocks/>
          </p:cNvCxnSpPr>
          <p:nvPr/>
        </p:nvCxnSpPr>
        <p:spPr>
          <a:xfrm>
            <a:off x="3457923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12C107C9-4D6A-2154-BD4E-AD88166A0F9A}"/>
              </a:ext>
            </a:extLst>
          </p:cNvPr>
          <p:cNvCxnSpPr>
            <a:cxnSpLocks/>
          </p:cNvCxnSpPr>
          <p:nvPr/>
        </p:nvCxnSpPr>
        <p:spPr>
          <a:xfrm>
            <a:off x="4117642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C1F9A473-6539-028E-6D81-E569B8778CD9}"/>
              </a:ext>
            </a:extLst>
          </p:cNvPr>
          <p:cNvCxnSpPr>
            <a:cxnSpLocks/>
          </p:cNvCxnSpPr>
          <p:nvPr/>
        </p:nvCxnSpPr>
        <p:spPr>
          <a:xfrm>
            <a:off x="5437080" y="1824114"/>
            <a:ext cx="0" cy="244994"/>
          </a:xfrm>
          <a:prstGeom prst="line">
            <a:avLst/>
          </a:prstGeom>
          <a:ln w="57150" cap="rnd">
            <a:solidFill>
              <a:srgbClr val="317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9193454D-8494-3F68-ECE8-D6627C1FB8A9}"/>
              </a:ext>
            </a:extLst>
          </p:cNvPr>
          <p:cNvCxnSpPr>
            <a:cxnSpLocks/>
          </p:cNvCxnSpPr>
          <p:nvPr/>
        </p:nvCxnSpPr>
        <p:spPr>
          <a:xfrm>
            <a:off x="6096799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B09E508E-7EF9-A82E-9A3A-77787C50624D}"/>
              </a:ext>
            </a:extLst>
          </p:cNvPr>
          <p:cNvCxnSpPr>
            <a:cxnSpLocks/>
          </p:cNvCxnSpPr>
          <p:nvPr/>
        </p:nvCxnSpPr>
        <p:spPr>
          <a:xfrm>
            <a:off x="6756518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A8859BD3-A670-FB20-9A17-70F50CD355C4}"/>
              </a:ext>
            </a:extLst>
          </p:cNvPr>
          <p:cNvCxnSpPr>
            <a:cxnSpLocks/>
          </p:cNvCxnSpPr>
          <p:nvPr/>
        </p:nvCxnSpPr>
        <p:spPr>
          <a:xfrm>
            <a:off x="7416237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9AD5131B-358A-E798-A8AE-AA49970D1469}"/>
              </a:ext>
            </a:extLst>
          </p:cNvPr>
          <p:cNvCxnSpPr>
            <a:cxnSpLocks/>
          </p:cNvCxnSpPr>
          <p:nvPr/>
        </p:nvCxnSpPr>
        <p:spPr>
          <a:xfrm>
            <a:off x="1478766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DAD76406-F7ED-802C-C89B-73D28F9C5ECE}"/>
              </a:ext>
            </a:extLst>
          </p:cNvPr>
          <p:cNvCxnSpPr>
            <a:cxnSpLocks/>
          </p:cNvCxnSpPr>
          <p:nvPr/>
        </p:nvCxnSpPr>
        <p:spPr>
          <a:xfrm>
            <a:off x="4777361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48A17954-087F-CBD0-E2DC-30FED73F321A}"/>
              </a:ext>
            </a:extLst>
          </p:cNvPr>
          <p:cNvCxnSpPr>
            <a:cxnSpLocks/>
          </p:cNvCxnSpPr>
          <p:nvPr/>
        </p:nvCxnSpPr>
        <p:spPr>
          <a:xfrm flipV="1">
            <a:off x="1648235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74EA7D21-ECD7-74B7-F3DA-BFEDD4EEEE13}"/>
              </a:ext>
            </a:extLst>
          </p:cNvPr>
          <p:cNvCxnSpPr>
            <a:cxnSpLocks/>
          </p:cNvCxnSpPr>
          <p:nvPr/>
        </p:nvCxnSpPr>
        <p:spPr>
          <a:xfrm flipV="1">
            <a:off x="8075957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44193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2007124" y="1191250"/>
            <a:ext cx="238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kleinere Nachbarzehn-tausender </a:t>
            </a:r>
            <a:r>
              <a:rPr lang="de-DE" sz="1600" dirty="0">
                <a:latin typeface="Comic Sans MS" panose="030F0902030302020204" pitchFamily="66" charset="0"/>
              </a:rPr>
              <a:t>von 80700? </a:t>
            </a:r>
            <a:endParaRPr lang="de-DE" sz="1600" dirty="0"/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85" y="4180575"/>
            <a:ext cx="954023" cy="1284650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269" y="1549860"/>
            <a:ext cx="954024" cy="1325880"/>
          </a:xfrm>
          <a:prstGeom prst="rect">
            <a:avLst/>
          </a:prstGeom>
        </p:spPr>
      </p:pic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063810" y="1197588"/>
            <a:ext cx="2403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kleinere Nachbarzehntausender </a:t>
            </a:r>
            <a:r>
              <a:rPr lang="de-DE" sz="1600" dirty="0">
                <a:latin typeface="Comic Sans MS" panose="030F0902030302020204" pitchFamily="66" charset="0"/>
              </a:rPr>
              <a:t>von 80700 ist 80000.</a:t>
            </a:r>
            <a:endParaRPr lang="de-DE" sz="1600" dirty="0"/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6" y="4487215"/>
            <a:ext cx="868680" cy="1459992"/>
          </a:xfrm>
          <a:prstGeom prst="rect">
            <a:avLst/>
          </a:prstGeom>
        </p:spPr>
      </p:pic>
      <p:pic>
        <p:nvPicPr>
          <p:cNvPr id="3" name="Bild 2" descr="MÃ¤dchen 1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9" y="1573121"/>
            <a:ext cx="1106781" cy="13026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43D75B9-5E45-4CC4-DDA9-FBA754863D3D}"/>
              </a:ext>
            </a:extLst>
          </p:cNvPr>
          <p:cNvSpPr txBox="1"/>
          <p:nvPr/>
        </p:nvSpPr>
        <p:spPr>
          <a:xfrm>
            <a:off x="1584555" y="2562900"/>
            <a:ext cx="29416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Яке </a:t>
            </a:r>
            <a:r>
              <a:rPr lang="ru-RU" alt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менше</a:t>
            </a:r>
            <a:r>
              <a:rPr lang="ru-RU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сусіднє</a:t>
            </a:r>
            <a:r>
              <a:rPr lang="ru-RU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десятитисячне</a:t>
            </a:r>
            <a:r>
              <a:rPr lang="ru-RU" altLang="de-DE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число до 80700?</a:t>
            </a:r>
            <a:endParaRPr lang="de-DE" altLang="de-DE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2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2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Yake</a:t>
            </a:r>
            <a:r>
              <a:rPr lang="de-DE" sz="12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2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menshe</a:t>
            </a:r>
            <a:r>
              <a:rPr lang="de-DE" sz="12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2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susidnye</a:t>
            </a:r>
            <a:r>
              <a:rPr lang="de-DE" sz="12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2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desyatytysyachne</a:t>
            </a:r>
            <a:r>
              <a:rPr lang="de-DE" sz="12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2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sz="12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do 80700?</a:t>
            </a:r>
            <a:r>
              <a:rPr lang="de-DE" altLang="de-DE" sz="12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2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/>
          <p:nvPr/>
        </p:nvCxnSpPr>
        <p:spPr>
          <a:xfrm flipV="1">
            <a:off x="638978" y="3745735"/>
            <a:ext cx="8130449" cy="77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2714EB2-4D0B-16FD-605D-4060DBF1B956}"/>
              </a:ext>
            </a:extLst>
          </p:cNvPr>
          <p:cNvSpPr txBox="1"/>
          <p:nvPr/>
        </p:nvSpPr>
        <p:spPr>
          <a:xfrm>
            <a:off x="4872171" y="2534060"/>
            <a:ext cx="319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Менше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сусіднє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десятитисячне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число до 80700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80000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Menshe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susidnye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desyatytysyachne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do 80700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tse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80000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C33E27-8D01-D02E-14F6-BD96C6890B1D}"/>
              </a:ext>
            </a:extLst>
          </p:cNvPr>
          <p:cNvSpPr txBox="1"/>
          <p:nvPr/>
        </p:nvSpPr>
        <p:spPr>
          <a:xfrm>
            <a:off x="1828109" y="4156000"/>
            <a:ext cx="238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größere Nachbarzehn-tausender </a:t>
            </a:r>
            <a:r>
              <a:rPr lang="de-DE" sz="1600" dirty="0">
                <a:latin typeface="Comic Sans MS" panose="030F0902030302020204" pitchFamily="66" charset="0"/>
              </a:rPr>
              <a:t>von 80700? </a:t>
            </a:r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CD97094-6D57-816D-B490-CF8CEB0FDA0F}"/>
              </a:ext>
            </a:extLst>
          </p:cNvPr>
          <p:cNvSpPr txBox="1"/>
          <p:nvPr/>
        </p:nvSpPr>
        <p:spPr>
          <a:xfrm>
            <a:off x="1420098" y="5462952"/>
            <a:ext cx="3318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Яке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більше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сусіднє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десятитисячне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число до 80700?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Yake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bilʹshe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susidnye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desyatytysyachne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sz="140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do 80700?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rgbClr val="9D9D9D"/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A3BE56-2476-969B-ACA7-0A7CFA7FA5F1}"/>
              </a:ext>
            </a:extLst>
          </p:cNvPr>
          <p:cNvSpPr txBox="1"/>
          <p:nvPr/>
        </p:nvSpPr>
        <p:spPr>
          <a:xfrm>
            <a:off x="5063809" y="5462952"/>
            <a:ext cx="3111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Більше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сусіднє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десятитисячне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число до 80700 </a:t>
            </a:r>
            <a:r>
              <a:rPr lang="ru-RU" altLang="de-DE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</a:t>
            </a:r>
            <a:r>
              <a:rPr lang="ru-RU" altLang="de-DE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90000</a:t>
            </a:r>
            <a:endParaRPr lang="de-DE" alt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Bilʹshe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susidnye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desyatytysyachne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chyslo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do 80700 </a:t>
            </a:r>
            <a:r>
              <a:rPr lang="de-DE" sz="14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tse</a:t>
            </a:r>
            <a:r>
              <a:rPr 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 90000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8080A5B-FA9D-58C9-D000-C95A20BDBC92}"/>
              </a:ext>
            </a:extLst>
          </p:cNvPr>
          <p:cNvSpPr txBox="1"/>
          <p:nvPr/>
        </p:nvSpPr>
        <p:spPr>
          <a:xfrm>
            <a:off x="5131351" y="4125781"/>
            <a:ext cx="2529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größere Nachbarzehntausender </a:t>
            </a:r>
            <a:r>
              <a:rPr lang="de-DE" sz="1600" dirty="0">
                <a:latin typeface="Comic Sans MS" panose="030F0902030302020204" pitchFamily="66" charset="0"/>
              </a:rPr>
              <a:t>von 80700 ist 90000.</a:t>
            </a:r>
            <a:endParaRPr lang="de-DE" sz="1600" dirty="0"/>
          </a:p>
        </p:txBody>
      </p:sp>
      <p:pic>
        <p:nvPicPr>
          <p:cNvPr id="15" name="Audio Recording 07.02.2023, 21:13:16">
            <a:hlinkClick r:id="" action="ppaction://media"/>
            <a:extLst>
              <a:ext uri="{FF2B5EF4-FFF2-40B4-BE49-F238E27FC236}">
                <a16:creationId xmlns:a16="http://schemas.microsoft.com/office/drawing/2014/main" id="{45ED7C01-4F5E-D27F-C67C-EBDBE43C05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302145" y="5752869"/>
            <a:ext cx="468000" cy="468000"/>
          </a:xfrm>
          <a:prstGeom prst="rect">
            <a:avLst/>
          </a:prstGeom>
        </p:spPr>
      </p:pic>
      <p:pic>
        <p:nvPicPr>
          <p:cNvPr id="16" name="Audio Recording 07.02.2023, 21:14:01">
            <a:hlinkClick r:id="" action="ppaction://media"/>
            <a:extLst>
              <a:ext uri="{FF2B5EF4-FFF2-40B4-BE49-F238E27FC236}">
                <a16:creationId xmlns:a16="http://schemas.microsoft.com/office/drawing/2014/main" id="{F345ED3A-E1FF-4B67-E2C9-9739FA6DB9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994085" y="5628164"/>
            <a:ext cx="468000" cy="468000"/>
          </a:xfrm>
          <a:prstGeom prst="rect">
            <a:avLst/>
          </a:prstGeom>
        </p:spPr>
      </p:pic>
      <p:pic>
        <p:nvPicPr>
          <p:cNvPr id="17" name="Audio Recording 07.02.2023, 21:15:54">
            <a:hlinkClick r:id="" action="ppaction://media"/>
            <a:extLst>
              <a:ext uri="{FF2B5EF4-FFF2-40B4-BE49-F238E27FC236}">
                <a16:creationId xmlns:a16="http://schemas.microsoft.com/office/drawing/2014/main" id="{3AE69196-CEF1-B6DC-1792-89D27F72998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7671860" y="2712521"/>
            <a:ext cx="468000" cy="468000"/>
          </a:xfrm>
          <a:prstGeom prst="rect">
            <a:avLst/>
          </a:prstGeom>
        </p:spPr>
      </p:pic>
      <p:pic>
        <p:nvPicPr>
          <p:cNvPr id="18" name="Audio Recording 07.02.2023, 21:16:12">
            <a:hlinkClick r:id="" action="ppaction://media"/>
            <a:extLst>
              <a:ext uri="{FF2B5EF4-FFF2-40B4-BE49-F238E27FC236}">
                <a16:creationId xmlns:a16="http://schemas.microsoft.com/office/drawing/2014/main" id="{ABCEC3DE-6AA0-A06E-2D28-627070FB663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4124926" y="2797282"/>
            <a:ext cx="468000" cy="46800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FEA93D1E-E23D-E972-5901-68A8BC19BA9D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621C7D15-9113-B88F-E579-0A8C1C6B91E9}"/>
              </a:ext>
            </a:extLst>
          </p:cNvPr>
          <p:cNvSpPr/>
          <p:nvPr/>
        </p:nvSpPr>
        <p:spPr>
          <a:xfrm>
            <a:off x="1942836" y="1033724"/>
            <a:ext cx="2690830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 rechteckige Legende 23">
            <a:extLst>
              <a:ext uri="{FF2B5EF4-FFF2-40B4-BE49-F238E27FC236}">
                <a16:creationId xmlns:a16="http://schemas.microsoft.com/office/drawing/2014/main" id="{3795C1C9-52B1-EE50-B35B-8F0719EC79E4}"/>
              </a:ext>
            </a:extLst>
          </p:cNvPr>
          <p:cNvSpPr/>
          <p:nvPr/>
        </p:nvSpPr>
        <p:spPr>
          <a:xfrm>
            <a:off x="1629656" y="2471497"/>
            <a:ext cx="3034113" cy="1105829"/>
          </a:xfrm>
          <a:prstGeom prst="wedgeRoundRectCallout">
            <a:avLst>
              <a:gd name="adj1" fmla="val -57167"/>
              <a:gd name="adj2" fmla="val -44869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070A533E-89EC-1C32-12EA-70A2D20F1BE3}"/>
              </a:ext>
            </a:extLst>
          </p:cNvPr>
          <p:cNvSpPr/>
          <p:nvPr/>
        </p:nvSpPr>
        <p:spPr>
          <a:xfrm>
            <a:off x="4855604" y="1033724"/>
            <a:ext cx="2829699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5D361474-5FA9-D1BC-460A-8D8F230482EE}"/>
              </a:ext>
            </a:extLst>
          </p:cNvPr>
          <p:cNvSpPr/>
          <p:nvPr/>
        </p:nvSpPr>
        <p:spPr>
          <a:xfrm>
            <a:off x="4855605" y="2471497"/>
            <a:ext cx="3281846" cy="1105829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 rechteckige Legende 26">
            <a:extLst>
              <a:ext uri="{FF2B5EF4-FFF2-40B4-BE49-F238E27FC236}">
                <a16:creationId xmlns:a16="http://schemas.microsoft.com/office/drawing/2014/main" id="{4C06FA58-5518-0987-1550-77452609B23F}"/>
              </a:ext>
            </a:extLst>
          </p:cNvPr>
          <p:cNvSpPr/>
          <p:nvPr/>
        </p:nvSpPr>
        <p:spPr>
          <a:xfrm>
            <a:off x="1568216" y="3958321"/>
            <a:ext cx="3273974" cy="1103313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B46610FD-F2E8-CE49-0E7C-191A61A470D8}"/>
              </a:ext>
            </a:extLst>
          </p:cNvPr>
          <p:cNvSpPr/>
          <p:nvPr/>
        </p:nvSpPr>
        <p:spPr>
          <a:xfrm>
            <a:off x="1443915" y="5370549"/>
            <a:ext cx="3398275" cy="1200237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6869CE21-02DA-13CA-F29E-A63C1937AEC0}"/>
              </a:ext>
            </a:extLst>
          </p:cNvPr>
          <p:cNvSpPr/>
          <p:nvPr/>
        </p:nvSpPr>
        <p:spPr>
          <a:xfrm>
            <a:off x="5063039" y="3960184"/>
            <a:ext cx="2756053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Abgerundete rechteckige Legende 31">
            <a:extLst>
              <a:ext uri="{FF2B5EF4-FFF2-40B4-BE49-F238E27FC236}">
                <a16:creationId xmlns:a16="http://schemas.microsoft.com/office/drawing/2014/main" id="{8165F82C-F326-14B2-06F8-D8C295BF243B}"/>
              </a:ext>
            </a:extLst>
          </p:cNvPr>
          <p:cNvSpPr/>
          <p:nvPr/>
        </p:nvSpPr>
        <p:spPr>
          <a:xfrm>
            <a:off x="5063810" y="5347071"/>
            <a:ext cx="3422092" cy="1223715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EBF60E6-1319-7D69-2E90-0B33E79B7909}"/>
              </a:ext>
            </a:extLst>
          </p:cNvPr>
          <p:cNvSpPr txBox="1"/>
          <p:nvPr/>
        </p:nvSpPr>
        <p:spPr>
          <a:xfrm>
            <a:off x="2990069" y="191065"/>
            <a:ext cx="38035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сусідні числа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susidni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chysla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14" name="Audio Recording 16.01.2023, 12:55:04">
            <a:hlinkClick r:id="" action="ppaction://media"/>
            <a:extLst>
              <a:ext uri="{FF2B5EF4-FFF2-40B4-BE49-F238E27FC236}">
                <a16:creationId xmlns:a16="http://schemas.microsoft.com/office/drawing/2014/main" id="{40694B99-E811-87F1-71EA-2DC2FE6A8380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76666" y="1090319"/>
            <a:ext cx="468000" cy="468000"/>
          </a:xfrm>
          <a:prstGeom prst="rect">
            <a:avLst/>
          </a:prstGeom>
        </p:spPr>
      </p:pic>
      <p:pic>
        <p:nvPicPr>
          <p:cNvPr id="19" name="Audio Recording 16.01.2023, 12:55:46">
            <a:hlinkClick r:id="" action="ppaction://media"/>
            <a:extLst>
              <a:ext uri="{FF2B5EF4-FFF2-40B4-BE49-F238E27FC236}">
                <a16:creationId xmlns:a16="http://schemas.microsoft.com/office/drawing/2014/main" id="{E1B12E2F-39E8-C887-9431-C2CAAFF3968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24316" y="1090319"/>
            <a:ext cx="468000" cy="468000"/>
          </a:xfrm>
          <a:prstGeom prst="rect">
            <a:avLst/>
          </a:prstGeom>
        </p:spPr>
      </p:pic>
      <p:pic>
        <p:nvPicPr>
          <p:cNvPr id="21" name="Audio Recording 16.01.2023, 12:56:08">
            <a:hlinkClick r:id="" action="ppaction://media"/>
            <a:extLst>
              <a:ext uri="{FF2B5EF4-FFF2-40B4-BE49-F238E27FC236}">
                <a16:creationId xmlns:a16="http://schemas.microsoft.com/office/drawing/2014/main" id="{3942F96D-6A6E-D542-5D62-6691C0CFCF6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05295" y="4229628"/>
            <a:ext cx="468000" cy="468000"/>
          </a:xfrm>
          <a:prstGeom prst="rect">
            <a:avLst/>
          </a:prstGeom>
        </p:spPr>
      </p:pic>
      <p:pic>
        <p:nvPicPr>
          <p:cNvPr id="22" name="Audio Recording 16.01.2023, 12:56:26">
            <a:hlinkClick r:id="" action="ppaction://media"/>
            <a:extLst>
              <a:ext uri="{FF2B5EF4-FFF2-40B4-BE49-F238E27FC236}">
                <a16:creationId xmlns:a16="http://schemas.microsoft.com/office/drawing/2014/main" id="{CAFC778D-1923-58CB-11AA-84900FD69EB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20882" y="3988450"/>
            <a:ext cx="468000" cy="468000"/>
          </a:xfrm>
          <a:prstGeom prst="rect">
            <a:avLst/>
          </a:prstGeom>
        </p:spPr>
      </p:pic>
      <p:pic>
        <p:nvPicPr>
          <p:cNvPr id="31" name="Audio Recording 07.02.2023, 21:00:39">
            <a:hlinkClick r:id="" action="ppaction://media"/>
            <a:extLst>
              <a:ext uri="{FF2B5EF4-FFF2-40B4-BE49-F238E27FC236}">
                <a16:creationId xmlns:a16="http://schemas.microsoft.com/office/drawing/2014/main" id="{7EAC1D60-EBED-1D9F-C079-6F2FE4DA8F5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6389156" y="234058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4271CB6B-08B1-ADAE-2841-F247977BA1A8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342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bgerundetes Rechteck 80">
            <a:extLst>
              <a:ext uri="{FF2B5EF4-FFF2-40B4-BE49-F238E27FC236}">
                <a16:creationId xmlns:a16="http://schemas.microsoft.com/office/drawing/2014/main" id="{343AC7E7-72CE-6C67-86B7-CE61A828A4D3}"/>
              </a:ext>
            </a:extLst>
          </p:cNvPr>
          <p:cNvSpPr/>
          <p:nvPr/>
        </p:nvSpPr>
        <p:spPr>
          <a:xfrm rot="5400000">
            <a:off x="3788451" y="3653740"/>
            <a:ext cx="2358798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82" name="Abgerundetes Rechteck 81">
            <a:extLst>
              <a:ext uri="{FF2B5EF4-FFF2-40B4-BE49-F238E27FC236}">
                <a16:creationId xmlns:a16="http://schemas.microsoft.com/office/drawing/2014/main" id="{29CC16BA-F1BC-C5E2-4811-9A33DD9E2001}"/>
              </a:ext>
            </a:extLst>
          </p:cNvPr>
          <p:cNvSpPr/>
          <p:nvPr/>
        </p:nvSpPr>
        <p:spPr>
          <a:xfrm rot="5400000">
            <a:off x="6984214" y="3653739"/>
            <a:ext cx="2358800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83" name="Abgerundetes Rechteck 82">
            <a:extLst>
              <a:ext uri="{FF2B5EF4-FFF2-40B4-BE49-F238E27FC236}">
                <a16:creationId xmlns:a16="http://schemas.microsoft.com/office/drawing/2014/main" id="{4F4B7356-320C-D277-A5A6-AA616BDEA3AE}"/>
              </a:ext>
            </a:extLst>
          </p:cNvPr>
          <p:cNvSpPr/>
          <p:nvPr/>
        </p:nvSpPr>
        <p:spPr>
          <a:xfrm rot="5400000">
            <a:off x="599561" y="3653741"/>
            <a:ext cx="235879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365658" y="4208488"/>
            <a:ext cx="2464039" cy="68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der kleinere Nachbar</a:t>
            </a:r>
            <a:r>
              <a:rPr lang="de-DE" sz="1400" dirty="0">
                <a:solidFill>
                  <a:srgbClr val="00B267"/>
                </a:solidFill>
                <a:latin typeface="Comic Sans MS" panose="030F0902030302020204" pitchFamily="66" charset="0"/>
              </a:rPr>
              <a:t>h</a:t>
            </a:r>
            <a:r>
              <a:rPr lang="de-DE" sz="1400" dirty="0">
                <a:latin typeface="Comic Sans MS" panose="030F0902030302020204" pitchFamily="66" charset="0"/>
              </a:rPr>
              <a:t>undert</a:t>
            </a:r>
            <a:r>
              <a:rPr lang="de-DE" sz="1400" dirty="0">
                <a:solidFill>
                  <a:srgbClr val="00B267"/>
                </a:solidFill>
                <a:latin typeface="Comic Sans MS" panose="030F0902030302020204" pitchFamily="66" charset="0"/>
              </a:rPr>
              <a:t>t</a:t>
            </a:r>
            <a:r>
              <a:rPr lang="de-DE" sz="1400" dirty="0">
                <a:latin typeface="Comic Sans MS" panose="030F0902030302020204" pitchFamily="66" charset="0"/>
              </a:rPr>
              <a:t>ausender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783290" y="4208488"/>
            <a:ext cx="2448000" cy="578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der größere Nachbar</a:t>
            </a:r>
            <a:r>
              <a:rPr lang="de-DE" sz="1400" dirty="0">
                <a:solidFill>
                  <a:srgbClr val="00B267"/>
                </a:solidFill>
                <a:latin typeface="Comic Sans MS" panose="030F0902030302020204" pitchFamily="66" charset="0"/>
              </a:rPr>
              <a:t>h</a:t>
            </a:r>
            <a:r>
              <a:rPr lang="de-DE" sz="1400" dirty="0">
                <a:latin typeface="Comic Sans MS" panose="030F0902030302020204" pitchFamily="66" charset="0"/>
              </a:rPr>
              <a:t>undert</a:t>
            </a:r>
            <a:r>
              <a:rPr lang="de-DE" sz="1400" dirty="0">
                <a:solidFill>
                  <a:srgbClr val="00B267"/>
                </a:solidFill>
                <a:latin typeface="Comic Sans MS" panose="030F0902030302020204" pitchFamily="66" charset="0"/>
              </a:rPr>
              <a:t>t</a:t>
            </a:r>
            <a:r>
              <a:rPr lang="de-DE" sz="1400" dirty="0">
                <a:latin typeface="Comic Sans MS" panose="030F0902030302020204" pitchFamily="66" charset="0"/>
              </a:rPr>
              <a:t>ausender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8089465-CFB0-B4FA-0753-33FDDC40B707}"/>
              </a:ext>
            </a:extLst>
          </p:cNvPr>
          <p:cNvSpPr txBox="1"/>
          <p:nvPr/>
        </p:nvSpPr>
        <p:spPr>
          <a:xfrm>
            <a:off x="365658" y="5014712"/>
            <a:ext cx="2464039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altLang="de-DE" dirty="0">
                <a:cs typeface="Calibri" panose="020F0502020204030204" pitchFamily="34" charset="0"/>
              </a:rPr>
              <a:t>менше сусіднє стотисячне число</a:t>
            </a: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menshe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susidnye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stotysyachne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7A05F42-0814-4BEA-DC8F-EC966451F4A4}"/>
              </a:ext>
            </a:extLst>
          </p:cNvPr>
          <p:cNvSpPr txBox="1"/>
          <p:nvPr/>
        </p:nvSpPr>
        <p:spPr>
          <a:xfrm>
            <a:off x="6783290" y="5014712"/>
            <a:ext cx="2448000" cy="113972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сусіднє</a:t>
            </a:r>
            <a:r>
              <a:rPr lang="ru-RU" dirty="0"/>
              <a:t> </a:t>
            </a:r>
            <a:r>
              <a:rPr lang="ru-RU" dirty="0" err="1"/>
              <a:t>стотисячне</a:t>
            </a:r>
            <a:r>
              <a:rPr lang="ru-RU" dirty="0"/>
              <a:t> число</a:t>
            </a:r>
            <a:endParaRPr lang="de-DE" dirty="0"/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bilʹshe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susidnye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stotysyachne</a:t>
            </a:r>
            <a:r>
              <a:rPr lang="de-DE" sz="1400" b="0" i="0" dirty="0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 </a:t>
            </a:r>
            <a:r>
              <a:rPr lang="de-DE" sz="1400" b="0" i="0" dirty="0" err="1">
                <a:solidFill>
                  <a:srgbClr val="9D9D9D"/>
                </a:solidFill>
                <a:effectLst/>
                <a:latin typeface="Comic Sans MS" panose="030F0902030302020204" pitchFamily="66" charset="0"/>
              </a:rPr>
              <a:t>chyslo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Audio Recording 07.02.2023, 21:04:31">
            <a:hlinkClick r:id="" action="ppaction://media"/>
            <a:extLst>
              <a:ext uri="{FF2B5EF4-FFF2-40B4-BE49-F238E27FC236}">
                <a16:creationId xmlns:a16="http://schemas.microsoft.com/office/drawing/2014/main" id="{AA19534D-E9F4-F401-AD34-608C7FC5809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007700" y="5350575"/>
            <a:ext cx="468000" cy="468000"/>
          </a:xfrm>
          <a:prstGeom prst="rect">
            <a:avLst/>
          </a:prstGeom>
        </p:spPr>
      </p:pic>
      <p:pic>
        <p:nvPicPr>
          <p:cNvPr id="15" name="Audio Recording 07.02.2023, 21:08:39">
            <a:hlinkClick r:id="" action="ppaction://media"/>
            <a:extLst>
              <a:ext uri="{FF2B5EF4-FFF2-40B4-BE49-F238E27FC236}">
                <a16:creationId xmlns:a16="http://schemas.microsoft.com/office/drawing/2014/main" id="{E1FF8ADC-1B95-0999-B04A-1FAD2628364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844544" y="5374712"/>
            <a:ext cx="468000" cy="468000"/>
          </a:xfrm>
          <a:prstGeom prst="rect">
            <a:avLst/>
          </a:prstGeom>
        </p:spPr>
      </p:pic>
      <p:pic>
        <p:nvPicPr>
          <p:cNvPr id="18" name="Audio Recording 07.02.2023, 21:08:52">
            <a:hlinkClick r:id="" action="ppaction://media"/>
            <a:extLst>
              <a:ext uri="{FF2B5EF4-FFF2-40B4-BE49-F238E27FC236}">
                <a16:creationId xmlns:a16="http://schemas.microsoft.com/office/drawing/2014/main" id="{AC48F08D-F53E-8D42-A377-5887991FB9E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9254031" y="5380247"/>
            <a:ext cx="468000" cy="468000"/>
          </a:xfrm>
          <a:prstGeom prst="rect">
            <a:avLst/>
          </a:prstGeom>
        </p:spPr>
      </p:pic>
      <p:sp>
        <p:nvSpPr>
          <p:cNvPr id="19" name="Rechteck 18">
            <a:extLst>
              <a:ext uri="{FF2B5EF4-FFF2-40B4-BE49-F238E27FC236}">
                <a16:creationId xmlns:a16="http://schemas.microsoft.com/office/drawing/2014/main" id="{96ECDD2C-7772-21DA-4EBF-0A6034B4E06E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D4E2AA67-E8C3-CC81-F640-2C6971BE5DCA}"/>
              </a:ext>
            </a:extLst>
          </p:cNvPr>
          <p:cNvSpPr txBox="1"/>
          <p:nvPr/>
        </p:nvSpPr>
        <p:spPr>
          <a:xfrm>
            <a:off x="3579205" y="4208487"/>
            <a:ext cx="2376000" cy="61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EE9745D5-9C90-203D-3303-901587476BA9}"/>
              </a:ext>
            </a:extLst>
          </p:cNvPr>
          <p:cNvSpPr txBox="1"/>
          <p:nvPr/>
        </p:nvSpPr>
        <p:spPr>
          <a:xfrm>
            <a:off x="3579205" y="5014712"/>
            <a:ext cx="2376000" cy="118800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2400" dirty="0"/>
              <a:t>числ</a:t>
            </a:r>
            <a:r>
              <a:rPr lang="uk-UA" sz="2400" dirty="0"/>
              <a:t>о</a:t>
            </a:r>
            <a:endParaRPr lang="de-DE" sz="2400" dirty="0"/>
          </a:p>
          <a:p>
            <a:pPr algn="ctr"/>
            <a:r>
              <a:rPr lang="de-DE" altLang="de-DE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dirty="0" err="1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chyslo</a:t>
            </a:r>
            <a:r>
              <a:rPr lang="de-DE" altLang="de-DE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78401C7-D8DA-35BB-B956-D3D0F9852BC5}"/>
              </a:ext>
            </a:extLst>
          </p:cNvPr>
          <p:cNvSpPr txBox="1"/>
          <p:nvPr/>
        </p:nvSpPr>
        <p:spPr>
          <a:xfrm>
            <a:off x="2990069" y="191065"/>
            <a:ext cx="3633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/>
              <a:t>сусідні числа</a:t>
            </a:r>
            <a:r>
              <a:rPr lang="de-DE" sz="2400" dirty="0"/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susidni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902030302020204" pitchFamily="66" charset="0"/>
              </a:rPr>
              <a:t>chysla</a:t>
            </a:r>
            <a:r>
              <a:rPr lang="de-DE" sz="1600" dirty="0">
                <a:solidFill>
                  <a:srgbClr val="9D9D9D"/>
                </a:solidFill>
                <a:latin typeface="Comic Sans MS" panose="030F0902030302020204" pitchFamily="66" charset="0"/>
              </a:rPr>
              <a:t>]</a:t>
            </a:r>
          </a:p>
        </p:txBody>
      </p:sp>
      <p:pic>
        <p:nvPicPr>
          <p:cNvPr id="4" name="Audio Recording 16.01.2023, 12:57:18">
            <a:hlinkClick r:id="" action="ppaction://media"/>
            <a:extLst>
              <a:ext uri="{FF2B5EF4-FFF2-40B4-BE49-F238E27FC236}">
                <a16:creationId xmlns:a16="http://schemas.microsoft.com/office/drawing/2014/main" id="{99C1D7FA-9E2E-73D5-4D85-D24BF1A4FF6F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29697" y="4325958"/>
            <a:ext cx="468000" cy="468000"/>
          </a:xfrm>
          <a:prstGeom prst="rect">
            <a:avLst/>
          </a:prstGeom>
        </p:spPr>
      </p:pic>
      <p:pic>
        <p:nvPicPr>
          <p:cNvPr id="5" name="Audio Recording 16.01.2023, 12:57:26">
            <a:hlinkClick r:id="" action="ppaction://media"/>
            <a:extLst>
              <a:ext uri="{FF2B5EF4-FFF2-40B4-BE49-F238E27FC236}">
                <a16:creationId xmlns:a16="http://schemas.microsoft.com/office/drawing/2014/main" id="{ABEE5D74-65D2-B5D3-0256-F5618335B461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97756" y="4327713"/>
            <a:ext cx="468000" cy="468000"/>
          </a:xfrm>
          <a:prstGeom prst="rect">
            <a:avLst/>
          </a:prstGeom>
        </p:spPr>
      </p:pic>
      <p:pic>
        <p:nvPicPr>
          <p:cNvPr id="6" name="Audio Recording 16.01.2023, 12:57:56">
            <a:hlinkClick r:id="" action="ppaction://media"/>
            <a:extLst>
              <a:ext uri="{FF2B5EF4-FFF2-40B4-BE49-F238E27FC236}">
                <a16:creationId xmlns:a16="http://schemas.microsoft.com/office/drawing/2014/main" id="{914F587D-5693-5DC5-C721-245A9B82A046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1511" y="4263929"/>
            <a:ext cx="468000" cy="468000"/>
          </a:xfrm>
          <a:prstGeom prst="rect">
            <a:avLst/>
          </a:prstGeom>
        </p:spPr>
      </p:pic>
      <p:pic>
        <p:nvPicPr>
          <p:cNvPr id="8" name="Audio Recording 07.02.2023, 21:00:39">
            <a:hlinkClick r:id="" action="ppaction://media"/>
            <a:extLst>
              <a:ext uri="{FF2B5EF4-FFF2-40B4-BE49-F238E27FC236}">
                <a16:creationId xmlns:a16="http://schemas.microsoft.com/office/drawing/2014/main" id="{150FD4CE-D49E-B42A-D628-56305F26D34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6389156" y="250403"/>
            <a:ext cx="468000" cy="468000"/>
          </a:xfrm>
          <a:prstGeom prst="rect">
            <a:avLst/>
          </a:prstGeom>
        </p:spPr>
      </p:pic>
      <p:pic>
        <p:nvPicPr>
          <p:cNvPr id="9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40E832C5-881E-044D-35C4-0E3226629D5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DD856F4-B139-974B-6885-D1C94F05EB1C}"/>
              </a:ext>
            </a:extLst>
          </p:cNvPr>
          <p:cNvSpPr txBox="1"/>
          <p:nvPr/>
        </p:nvSpPr>
        <p:spPr>
          <a:xfrm>
            <a:off x="4013667" y="2181774"/>
            <a:ext cx="2742851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317A85"/>
                </a:solidFill>
                <a:latin typeface="Comic Sans MS" panose="030F0902030302020204" pitchFamily="66" charset="0"/>
              </a:rPr>
              <a:t>360 000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5549849-414E-6BA7-6339-15578AF3EF91}"/>
              </a:ext>
            </a:extLst>
          </p:cNvPr>
          <p:cNvSpPr txBox="1"/>
          <p:nvPr/>
        </p:nvSpPr>
        <p:spPr>
          <a:xfrm>
            <a:off x="115132" y="2181774"/>
            <a:ext cx="2965090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300 000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BBCFBA-6D32-B7CE-F6FB-48388FC9DE4B}"/>
              </a:ext>
            </a:extLst>
          </p:cNvPr>
          <p:cNvSpPr txBox="1"/>
          <p:nvPr/>
        </p:nvSpPr>
        <p:spPr>
          <a:xfrm>
            <a:off x="6934750" y="2181774"/>
            <a:ext cx="2514638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400 000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C6613F4-49F8-DF27-239C-36BCF31948B6}"/>
              </a:ext>
            </a:extLst>
          </p:cNvPr>
          <p:cNvCxnSpPr>
            <a:cxnSpLocks/>
          </p:cNvCxnSpPr>
          <p:nvPr/>
        </p:nvCxnSpPr>
        <p:spPr>
          <a:xfrm flipV="1">
            <a:off x="5246361" y="2979428"/>
            <a:ext cx="0" cy="1158939"/>
          </a:xfrm>
          <a:prstGeom prst="straightConnector1">
            <a:avLst/>
          </a:prstGeom>
          <a:ln w="571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90E94338-D67B-A3B8-24C8-F024DB04EAFE}"/>
              </a:ext>
            </a:extLst>
          </p:cNvPr>
          <p:cNvCxnSpPr>
            <a:cxnSpLocks/>
          </p:cNvCxnSpPr>
          <p:nvPr/>
        </p:nvCxnSpPr>
        <p:spPr>
          <a:xfrm>
            <a:off x="751668" y="1942260"/>
            <a:ext cx="8074617" cy="0"/>
          </a:xfrm>
          <a:prstGeom prst="line">
            <a:avLst/>
          </a:prstGeom>
          <a:ln w="57150" cap="rnd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359C4184-658F-484A-6FF8-3B729B2582B4}"/>
              </a:ext>
            </a:extLst>
          </p:cNvPr>
          <p:cNvCxnSpPr>
            <a:cxnSpLocks/>
          </p:cNvCxnSpPr>
          <p:nvPr/>
        </p:nvCxnSpPr>
        <p:spPr>
          <a:xfrm>
            <a:off x="2798204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E60D4C02-28C1-2E47-9395-339A2C75E74F}"/>
              </a:ext>
            </a:extLst>
          </p:cNvPr>
          <p:cNvCxnSpPr>
            <a:cxnSpLocks/>
          </p:cNvCxnSpPr>
          <p:nvPr/>
        </p:nvCxnSpPr>
        <p:spPr>
          <a:xfrm>
            <a:off x="8075958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4FF180F8-38C6-F6FA-0F10-A8FAA3BC22B7}"/>
              </a:ext>
            </a:extLst>
          </p:cNvPr>
          <p:cNvCxnSpPr>
            <a:cxnSpLocks/>
          </p:cNvCxnSpPr>
          <p:nvPr/>
        </p:nvCxnSpPr>
        <p:spPr>
          <a:xfrm>
            <a:off x="2138485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31C66B6E-B3BD-FF08-762C-59CDC026E4E7}"/>
              </a:ext>
            </a:extLst>
          </p:cNvPr>
          <p:cNvCxnSpPr>
            <a:cxnSpLocks/>
          </p:cNvCxnSpPr>
          <p:nvPr/>
        </p:nvCxnSpPr>
        <p:spPr>
          <a:xfrm>
            <a:off x="3457923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738A652B-39B2-C7A5-5DF2-ADF0CD69FD53}"/>
              </a:ext>
            </a:extLst>
          </p:cNvPr>
          <p:cNvCxnSpPr>
            <a:cxnSpLocks/>
          </p:cNvCxnSpPr>
          <p:nvPr/>
        </p:nvCxnSpPr>
        <p:spPr>
          <a:xfrm>
            <a:off x="4117642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1F76D43C-B2FF-CCA7-D5EB-4CAD776C41A6}"/>
              </a:ext>
            </a:extLst>
          </p:cNvPr>
          <p:cNvCxnSpPr>
            <a:cxnSpLocks/>
          </p:cNvCxnSpPr>
          <p:nvPr/>
        </p:nvCxnSpPr>
        <p:spPr>
          <a:xfrm>
            <a:off x="5437080" y="1824114"/>
            <a:ext cx="0" cy="244994"/>
          </a:xfrm>
          <a:prstGeom prst="line">
            <a:avLst/>
          </a:prstGeom>
          <a:ln w="57150" cap="rnd">
            <a:solidFill>
              <a:srgbClr val="317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EFE9218C-BFA5-F4A7-804F-065D066A734D}"/>
              </a:ext>
            </a:extLst>
          </p:cNvPr>
          <p:cNvCxnSpPr>
            <a:cxnSpLocks/>
          </p:cNvCxnSpPr>
          <p:nvPr/>
        </p:nvCxnSpPr>
        <p:spPr>
          <a:xfrm>
            <a:off x="6096799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ACD592D0-F2DD-AF50-184A-F9E7BC30C77E}"/>
              </a:ext>
            </a:extLst>
          </p:cNvPr>
          <p:cNvCxnSpPr>
            <a:cxnSpLocks/>
          </p:cNvCxnSpPr>
          <p:nvPr/>
        </p:nvCxnSpPr>
        <p:spPr>
          <a:xfrm>
            <a:off x="6756518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2ED0437C-6AC3-B046-0535-5BFD4B0AFD00}"/>
              </a:ext>
            </a:extLst>
          </p:cNvPr>
          <p:cNvCxnSpPr>
            <a:cxnSpLocks/>
          </p:cNvCxnSpPr>
          <p:nvPr/>
        </p:nvCxnSpPr>
        <p:spPr>
          <a:xfrm>
            <a:off x="7416237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D5DD7A6C-C10A-1109-FD30-FA19C55B0B36}"/>
              </a:ext>
            </a:extLst>
          </p:cNvPr>
          <p:cNvCxnSpPr>
            <a:cxnSpLocks/>
          </p:cNvCxnSpPr>
          <p:nvPr/>
        </p:nvCxnSpPr>
        <p:spPr>
          <a:xfrm>
            <a:off x="1478766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CAE4A979-5C23-BE28-F556-A6AB11885DFF}"/>
              </a:ext>
            </a:extLst>
          </p:cNvPr>
          <p:cNvCxnSpPr>
            <a:cxnSpLocks/>
          </p:cNvCxnSpPr>
          <p:nvPr/>
        </p:nvCxnSpPr>
        <p:spPr>
          <a:xfrm>
            <a:off x="4777361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55F43434-6539-B156-981E-FAEAA12864C9}"/>
              </a:ext>
            </a:extLst>
          </p:cNvPr>
          <p:cNvCxnSpPr>
            <a:cxnSpLocks/>
          </p:cNvCxnSpPr>
          <p:nvPr/>
        </p:nvCxnSpPr>
        <p:spPr>
          <a:xfrm flipV="1">
            <a:off x="1648235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61E38138-F4DB-8F7B-4EC7-3CA705BAD3CD}"/>
              </a:ext>
            </a:extLst>
          </p:cNvPr>
          <p:cNvCxnSpPr>
            <a:cxnSpLocks/>
          </p:cNvCxnSpPr>
          <p:nvPr/>
        </p:nvCxnSpPr>
        <p:spPr>
          <a:xfrm flipV="1">
            <a:off x="8075957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57872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763</Words>
  <Application>Microsoft Macintosh PowerPoint</Application>
  <PresentationFormat>A4-Papier (210 x 297 mm)</PresentationFormat>
  <Paragraphs>158</Paragraphs>
  <Slides>10</Slides>
  <Notes>0</Notes>
  <HiddenSlides>0</HiddenSlides>
  <MMClips>90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Grundschrift</vt:lpstr>
      <vt:lpstr>Roboto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72</cp:revision>
  <cp:lastPrinted>2022-05-18T12:46:11Z</cp:lastPrinted>
  <dcterms:created xsi:type="dcterms:W3CDTF">2022-05-10T12:43:55Z</dcterms:created>
  <dcterms:modified xsi:type="dcterms:W3CDTF">2023-07-25T18:35:21Z</dcterms:modified>
</cp:coreProperties>
</file>