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97" r:id="rId2"/>
    <p:sldId id="317" r:id="rId3"/>
    <p:sldId id="315" r:id="rId4"/>
    <p:sldId id="318" r:id="rId5"/>
    <p:sldId id="319" r:id="rId6"/>
    <p:sldId id="320" r:id="rId7"/>
    <p:sldId id="321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008B50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20"/>
    <p:restoredTop sz="95859"/>
  </p:normalViewPr>
  <p:slideViewPr>
    <p:cSldViewPr snapToGrid="0" snapToObjects="1">
      <p:cViewPr varScale="1">
        <p:scale>
          <a:sx n="57" d="100"/>
          <a:sy n="57" d="100"/>
        </p:scale>
        <p:origin x="168" y="13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29.08.23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43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29.08.23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audio" Target="../media/media17.m4a"/><Relationship Id="rId3" Type="http://schemas.microsoft.com/office/2007/relationships/media" Target="../media/media6.m4a"/><Relationship Id="rId21" Type="http://schemas.openxmlformats.org/officeDocument/2006/relationships/slideLayout" Target="../slideLayouts/slideLayout2.xml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microsoft.com/office/2007/relationships/media" Target="../media/media17.m4a"/><Relationship Id="rId2" Type="http://schemas.openxmlformats.org/officeDocument/2006/relationships/audio" Target="../media/media1.m4a"/><Relationship Id="rId16" Type="http://schemas.openxmlformats.org/officeDocument/2006/relationships/audio" Target="../media/media16.m4a"/><Relationship Id="rId20" Type="http://schemas.openxmlformats.org/officeDocument/2006/relationships/audio" Target="../media/media18.m4a"/><Relationship Id="rId1" Type="http://schemas.microsoft.com/office/2007/relationships/media" Target="../media/media1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2.png"/><Relationship Id="rId10" Type="http://schemas.openxmlformats.org/officeDocument/2006/relationships/audio" Target="../media/media13.m4a"/><Relationship Id="rId19" Type="http://schemas.microsoft.com/office/2007/relationships/media" Target="../media/media18.m4a"/><Relationship Id="rId4" Type="http://schemas.openxmlformats.org/officeDocument/2006/relationships/audio" Target="../media/media6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23.m4a"/><Relationship Id="rId18" Type="http://schemas.openxmlformats.org/officeDocument/2006/relationships/image" Target="../media/image3.jpg"/><Relationship Id="rId3" Type="http://schemas.microsoft.com/office/2007/relationships/media" Target="../media/media20.m4a"/><Relationship Id="rId7" Type="http://schemas.microsoft.com/office/2007/relationships/media" Target="../media/media1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6" Type="http://schemas.openxmlformats.org/officeDocument/2006/relationships/audio" Target="../media/media24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microsoft.com/office/2007/relationships/media" Target="../media/media22.m4a"/><Relationship Id="rId5" Type="http://schemas.microsoft.com/office/2007/relationships/media" Target="../media/media21.m4a"/><Relationship Id="rId15" Type="http://schemas.microsoft.com/office/2007/relationships/media" Target="../media/media24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20.m4a"/><Relationship Id="rId9" Type="http://schemas.microsoft.com/office/2007/relationships/media" Target="../media/media6.m4a"/><Relationship Id="rId14" Type="http://schemas.openxmlformats.org/officeDocument/2006/relationships/audio" Target="../media/media2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22.m4a"/><Relationship Id="rId18" Type="http://schemas.openxmlformats.org/officeDocument/2006/relationships/image" Target="../media/image3.jpg"/><Relationship Id="rId3" Type="http://schemas.microsoft.com/office/2007/relationships/media" Target="../media/media25.m4a"/><Relationship Id="rId7" Type="http://schemas.microsoft.com/office/2007/relationships/media" Target="../media/media1.m4a"/><Relationship Id="rId12" Type="http://schemas.openxmlformats.org/officeDocument/2006/relationships/audio" Target="../media/media2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6" Type="http://schemas.openxmlformats.org/officeDocument/2006/relationships/audio" Target="../media/media23.m4a"/><Relationship Id="rId1" Type="http://schemas.microsoft.com/office/2007/relationships/media" Target="../media/media21.m4a"/><Relationship Id="rId6" Type="http://schemas.openxmlformats.org/officeDocument/2006/relationships/audio" Target="../media/media20.m4a"/><Relationship Id="rId11" Type="http://schemas.microsoft.com/office/2007/relationships/media" Target="../media/media26.m4a"/><Relationship Id="rId5" Type="http://schemas.microsoft.com/office/2007/relationships/media" Target="../media/media20.m4a"/><Relationship Id="rId15" Type="http://schemas.microsoft.com/office/2007/relationships/media" Target="../media/media23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25.m4a"/><Relationship Id="rId9" Type="http://schemas.microsoft.com/office/2007/relationships/media" Target="../media/media6.m4a"/><Relationship Id="rId14" Type="http://schemas.openxmlformats.org/officeDocument/2006/relationships/audio" Target="../media/media2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microsoft.com/office/2007/relationships/media" Target="../media/media30.m4a"/><Relationship Id="rId18" Type="http://schemas.openxmlformats.org/officeDocument/2006/relationships/image" Target="../media/image3.jpg"/><Relationship Id="rId3" Type="http://schemas.microsoft.com/office/2007/relationships/media" Target="../media/media1.m4a"/><Relationship Id="rId7" Type="http://schemas.microsoft.com/office/2007/relationships/media" Target="../media/media22.m4a"/><Relationship Id="rId12" Type="http://schemas.openxmlformats.org/officeDocument/2006/relationships/audio" Target="../media/media29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6" Type="http://schemas.openxmlformats.org/officeDocument/2006/relationships/audio" Target="../media/media31.m4a"/><Relationship Id="rId1" Type="http://schemas.microsoft.com/office/2007/relationships/media" Target="../media/media27.m4a"/><Relationship Id="rId6" Type="http://schemas.openxmlformats.org/officeDocument/2006/relationships/audio" Target="../media/media6.m4a"/><Relationship Id="rId11" Type="http://schemas.microsoft.com/office/2007/relationships/media" Target="../media/media29.m4a"/><Relationship Id="rId5" Type="http://schemas.microsoft.com/office/2007/relationships/media" Target="../media/media6.m4a"/><Relationship Id="rId15" Type="http://schemas.microsoft.com/office/2007/relationships/media" Target="../media/media31.m4a"/><Relationship Id="rId10" Type="http://schemas.openxmlformats.org/officeDocument/2006/relationships/audio" Target="../media/media28.m4a"/><Relationship Id="rId19" Type="http://schemas.openxmlformats.org/officeDocument/2006/relationships/image" Target="../media/image2.png"/><Relationship Id="rId4" Type="http://schemas.openxmlformats.org/officeDocument/2006/relationships/audio" Target="../media/media1.m4a"/><Relationship Id="rId9" Type="http://schemas.microsoft.com/office/2007/relationships/media" Target="../media/media28.m4a"/><Relationship Id="rId14" Type="http://schemas.openxmlformats.org/officeDocument/2006/relationships/audio" Target="../media/media3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m4a"/><Relationship Id="rId13" Type="http://schemas.microsoft.com/office/2007/relationships/media" Target="../media/media36.m4a"/><Relationship Id="rId18" Type="http://schemas.openxmlformats.org/officeDocument/2006/relationships/audio" Target="../media/media38.m4a"/><Relationship Id="rId3" Type="http://schemas.microsoft.com/office/2007/relationships/media" Target="../media/media1.m4a"/><Relationship Id="rId21" Type="http://schemas.openxmlformats.org/officeDocument/2006/relationships/slideLayout" Target="../slideLayouts/slideLayout2.xml"/><Relationship Id="rId7" Type="http://schemas.microsoft.com/office/2007/relationships/media" Target="../media/media33.m4a"/><Relationship Id="rId12" Type="http://schemas.openxmlformats.org/officeDocument/2006/relationships/audio" Target="../media/media35.m4a"/><Relationship Id="rId17" Type="http://schemas.microsoft.com/office/2007/relationships/media" Target="../media/media38.m4a"/><Relationship Id="rId2" Type="http://schemas.openxmlformats.org/officeDocument/2006/relationships/audio" Target="../media/media32.m4a"/><Relationship Id="rId16" Type="http://schemas.openxmlformats.org/officeDocument/2006/relationships/audio" Target="../media/media37.m4a"/><Relationship Id="rId20" Type="http://schemas.openxmlformats.org/officeDocument/2006/relationships/audio" Target="../media/media22.m4a"/><Relationship Id="rId1" Type="http://schemas.microsoft.com/office/2007/relationships/media" Target="../media/media32.m4a"/><Relationship Id="rId6" Type="http://schemas.openxmlformats.org/officeDocument/2006/relationships/audio" Target="../media/media6.m4a"/><Relationship Id="rId11" Type="http://schemas.microsoft.com/office/2007/relationships/media" Target="../media/media35.m4a"/><Relationship Id="rId5" Type="http://schemas.microsoft.com/office/2007/relationships/media" Target="../media/media6.m4a"/><Relationship Id="rId15" Type="http://schemas.microsoft.com/office/2007/relationships/media" Target="../media/media37.m4a"/><Relationship Id="rId23" Type="http://schemas.openxmlformats.org/officeDocument/2006/relationships/image" Target="../media/image2.png"/><Relationship Id="rId10" Type="http://schemas.openxmlformats.org/officeDocument/2006/relationships/audio" Target="../media/media34.m4a"/><Relationship Id="rId19" Type="http://schemas.microsoft.com/office/2007/relationships/media" Target="../media/media22.m4a"/><Relationship Id="rId4" Type="http://schemas.openxmlformats.org/officeDocument/2006/relationships/audio" Target="../media/media1.m4a"/><Relationship Id="rId9" Type="http://schemas.microsoft.com/office/2007/relationships/media" Target="../media/media34.m4a"/><Relationship Id="rId14" Type="http://schemas.openxmlformats.org/officeDocument/2006/relationships/audio" Target="../media/media36.m4a"/><Relationship Id="rId2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43.m4a"/><Relationship Id="rId18" Type="http://schemas.openxmlformats.org/officeDocument/2006/relationships/image" Target="../media/image3.jpg"/><Relationship Id="rId3" Type="http://schemas.microsoft.com/office/2007/relationships/media" Target="../media/media40.m4a"/><Relationship Id="rId7" Type="http://schemas.microsoft.com/office/2007/relationships/media" Target="../media/media1.m4a"/><Relationship Id="rId12" Type="http://schemas.openxmlformats.org/officeDocument/2006/relationships/audio" Target="../media/media4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6" Type="http://schemas.openxmlformats.org/officeDocument/2006/relationships/audio" Target="../media/media22.m4a"/><Relationship Id="rId1" Type="http://schemas.microsoft.com/office/2007/relationships/media" Target="../media/media39.m4a"/><Relationship Id="rId6" Type="http://schemas.openxmlformats.org/officeDocument/2006/relationships/audio" Target="../media/media41.m4a"/><Relationship Id="rId11" Type="http://schemas.microsoft.com/office/2007/relationships/media" Target="../media/media42.m4a"/><Relationship Id="rId5" Type="http://schemas.microsoft.com/office/2007/relationships/media" Target="../media/media41.m4a"/><Relationship Id="rId15" Type="http://schemas.microsoft.com/office/2007/relationships/media" Target="../media/media22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40.m4a"/><Relationship Id="rId9" Type="http://schemas.microsoft.com/office/2007/relationships/media" Target="../media/media6.m4a"/><Relationship Id="rId14" Type="http://schemas.openxmlformats.org/officeDocument/2006/relationships/audio" Target="../media/media4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sp>
        <p:nvSpPr>
          <p:cNvPr id="2" name="Rechteck 108">
            <a:extLst>
              <a:ext uri="{FF2B5EF4-FFF2-40B4-BE49-F238E27FC236}">
                <a16:creationId xmlns:a16="http://schemas.microsoft.com/office/drawing/2014/main" id="{065B19A2-F875-EB7B-820C-903A373F9C98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rt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3121CC2-62DC-1C17-ABDD-BC2472F3D1EF}"/>
              </a:ext>
            </a:extLst>
          </p:cNvPr>
          <p:cNvSpPr txBox="1"/>
          <p:nvPr/>
        </p:nvSpPr>
        <p:spPr>
          <a:xfrm>
            <a:off x="2407848" y="3102165"/>
            <a:ext cx="549375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Comic Sans MS" panose="030F0902030302020204" pitchFamily="66" charset="0"/>
              </a:rPr>
              <a:t>77 - 35 = 42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BEDB78E-8B56-E4AB-7510-260A97B35C68}"/>
              </a:ext>
            </a:extLst>
          </p:cNvPr>
          <p:cNvCxnSpPr>
            <a:cxnSpLocks/>
          </p:cNvCxnSpPr>
          <p:nvPr/>
        </p:nvCxnSpPr>
        <p:spPr>
          <a:xfrm flipV="1">
            <a:off x="2349794" y="4141508"/>
            <a:ext cx="293151" cy="506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21F083F-E700-8028-9C45-D4A8CCE53D93}"/>
              </a:ext>
            </a:extLst>
          </p:cNvPr>
          <p:cNvCxnSpPr>
            <a:cxnSpLocks/>
          </p:cNvCxnSpPr>
          <p:nvPr/>
        </p:nvCxnSpPr>
        <p:spPr>
          <a:xfrm flipV="1">
            <a:off x="4985939" y="4281079"/>
            <a:ext cx="0" cy="381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48F7584-3289-B637-73DF-D4A330D216BB}"/>
              </a:ext>
            </a:extLst>
          </p:cNvPr>
          <p:cNvCxnSpPr>
            <a:cxnSpLocks/>
          </p:cNvCxnSpPr>
          <p:nvPr/>
        </p:nvCxnSpPr>
        <p:spPr>
          <a:xfrm flipH="1" flipV="1">
            <a:off x="7185451" y="4088663"/>
            <a:ext cx="343706" cy="5172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D3E8B1B-C884-F0F7-DD01-B65F96A5DA95}"/>
              </a:ext>
            </a:extLst>
          </p:cNvPr>
          <p:cNvGrpSpPr/>
          <p:nvPr/>
        </p:nvGrpSpPr>
        <p:grpSpPr>
          <a:xfrm>
            <a:off x="630197" y="4887781"/>
            <a:ext cx="2763327" cy="1556116"/>
            <a:chOff x="573423" y="4997960"/>
            <a:chExt cx="2763327" cy="1556116"/>
          </a:xfrm>
        </p:grpSpPr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88D38CD1-DE20-B74E-D29C-B9ACE56C8B65}"/>
                </a:ext>
              </a:extLst>
            </p:cNvPr>
            <p:cNvSpPr/>
            <p:nvPr/>
          </p:nvSpPr>
          <p:spPr>
            <a:xfrm>
              <a:off x="573423" y="4997960"/>
              <a:ext cx="2763327" cy="1556116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F79F5C45-DBCA-2C71-38AB-7DE934D64E3E}"/>
                </a:ext>
              </a:extLst>
            </p:cNvPr>
            <p:cNvGrpSpPr/>
            <p:nvPr/>
          </p:nvGrpSpPr>
          <p:grpSpPr>
            <a:xfrm>
              <a:off x="729132" y="5165096"/>
              <a:ext cx="1992431" cy="1209100"/>
              <a:chOff x="-1622515" y="1588188"/>
              <a:chExt cx="1677849" cy="1209100"/>
            </a:xfrm>
          </p:grpSpPr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79AA82EB-0B92-D4A3-F4F1-2B352604EBA7}"/>
                  </a:ext>
                </a:extLst>
              </p:cNvPr>
              <p:cNvSpPr txBox="1"/>
              <p:nvPr/>
            </p:nvSpPr>
            <p:spPr>
              <a:xfrm>
                <a:off x="-1622515" y="1588188"/>
                <a:ext cx="1669113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Minuend</a:t>
                </a:r>
                <a:r>
                  <a:rPr lang="de-DE" dirty="0">
                    <a:solidFill>
                      <a:srgbClr val="C02200"/>
                    </a:solidFill>
                    <a:latin typeface="Comic Sans MS" panose="030F0902030302020204" pitchFamily="66" charset="0"/>
                  </a:rPr>
                  <a:t>  </a:t>
                </a:r>
                <a:endParaRPr lang="de-DE" sz="2000" dirty="0">
                  <a:solidFill>
                    <a:srgbClr val="C02200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CACDA9FC-1847-7C34-C6F7-FD1B5D0C65EA}"/>
                  </a:ext>
                </a:extLst>
              </p:cNvPr>
              <p:cNvSpPr txBox="1"/>
              <p:nvPr/>
            </p:nvSpPr>
            <p:spPr>
              <a:xfrm>
                <a:off x="-1613779" y="2113453"/>
                <a:ext cx="1669113" cy="683835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de-DE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зменшуване</a:t>
                </a:r>
                <a:endPara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6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zmenshuvane</a:t>
                </a:r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63E015C-3258-EBC4-58D4-4EC092357ED1}"/>
              </a:ext>
            </a:extLst>
          </p:cNvPr>
          <p:cNvGrpSpPr/>
          <p:nvPr/>
        </p:nvGrpSpPr>
        <p:grpSpPr>
          <a:xfrm>
            <a:off x="3664480" y="4882724"/>
            <a:ext cx="2763321" cy="1556116"/>
            <a:chOff x="3668480" y="4584755"/>
            <a:chExt cx="2763321" cy="1556116"/>
          </a:xfrm>
        </p:grpSpPr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1C09B976-B2DA-4352-5FEA-D9604C43ACB1}"/>
                </a:ext>
              </a:extLst>
            </p:cNvPr>
            <p:cNvSpPr/>
            <p:nvPr/>
          </p:nvSpPr>
          <p:spPr>
            <a:xfrm>
              <a:off x="3668480" y="4584755"/>
              <a:ext cx="2763321" cy="1556116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D7EB4D78-30A2-EF90-BE39-9E9D99C8C4F6}"/>
                </a:ext>
              </a:extLst>
            </p:cNvPr>
            <p:cNvGrpSpPr/>
            <p:nvPr/>
          </p:nvGrpSpPr>
          <p:grpSpPr>
            <a:xfrm>
              <a:off x="3791846" y="4773573"/>
              <a:ext cx="1983451" cy="1192475"/>
              <a:chOff x="-1579461" y="1724644"/>
              <a:chExt cx="1670287" cy="1192475"/>
            </a:xfrm>
          </p:grpSpPr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65B66816-8E1C-03DE-71DA-C11B2B2F3A3A}"/>
                  </a:ext>
                </a:extLst>
              </p:cNvPr>
              <p:cNvSpPr txBox="1"/>
              <p:nvPr/>
            </p:nvSpPr>
            <p:spPr>
              <a:xfrm>
                <a:off x="-1579461" y="1724644"/>
                <a:ext cx="1670287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Subtrahend</a:t>
                </a:r>
                <a:r>
                  <a:rPr lang="de-DE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 </a:t>
                </a:r>
                <a:endPara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5E0327B-CE0F-D88E-3208-F37F2F2BBE52}"/>
                  </a:ext>
                </a:extLst>
              </p:cNvPr>
              <p:cNvSpPr txBox="1"/>
              <p:nvPr/>
            </p:nvSpPr>
            <p:spPr>
              <a:xfrm>
                <a:off x="-1579456" y="2233284"/>
                <a:ext cx="1670282" cy="683835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de-DE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від'ємник</a:t>
                </a:r>
                <a:endParaRPr lang="de-DE" altLang="de-DE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6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vid'yemnyk</a:t>
                </a:r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4CE123D-0237-1DEE-B951-C153E3B446E0}"/>
              </a:ext>
            </a:extLst>
          </p:cNvPr>
          <p:cNvGrpSpPr/>
          <p:nvPr/>
        </p:nvGrpSpPr>
        <p:grpSpPr>
          <a:xfrm>
            <a:off x="6673469" y="4887780"/>
            <a:ext cx="2602333" cy="1551059"/>
            <a:chOff x="6929186" y="3234140"/>
            <a:chExt cx="2602333" cy="1551059"/>
          </a:xfrm>
        </p:grpSpPr>
        <p:sp>
          <p:nvSpPr>
            <p:cNvPr id="34" name="Abgerundetes Rechteck 33">
              <a:extLst>
                <a:ext uri="{FF2B5EF4-FFF2-40B4-BE49-F238E27FC236}">
                  <a16:creationId xmlns:a16="http://schemas.microsoft.com/office/drawing/2014/main" id="{01BFBD22-542C-3018-FAAF-BC695B829570}"/>
                </a:ext>
              </a:extLst>
            </p:cNvPr>
            <p:cNvSpPr/>
            <p:nvPr/>
          </p:nvSpPr>
          <p:spPr>
            <a:xfrm>
              <a:off x="6929186" y="3234140"/>
              <a:ext cx="2602333" cy="1551059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11547DCC-0C1D-166C-DCE2-FF8AC6835809}"/>
                </a:ext>
              </a:extLst>
            </p:cNvPr>
            <p:cNvGrpSpPr/>
            <p:nvPr/>
          </p:nvGrpSpPr>
          <p:grpSpPr>
            <a:xfrm>
              <a:off x="7090490" y="3403267"/>
              <a:ext cx="1781299" cy="1207109"/>
              <a:chOff x="-1733949" y="1753857"/>
              <a:chExt cx="2224700" cy="1207109"/>
            </a:xfrm>
          </p:grpSpPr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FE89870F-36EC-729D-D59F-56146CDEF9A5}"/>
                  </a:ext>
                </a:extLst>
              </p:cNvPr>
              <p:cNvSpPr txBox="1"/>
              <p:nvPr/>
            </p:nvSpPr>
            <p:spPr>
              <a:xfrm>
                <a:off x="-1733949" y="1753857"/>
                <a:ext cx="2224700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die Differenz</a:t>
                </a:r>
                <a:endParaRPr lang="de-DE" sz="20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F922FF9C-3164-42BF-C1E9-2E5D2EA541F3}"/>
                  </a:ext>
                </a:extLst>
              </p:cNvPr>
              <p:cNvSpPr txBox="1"/>
              <p:nvPr/>
            </p:nvSpPr>
            <p:spPr>
              <a:xfrm>
                <a:off x="-1733949" y="2277131"/>
                <a:ext cx="2224699" cy="683835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de-DE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різниця</a:t>
                </a:r>
                <a:endParaRPr lang="de-DE" altLang="de-DE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sz="16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riznytsya</a:t>
                </a:r>
                <a:r>
                  <a:rPr lang="de-DE" altLang="de-DE" sz="16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9E1A66E-88C8-F5A4-C73A-E729993F587A}"/>
              </a:ext>
            </a:extLst>
          </p:cNvPr>
          <p:cNvGrpSpPr/>
          <p:nvPr/>
        </p:nvGrpSpPr>
        <p:grpSpPr>
          <a:xfrm>
            <a:off x="3496394" y="1046006"/>
            <a:ext cx="2952000" cy="1637539"/>
            <a:chOff x="3645250" y="1287557"/>
            <a:chExt cx="2163159" cy="1637539"/>
          </a:xfrm>
        </p:grpSpPr>
        <p:sp>
          <p:nvSpPr>
            <p:cNvPr id="39" name="Abgerundetes Rechteck 38">
              <a:extLst>
                <a:ext uri="{FF2B5EF4-FFF2-40B4-BE49-F238E27FC236}">
                  <a16:creationId xmlns:a16="http://schemas.microsoft.com/office/drawing/2014/main" id="{3B07CAC4-171C-ECFE-6705-B252F643BEE3}"/>
                </a:ext>
              </a:extLst>
            </p:cNvPr>
            <p:cNvSpPr/>
            <p:nvPr/>
          </p:nvSpPr>
          <p:spPr>
            <a:xfrm>
              <a:off x="3645250" y="1287557"/>
              <a:ext cx="2163159" cy="1637539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357B22AD-3574-AD7B-A017-6F6C346895AA}"/>
                </a:ext>
              </a:extLst>
            </p:cNvPr>
            <p:cNvGrpSpPr/>
            <p:nvPr/>
          </p:nvGrpSpPr>
          <p:grpSpPr>
            <a:xfrm>
              <a:off x="3767628" y="1442388"/>
              <a:ext cx="1620000" cy="1358460"/>
              <a:chOff x="-1549679" y="1609700"/>
              <a:chExt cx="1819739" cy="1358460"/>
            </a:xfrm>
          </p:grpSpPr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57F0FBD4-EC47-3BE8-C482-CFE36F627414}"/>
                  </a:ext>
                </a:extLst>
              </p:cNvPr>
              <p:cNvSpPr txBox="1"/>
              <p:nvPr/>
            </p:nvSpPr>
            <p:spPr>
              <a:xfrm>
                <a:off x="-1549679" y="1609700"/>
                <a:ext cx="1819739" cy="44267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>
                    <a:latin typeface="Comic Sans MS" panose="030F0902030302020204" pitchFamily="66" charset="0"/>
                  </a:rPr>
                  <a:t>Die Subtraktion</a:t>
                </a:r>
                <a:endParaRPr lang="de-DE" sz="24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6CF96B27-8C38-D1B8-E530-1AEC0A06841F}"/>
                  </a:ext>
                </a:extLst>
              </p:cNvPr>
              <p:cNvSpPr txBox="1"/>
              <p:nvPr/>
            </p:nvSpPr>
            <p:spPr>
              <a:xfrm>
                <a:off x="-1549679" y="2154070"/>
                <a:ext cx="1819739" cy="814090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de-DE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віднімання</a:t>
                </a:r>
                <a:endParaRPr lang="ru-RU" altLang="de-DE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altLang="de-DE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vidnimannya</a:t>
                </a:r>
                <a:r>
                  <a:rPr lang="de-DE" altLang="de-DE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3" name="Audio Recording 22.02.2023, 13:04:56">
            <a:hlinkClick r:id="" action="ppaction://media"/>
            <a:extLst>
              <a:ext uri="{FF2B5EF4-FFF2-40B4-BE49-F238E27FC236}">
                <a16:creationId xmlns:a16="http://schemas.microsoft.com/office/drawing/2014/main" id="{8D188D1D-6726-419D-96D8-278F5E182A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595151" y="155992"/>
            <a:ext cx="468000" cy="468000"/>
          </a:xfrm>
          <a:prstGeom prst="rect">
            <a:avLst/>
          </a:prstGeom>
        </p:spPr>
      </p:pic>
      <p:pic>
        <p:nvPicPr>
          <p:cNvPr id="44" name="Audio Recording 22.02.2023, 13:08:00">
            <a:hlinkClick r:id="" action="ppaction://media"/>
            <a:extLst>
              <a:ext uri="{FF2B5EF4-FFF2-40B4-BE49-F238E27FC236}">
                <a16:creationId xmlns:a16="http://schemas.microsoft.com/office/drawing/2014/main" id="{D2849220-ADB5-D715-561B-E09E02874D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913518" y="1918252"/>
            <a:ext cx="468000" cy="468000"/>
          </a:xfrm>
          <a:prstGeom prst="rect">
            <a:avLst/>
          </a:prstGeom>
        </p:spPr>
      </p:pic>
      <p:pic>
        <p:nvPicPr>
          <p:cNvPr id="45" name="Audio Recording 22.02.2023, 13:08:10">
            <a:hlinkClick r:id="" action="ppaction://media"/>
            <a:extLst>
              <a:ext uri="{FF2B5EF4-FFF2-40B4-BE49-F238E27FC236}">
                <a16:creationId xmlns:a16="http://schemas.microsoft.com/office/drawing/2014/main" id="{E3EA845C-D17C-3961-2E81-E69C71A6D83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823632" y="5716271"/>
            <a:ext cx="468000" cy="468000"/>
          </a:xfrm>
          <a:prstGeom prst="rect">
            <a:avLst/>
          </a:prstGeom>
        </p:spPr>
      </p:pic>
      <p:pic>
        <p:nvPicPr>
          <p:cNvPr id="46" name="Audio Recording 22.02.2023, 13:08:20">
            <a:hlinkClick r:id="" action="ppaction://media"/>
            <a:extLst>
              <a:ext uri="{FF2B5EF4-FFF2-40B4-BE49-F238E27FC236}">
                <a16:creationId xmlns:a16="http://schemas.microsoft.com/office/drawing/2014/main" id="{63BA6424-F98E-79EC-6E4A-0E9AEEE397B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810503" y="5688098"/>
            <a:ext cx="468000" cy="468000"/>
          </a:xfrm>
          <a:prstGeom prst="rect">
            <a:avLst/>
          </a:prstGeom>
        </p:spPr>
      </p:pic>
      <p:pic>
        <p:nvPicPr>
          <p:cNvPr id="47" name="Audio Recording 22.02.2023, 13:08:29">
            <a:hlinkClick r:id="" action="ppaction://media"/>
            <a:extLst>
              <a:ext uri="{FF2B5EF4-FFF2-40B4-BE49-F238E27FC236}">
                <a16:creationId xmlns:a16="http://schemas.microsoft.com/office/drawing/2014/main" id="{ED836008-ABF6-CB3D-73EB-6AAC70F0BE4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646421" y="5716110"/>
            <a:ext cx="468000" cy="468000"/>
          </a:xfrm>
          <a:prstGeom prst="rect">
            <a:avLst/>
          </a:prstGeom>
        </p:spPr>
      </p:pic>
      <p:pic>
        <p:nvPicPr>
          <p:cNvPr id="48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B1741365-59FC-BCD0-57A1-33F121A6BC3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49" name="Audio Recording 19.01.2023, 11:06:51">
            <a:hlinkClick r:id="" action="ppaction://media"/>
            <a:extLst>
              <a:ext uri="{FF2B5EF4-FFF2-40B4-BE49-F238E27FC236}">
                <a16:creationId xmlns:a16="http://schemas.microsoft.com/office/drawing/2014/main" id="{A8527BD0-CB6A-6262-50A2-62A3B572D00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7149" y="1200837"/>
            <a:ext cx="468000" cy="468000"/>
          </a:xfrm>
          <a:prstGeom prst="rect">
            <a:avLst/>
          </a:prstGeom>
        </p:spPr>
      </p:pic>
      <p:pic>
        <p:nvPicPr>
          <p:cNvPr id="50" name="Audio Recording 19.01.2023, 11:07:02">
            <a:hlinkClick r:id="" action="ppaction://media"/>
            <a:extLst>
              <a:ext uri="{FF2B5EF4-FFF2-40B4-BE49-F238E27FC236}">
                <a16:creationId xmlns:a16="http://schemas.microsoft.com/office/drawing/2014/main" id="{5E647EF2-4456-7C16-C8A3-4F0FE25837A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6700" y="5058060"/>
            <a:ext cx="468000" cy="468000"/>
          </a:xfrm>
          <a:prstGeom prst="rect">
            <a:avLst/>
          </a:prstGeom>
        </p:spPr>
      </p:pic>
      <p:pic>
        <p:nvPicPr>
          <p:cNvPr id="51" name="Audio Recording 19.01.2023, 11:07:10">
            <a:hlinkClick r:id="" action="ppaction://media"/>
            <a:extLst>
              <a:ext uri="{FF2B5EF4-FFF2-40B4-BE49-F238E27FC236}">
                <a16:creationId xmlns:a16="http://schemas.microsoft.com/office/drawing/2014/main" id="{40F3848C-BE63-600B-61AD-5D017CF175C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08253" y="5054725"/>
            <a:ext cx="468000" cy="468000"/>
          </a:xfrm>
          <a:prstGeom prst="rect">
            <a:avLst/>
          </a:prstGeom>
        </p:spPr>
      </p:pic>
      <p:pic>
        <p:nvPicPr>
          <p:cNvPr id="52" name="Audio Recording 19.01.2023, 11:07:17">
            <a:hlinkClick r:id="" action="ppaction://media"/>
            <a:extLst>
              <a:ext uri="{FF2B5EF4-FFF2-40B4-BE49-F238E27FC236}">
                <a16:creationId xmlns:a16="http://schemas.microsoft.com/office/drawing/2014/main" id="{40EF5318-DE82-1D3F-B53B-B8B2921014D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46421" y="501835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4A1E8BEB-8DFA-A36F-A7B3-6013F4193C19}"/>
              </a:ext>
            </a:extLst>
          </p:cNvPr>
          <p:cNvSpPr/>
          <p:nvPr/>
        </p:nvSpPr>
        <p:spPr>
          <a:xfrm>
            <a:off x="2182501" y="4671207"/>
            <a:ext cx="2885683" cy="1472003"/>
          </a:xfrm>
          <a:prstGeom prst="roundRect">
            <a:avLst>
              <a:gd name="adj" fmla="val 466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C208068E-A143-CB4E-791F-20890D01F284}"/>
              </a:ext>
            </a:extLst>
          </p:cNvPr>
          <p:cNvSpPr/>
          <p:nvPr/>
        </p:nvSpPr>
        <p:spPr>
          <a:xfrm>
            <a:off x="6512453" y="2398412"/>
            <a:ext cx="2839153" cy="139785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ED0E679A-3D90-DCA9-F33D-8146B6DB2F0B}"/>
              </a:ext>
            </a:extLst>
          </p:cNvPr>
          <p:cNvSpPr txBox="1"/>
          <p:nvPr/>
        </p:nvSpPr>
        <p:spPr>
          <a:xfrm>
            <a:off x="6717608" y="2548349"/>
            <a:ext cx="2128015" cy="387190"/>
          </a:xfrm>
          <a:prstGeom prst="roundRect">
            <a:avLst>
              <a:gd name="adj" fmla="val 835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Rechenstrich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0883CAF-D19D-DCA5-B7E8-8EDB6A54F154}"/>
              </a:ext>
            </a:extLst>
          </p:cNvPr>
          <p:cNvSpPr txBox="1"/>
          <p:nvPr/>
        </p:nvSpPr>
        <p:spPr>
          <a:xfrm>
            <a:off x="815138" y="1909664"/>
            <a:ext cx="20724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Comic Sans MS" panose="030F0902030302020204" pitchFamily="66" charset="0"/>
              </a:rPr>
              <a:t>77 - 35 = 42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04AE19D0-8005-A5EE-F661-51B423E51ACB}"/>
              </a:ext>
            </a:extLst>
          </p:cNvPr>
          <p:cNvGrpSpPr/>
          <p:nvPr/>
        </p:nvGrpSpPr>
        <p:grpSpPr>
          <a:xfrm>
            <a:off x="2350154" y="4828662"/>
            <a:ext cx="2261602" cy="1145498"/>
            <a:chOff x="-1549839" y="1602395"/>
            <a:chExt cx="935074" cy="243987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AAD8F867-C525-863E-71CC-92D745DE2586}"/>
                </a:ext>
              </a:extLst>
            </p:cNvPr>
            <p:cNvSpPr txBox="1"/>
            <p:nvPr/>
          </p:nvSpPr>
          <p:spPr>
            <a:xfrm>
              <a:off x="-1549679" y="1602395"/>
              <a:ext cx="934913" cy="82470"/>
            </a:xfrm>
            <a:prstGeom prst="roundRect">
              <a:avLst>
                <a:gd name="adj" fmla="val 835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</a:t>
              </a:r>
              <a:r>
                <a:rPr lang="de-DE" dirty="0" err="1">
                  <a:latin typeface="Comic Sans MS" panose="030F0902030302020204" pitchFamily="66" charset="0"/>
                </a:rPr>
                <a:t>Zahlbild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E1936E51-E64C-D4CB-86C6-67C210A344B3}"/>
                </a:ext>
              </a:extLst>
            </p:cNvPr>
            <p:cNvSpPr txBox="1"/>
            <p:nvPr/>
          </p:nvSpPr>
          <p:spPr>
            <a:xfrm>
              <a:off x="-1549839" y="1710199"/>
              <a:ext cx="935074" cy="136183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зображення</a:t>
              </a:r>
              <a:r>
                <a:rPr lang="ru-RU" alt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числа </a:t>
              </a:r>
              <a:endParaRPr lang="de-DE" altLang="de-DE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zobrazhennya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25464A48-6C31-ED3C-90DE-5F78675177F2}"/>
              </a:ext>
            </a:extLst>
          </p:cNvPr>
          <p:cNvGrpSpPr/>
          <p:nvPr/>
        </p:nvGrpSpPr>
        <p:grpSpPr>
          <a:xfrm>
            <a:off x="5467649" y="4751385"/>
            <a:ext cx="1440000" cy="1324282"/>
            <a:chOff x="7141707" y="1912059"/>
            <a:chExt cx="1440000" cy="1324282"/>
          </a:xfrm>
        </p:grpSpPr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C250D6D-0594-E58F-F40E-634601F3D1B6}"/>
                </a:ext>
              </a:extLst>
            </p:cNvPr>
            <p:cNvGrpSpPr/>
            <p:nvPr/>
          </p:nvGrpSpPr>
          <p:grpSpPr>
            <a:xfrm>
              <a:off x="7141707" y="1912059"/>
              <a:ext cx="1440000" cy="1324282"/>
              <a:chOff x="1895930" y="2782019"/>
              <a:chExt cx="1440000" cy="1324282"/>
            </a:xfrm>
          </p:grpSpPr>
          <p:cxnSp>
            <p:nvCxnSpPr>
              <p:cNvPr id="71" name="Gerade Verbindung 70">
                <a:extLst>
                  <a:ext uri="{FF2B5EF4-FFF2-40B4-BE49-F238E27FC236}">
                    <a16:creationId xmlns:a16="http://schemas.microsoft.com/office/drawing/2014/main" id="{D470E7A5-CAF4-92F3-1380-50AF65EF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78201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71">
                <a:extLst>
                  <a:ext uri="{FF2B5EF4-FFF2-40B4-BE49-F238E27FC236}">
                    <a16:creationId xmlns:a16="http://schemas.microsoft.com/office/drawing/2014/main" id="{17FCDC81-CA7F-128E-E266-BBC5F57BA7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931602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 Verbindung 72">
                <a:extLst>
                  <a:ext uri="{FF2B5EF4-FFF2-40B4-BE49-F238E27FC236}">
                    <a16:creationId xmlns:a16="http://schemas.microsoft.com/office/drawing/2014/main" id="{FF214B1D-4DB6-13B8-1B03-4E2D99E5D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081185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 Verbindung 73">
                <a:extLst>
                  <a:ext uri="{FF2B5EF4-FFF2-40B4-BE49-F238E27FC236}">
                    <a16:creationId xmlns:a16="http://schemas.microsoft.com/office/drawing/2014/main" id="{D8AE4D0E-2F2D-F28F-CB9A-44242440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230768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74">
                <a:extLst>
                  <a:ext uri="{FF2B5EF4-FFF2-40B4-BE49-F238E27FC236}">
                    <a16:creationId xmlns:a16="http://schemas.microsoft.com/office/drawing/2014/main" id="{2529937B-E221-1106-3DA0-E13E81F05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38034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uppieren 75">
                <a:extLst>
                  <a:ext uri="{FF2B5EF4-FFF2-40B4-BE49-F238E27FC236}">
                    <a16:creationId xmlns:a16="http://schemas.microsoft.com/office/drawing/2014/main" id="{D0E40C69-EBFB-9C05-1A7C-3BD865259D94}"/>
                  </a:ext>
                </a:extLst>
              </p:cNvPr>
              <p:cNvGrpSpPr/>
              <p:nvPr/>
            </p:nvGrpSpPr>
            <p:grpSpPr>
              <a:xfrm>
                <a:off x="1895930" y="3959632"/>
                <a:ext cx="220445" cy="93677"/>
                <a:chOff x="-2075845" y="3548034"/>
                <a:chExt cx="220445" cy="93677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76C94EF7-4456-8B1D-FD25-DD31C1426D8E}"/>
                    </a:ext>
                  </a:extLst>
                </p:cNvPr>
                <p:cNvSpPr/>
                <p:nvPr/>
              </p:nvSpPr>
              <p:spPr>
                <a:xfrm>
                  <a:off x="-2075845" y="3548034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00FF7AB5-B132-FF54-F269-7CFB9AD89867}"/>
                    </a:ext>
                  </a:extLst>
                </p:cNvPr>
                <p:cNvSpPr/>
                <p:nvPr/>
              </p:nvSpPr>
              <p:spPr>
                <a:xfrm>
                  <a:off x="-1948612" y="3549432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77" name="Gerade Verbindung 76">
                <a:extLst>
                  <a:ext uri="{FF2B5EF4-FFF2-40B4-BE49-F238E27FC236}">
                    <a16:creationId xmlns:a16="http://schemas.microsoft.com/office/drawing/2014/main" id="{B1D6884F-461E-25F4-319D-E0535A4E8F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61434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>
                <a:extLst>
                  <a:ext uri="{FF2B5EF4-FFF2-40B4-BE49-F238E27FC236}">
                    <a16:creationId xmlns:a16="http://schemas.microsoft.com/office/drawing/2014/main" id="{69BD0C45-B0B8-6878-429C-0CD517E3FB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75447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A7BEEEF-4C20-E0AF-FF33-953A011869C0}"/>
                  </a:ext>
                </a:extLst>
              </p:cNvPr>
              <p:cNvSpPr/>
              <p:nvPr/>
            </p:nvSpPr>
            <p:spPr>
              <a:xfrm>
                <a:off x="21816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5925795-F453-A2D8-11C2-9907CAF1B4D8}"/>
                  </a:ext>
                </a:extLst>
              </p:cNvPr>
              <p:cNvSpPr/>
              <p:nvPr/>
            </p:nvSpPr>
            <p:spPr>
              <a:xfrm>
                <a:off x="23089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D24C0F6-1229-B137-FDED-C430BDB24713}"/>
                  </a:ext>
                </a:extLst>
              </p:cNvPr>
              <p:cNvSpPr/>
              <p:nvPr/>
            </p:nvSpPr>
            <p:spPr>
              <a:xfrm>
                <a:off x="24864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F8E179A-5A41-49E6-33D6-95C28EE55F2D}"/>
                  </a:ext>
                </a:extLst>
              </p:cNvPr>
              <p:cNvSpPr/>
              <p:nvPr/>
            </p:nvSpPr>
            <p:spPr>
              <a:xfrm>
                <a:off x="26137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4BC4389-8EDC-C1FB-C838-F712F700FF49}"/>
                  </a:ext>
                </a:extLst>
              </p:cNvPr>
              <p:cNvSpPr/>
              <p:nvPr/>
            </p:nvSpPr>
            <p:spPr>
              <a:xfrm>
                <a:off x="277223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Gerade Verbindung 83">
                <a:extLst>
                  <a:ext uri="{FF2B5EF4-FFF2-40B4-BE49-F238E27FC236}">
                    <a16:creationId xmlns:a16="http://schemas.microsoft.com/office/drawing/2014/main" id="{7FB7A29D-6F78-7BD4-BD2D-5CE1A6F573E3}"/>
                  </a:ext>
                </a:extLst>
              </p:cNvPr>
              <p:cNvCxnSpPr/>
              <p:nvPr/>
            </p:nvCxnSpPr>
            <p:spPr>
              <a:xfrm flipV="1">
                <a:off x="2186650" y="3925438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>
                <a:extLst>
                  <a:ext uri="{FF2B5EF4-FFF2-40B4-BE49-F238E27FC236}">
                    <a16:creationId xmlns:a16="http://schemas.microsoft.com/office/drawing/2014/main" id="{C71498DB-3914-F54E-E9C9-099C42CB179E}"/>
                  </a:ext>
                </a:extLst>
              </p:cNvPr>
              <p:cNvCxnSpPr/>
              <p:nvPr/>
            </p:nvCxnSpPr>
            <p:spPr>
              <a:xfrm flipV="1">
                <a:off x="2315475" y="3925438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>
                <a:extLst>
                  <a:ext uri="{FF2B5EF4-FFF2-40B4-BE49-F238E27FC236}">
                    <a16:creationId xmlns:a16="http://schemas.microsoft.com/office/drawing/2014/main" id="{25CC710A-F60C-2562-BAB4-8446FB7634FF}"/>
                  </a:ext>
                </a:extLst>
              </p:cNvPr>
              <p:cNvCxnSpPr/>
              <p:nvPr/>
            </p:nvCxnSpPr>
            <p:spPr>
              <a:xfrm flipV="1">
                <a:off x="2485776" y="3925438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>
                <a:extLst>
                  <a:ext uri="{FF2B5EF4-FFF2-40B4-BE49-F238E27FC236}">
                    <a16:creationId xmlns:a16="http://schemas.microsoft.com/office/drawing/2014/main" id="{6B82D6F2-A8B4-74B6-396D-132B5289B297}"/>
                  </a:ext>
                </a:extLst>
              </p:cNvPr>
              <p:cNvCxnSpPr/>
              <p:nvPr/>
            </p:nvCxnSpPr>
            <p:spPr>
              <a:xfrm flipV="1">
                <a:off x="2612307" y="3918327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>
                <a:extLst>
                  <a:ext uri="{FF2B5EF4-FFF2-40B4-BE49-F238E27FC236}">
                    <a16:creationId xmlns:a16="http://schemas.microsoft.com/office/drawing/2014/main" id="{41B22652-0B00-5ABF-3324-37AB2D84B5A0}"/>
                  </a:ext>
                </a:extLst>
              </p:cNvPr>
              <p:cNvCxnSpPr/>
              <p:nvPr/>
            </p:nvCxnSpPr>
            <p:spPr>
              <a:xfrm flipV="1">
                <a:off x="2781087" y="3926301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Gerade Verbindung 92">
              <a:extLst>
                <a:ext uri="{FF2B5EF4-FFF2-40B4-BE49-F238E27FC236}">
                  <a16:creationId xmlns:a16="http://schemas.microsoft.com/office/drawing/2014/main" id="{050DCBF1-C0CF-30C3-8A9F-80E20CEA8135}"/>
                </a:ext>
              </a:extLst>
            </p:cNvPr>
            <p:cNvCxnSpPr/>
            <p:nvPr/>
          </p:nvCxnSpPr>
          <p:spPr>
            <a:xfrm flipV="1">
              <a:off x="7794401" y="2430014"/>
              <a:ext cx="84355" cy="180000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>
              <a:extLst>
                <a:ext uri="{FF2B5EF4-FFF2-40B4-BE49-F238E27FC236}">
                  <a16:creationId xmlns:a16="http://schemas.microsoft.com/office/drawing/2014/main" id="{21944FFC-3E90-28CB-C1F2-2F70635FA825}"/>
                </a:ext>
              </a:extLst>
            </p:cNvPr>
            <p:cNvCxnSpPr/>
            <p:nvPr/>
          </p:nvCxnSpPr>
          <p:spPr>
            <a:xfrm flipV="1">
              <a:off x="7800334" y="2641803"/>
              <a:ext cx="84355" cy="180000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>
              <a:extLst>
                <a:ext uri="{FF2B5EF4-FFF2-40B4-BE49-F238E27FC236}">
                  <a16:creationId xmlns:a16="http://schemas.microsoft.com/office/drawing/2014/main" id="{2C185979-F5BD-ED61-43A9-BD5FC06810CD}"/>
                </a:ext>
              </a:extLst>
            </p:cNvPr>
            <p:cNvCxnSpPr/>
            <p:nvPr/>
          </p:nvCxnSpPr>
          <p:spPr>
            <a:xfrm flipV="1">
              <a:off x="7825469" y="2802692"/>
              <a:ext cx="84355" cy="180000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Abgerundetes Rechteck 97">
            <a:extLst>
              <a:ext uri="{FF2B5EF4-FFF2-40B4-BE49-F238E27FC236}">
                <a16:creationId xmlns:a16="http://schemas.microsoft.com/office/drawing/2014/main" id="{EB395600-023D-605D-C118-30215678B571}"/>
              </a:ext>
            </a:extLst>
          </p:cNvPr>
          <p:cNvSpPr/>
          <p:nvPr/>
        </p:nvSpPr>
        <p:spPr>
          <a:xfrm>
            <a:off x="280773" y="2396402"/>
            <a:ext cx="2839153" cy="139986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D931623-A05F-B71F-263A-B368D3D70DE5}"/>
              </a:ext>
            </a:extLst>
          </p:cNvPr>
          <p:cNvGrpSpPr/>
          <p:nvPr/>
        </p:nvGrpSpPr>
        <p:grpSpPr>
          <a:xfrm>
            <a:off x="3895050" y="1291944"/>
            <a:ext cx="1762455" cy="1015663"/>
            <a:chOff x="3664783" y="4644460"/>
            <a:chExt cx="1762455" cy="1015663"/>
          </a:xfrm>
        </p:grpSpPr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133A4517-CDC2-48A6-EA64-8A740FE36B37}"/>
                </a:ext>
              </a:extLst>
            </p:cNvPr>
            <p:cNvSpPr txBox="1"/>
            <p:nvPr/>
          </p:nvSpPr>
          <p:spPr>
            <a:xfrm>
              <a:off x="3664783" y="4644460"/>
              <a:ext cx="17624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latin typeface="Comic Sans MS" panose="030F0902030302020204" pitchFamily="66" charset="0"/>
                </a:rPr>
                <a:t>77 - 35 = 42</a:t>
              </a:r>
            </a:p>
            <a:p>
              <a:r>
                <a:rPr lang="de-DE" sz="2000" b="1" dirty="0">
                  <a:latin typeface="Comic Sans MS" panose="030F0902030302020204" pitchFamily="66" charset="0"/>
                </a:rPr>
                <a:t>77 - </a:t>
              </a:r>
              <a:r>
                <a:rPr lang="de-DE" sz="20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000" b="1" dirty="0">
                  <a:latin typeface="Comic Sans MS" panose="030F0902030302020204" pitchFamily="66" charset="0"/>
                </a:rPr>
                <a:t>5 = 72</a:t>
              </a:r>
            </a:p>
            <a:p>
              <a:r>
                <a:rPr lang="de-DE" sz="2000" b="1" dirty="0">
                  <a:latin typeface="Comic Sans MS" panose="030F0902030302020204" pitchFamily="66" charset="0"/>
                </a:rPr>
                <a:t>72 - 30</a:t>
              </a:r>
              <a:r>
                <a:rPr lang="de-DE" sz="20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000" b="1" dirty="0">
                  <a:latin typeface="Comic Sans MS" panose="030F0902030302020204" pitchFamily="66" charset="0"/>
                </a:rPr>
                <a:t>= 42</a:t>
              </a: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560E4374-39B8-4CC3-09EF-1BB7959A6802}"/>
                </a:ext>
              </a:extLst>
            </p:cNvPr>
            <p:cNvCxnSpPr>
              <a:cxnSpLocks/>
            </p:cNvCxnSpPr>
            <p:nvPr/>
          </p:nvCxnSpPr>
          <p:spPr>
            <a:xfrm>
              <a:off x="3738665" y="4979271"/>
              <a:ext cx="158439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A429C8D5-D1BF-7313-DA22-958938B71862}"/>
              </a:ext>
            </a:extLst>
          </p:cNvPr>
          <p:cNvSpPr txBox="1"/>
          <p:nvPr/>
        </p:nvSpPr>
        <p:spPr>
          <a:xfrm>
            <a:off x="477829" y="2539041"/>
            <a:ext cx="218368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Gleichung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2" name="Textfeld 7">
            <a:extLst>
              <a:ext uri="{FF2B5EF4-FFF2-40B4-BE49-F238E27FC236}">
                <a16:creationId xmlns:a16="http://schemas.microsoft.com/office/drawing/2014/main" id="{441A3EAB-89D4-61D9-E6E3-CBA8ADB6E0AC}"/>
              </a:ext>
            </a:extLst>
          </p:cNvPr>
          <p:cNvSpPr txBox="1"/>
          <p:nvPr/>
        </p:nvSpPr>
        <p:spPr>
          <a:xfrm>
            <a:off x="477830" y="3047836"/>
            <a:ext cx="218368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/>
              <a:t>рівняння</a:t>
            </a:r>
            <a:endParaRPr lang="ru-RU" altLang="de-DE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rivnyannya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9BC6AC71-EFE2-E60A-85B6-EFE2070C5B78}"/>
              </a:ext>
            </a:extLst>
          </p:cNvPr>
          <p:cNvSpPr/>
          <p:nvPr/>
        </p:nvSpPr>
        <p:spPr>
          <a:xfrm>
            <a:off x="3396613" y="2396402"/>
            <a:ext cx="2839153" cy="139986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3570146" y="2525786"/>
            <a:ext cx="2195114" cy="1175088"/>
            <a:chOff x="-1549678" y="1597896"/>
            <a:chExt cx="1656693" cy="100924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597896"/>
              <a:ext cx="1656693" cy="3509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Rechenweg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3" y="2047784"/>
              <a:ext cx="1656688" cy="55935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cs typeface="Calibri" panose="020F0502020204030204" pitchFamily="34" charset="0"/>
                </a:rPr>
                <a:t>спосіб розрахунку</a:t>
              </a:r>
            </a:p>
            <a:p>
              <a:pPr algn="ctr"/>
              <a:r>
                <a:rPr lang="ru-RU" alt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sposib rozrakhunku]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770D0556-E623-CE18-AE2A-77EE10490C1E}"/>
              </a:ext>
            </a:extLst>
          </p:cNvPr>
          <p:cNvSpPr txBox="1"/>
          <p:nvPr/>
        </p:nvSpPr>
        <p:spPr>
          <a:xfrm>
            <a:off x="6717608" y="3047738"/>
            <a:ext cx="2130727" cy="639366"/>
          </a:xfrm>
          <a:prstGeom prst="roundRect">
            <a:avLst>
              <a:gd name="adj" fmla="val 67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розрахова</a:t>
            </a:r>
            <a:r>
              <a:rPr lang="ru-RU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вісь</a:t>
            </a:r>
            <a:r>
              <a:rPr lang="ru-RU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rozrakhova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ʹ]</a:t>
            </a:r>
            <a:endParaRPr lang="de-DE" altLang="de-DE" sz="11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F63FFA5-1589-7B83-A244-CB1494A61A63}"/>
              </a:ext>
            </a:extLst>
          </p:cNvPr>
          <p:cNvGrpSpPr>
            <a:grpSpLocks noChangeAspect="1"/>
          </p:cNvGrpSpPr>
          <p:nvPr/>
        </p:nvGrpSpPr>
        <p:grpSpPr>
          <a:xfrm>
            <a:off x="6337640" y="985068"/>
            <a:ext cx="3287587" cy="1451082"/>
            <a:chOff x="3695742" y="1987423"/>
            <a:chExt cx="2494936" cy="1101220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6920D8B9-107F-3E09-DD02-B543DB1B5E8A}"/>
                </a:ext>
              </a:extLst>
            </p:cNvPr>
            <p:cNvGrpSpPr/>
            <p:nvPr/>
          </p:nvGrpSpPr>
          <p:grpSpPr>
            <a:xfrm>
              <a:off x="3695742" y="1987423"/>
              <a:ext cx="2494936" cy="1070349"/>
              <a:chOff x="165146" y="1542633"/>
              <a:chExt cx="2494936" cy="1070349"/>
            </a:xfrm>
          </p:grpSpPr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F3919E09-501D-F596-A2BE-0745A1E53B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D46328B2-EC6E-3CC1-CF78-1FDE70334F90}"/>
                  </a:ext>
                </a:extLst>
              </p:cNvPr>
              <p:cNvSpPr txBox="1"/>
              <p:nvPr/>
            </p:nvSpPr>
            <p:spPr>
              <a:xfrm>
                <a:off x="922538" y="1542633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41C3204C-4DDE-8CB9-53DB-9075A1A74A4B}"/>
                  </a:ext>
                </a:extLst>
              </p:cNvPr>
              <p:cNvSpPr txBox="1"/>
              <p:nvPr/>
            </p:nvSpPr>
            <p:spPr>
              <a:xfrm>
                <a:off x="2003226" y="1802561"/>
                <a:ext cx="490035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-5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C0B83C27-2A94-6A54-C852-0E14929E71D2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42</a:t>
                </a: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110017D3-8E1A-5DE8-E67E-FDDEBA83C787}"/>
                  </a:ext>
                </a:extLst>
              </p:cNvPr>
              <p:cNvSpPr txBox="1"/>
              <p:nvPr/>
            </p:nvSpPr>
            <p:spPr>
              <a:xfrm>
                <a:off x="1814992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72</a:t>
                </a:r>
              </a:p>
            </p:txBody>
          </p:sp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DB516DA8-DBB8-0E1B-04E7-7D4F64F5637E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24" name="Bogen 23">
              <a:extLst>
                <a:ext uri="{FF2B5EF4-FFF2-40B4-BE49-F238E27FC236}">
                  <a16:creationId xmlns:a16="http://schemas.microsoft.com/office/drawing/2014/main" id="{35CCA24F-29E1-F8B4-875C-77649D149E19}"/>
                </a:ext>
              </a:extLst>
            </p:cNvPr>
            <p:cNvSpPr/>
            <p:nvPr/>
          </p:nvSpPr>
          <p:spPr>
            <a:xfrm>
              <a:off x="3867506" y="2266017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Bogen 24">
              <a:extLst>
                <a:ext uri="{FF2B5EF4-FFF2-40B4-BE49-F238E27FC236}">
                  <a16:creationId xmlns:a16="http://schemas.microsoft.com/office/drawing/2014/main" id="{287E94E5-5483-CE40-4D91-7275A7AAACFA}"/>
                </a:ext>
              </a:extLst>
            </p:cNvPr>
            <p:cNvSpPr/>
            <p:nvPr/>
          </p:nvSpPr>
          <p:spPr>
            <a:xfrm>
              <a:off x="5556092" y="2510540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C73AD9FB-E345-606A-3364-DDD0A39911E4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529F40D7-C27C-9201-9B48-7CE7AD474C6E}"/>
                </a:ext>
              </a:extLst>
            </p:cNvPr>
            <p:cNvCxnSpPr>
              <a:cxnSpLocks/>
            </p:cNvCxnSpPr>
            <p:nvPr/>
          </p:nvCxnSpPr>
          <p:spPr>
            <a:xfrm>
              <a:off x="5554866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 Verbindung 27">
              <a:extLst>
                <a:ext uri="{FF2B5EF4-FFF2-40B4-BE49-F238E27FC236}">
                  <a16:creationId xmlns:a16="http://schemas.microsoft.com/office/drawing/2014/main" id="{668210FD-7FBA-92C4-776B-C2DF5D19022F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Rechteck 40">
            <a:extLst>
              <a:ext uri="{FF2B5EF4-FFF2-40B4-BE49-F238E27FC236}">
                <a16:creationId xmlns:a16="http://schemas.microsoft.com/office/drawing/2014/main" id="{B27EA153-C26F-BF97-BCA0-832B8666BD48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sp>
        <p:nvSpPr>
          <p:cNvPr id="42" name="Rechteck 108">
            <a:extLst>
              <a:ext uri="{FF2B5EF4-FFF2-40B4-BE49-F238E27FC236}">
                <a16:creationId xmlns:a16="http://schemas.microsoft.com/office/drawing/2014/main" id="{06FFA838-0840-6ABE-5EE8-EDFED9FCA241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rt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3" name="Audio Recording 22.02.2023, 13:04:56">
            <a:hlinkClick r:id="" action="ppaction://media"/>
            <a:extLst>
              <a:ext uri="{FF2B5EF4-FFF2-40B4-BE49-F238E27FC236}">
                <a16:creationId xmlns:a16="http://schemas.microsoft.com/office/drawing/2014/main" id="{D35A5C16-DFC1-C6F9-0E49-3FAA07DEB8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595151" y="155992"/>
            <a:ext cx="468000" cy="468000"/>
          </a:xfrm>
          <a:prstGeom prst="rect">
            <a:avLst/>
          </a:prstGeom>
        </p:spPr>
      </p:pic>
      <p:pic>
        <p:nvPicPr>
          <p:cNvPr id="44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4E032BFE-EE71-D890-8443-7D10BCCF593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45" name="Audio Recording 10.07.2023, 10:51:42">
            <a:hlinkClick r:id="" action="ppaction://media"/>
            <a:extLst>
              <a:ext uri="{FF2B5EF4-FFF2-40B4-BE49-F238E27FC236}">
                <a16:creationId xmlns:a16="http://schemas.microsoft.com/office/drawing/2014/main" id="{77D6B0BA-0962-28A7-0E0C-77A1365A71F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616103" y="5430996"/>
            <a:ext cx="468000" cy="468000"/>
          </a:xfrm>
          <a:prstGeom prst="rect">
            <a:avLst/>
          </a:prstGeom>
        </p:spPr>
      </p:pic>
      <p:pic>
        <p:nvPicPr>
          <p:cNvPr id="47" name="Audio Recording 22.02.2023, 11:22:43">
            <a:hlinkClick r:id="" action="ppaction://media"/>
            <a:extLst>
              <a:ext uri="{FF2B5EF4-FFF2-40B4-BE49-F238E27FC236}">
                <a16:creationId xmlns:a16="http://schemas.microsoft.com/office/drawing/2014/main" id="{37A5639E-0853-B9FF-CF51-2770F4F1FB8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662021" y="3132409"/>
            <a:ext cx="468000" cy="468000"/>
          </a:xfrm>
          <a:prstGeom prst="rect">
            <a:avLst/>
          </a:prstGeom>
        </p:spPr>
      </p:pic>
      <p:pic>
        <p:nvPicPr>
          <p:cNvPr id="48" name="Audio Recording 22.02.2023, 11:21:16">
            <a:hlinkClick r:id="" action="ppaction://media"/>
            <a:extLst>
              <a:ext uri="{FF2B5EF4-FFF2-40B4-BE49-F238E27FC236}">
                <a16:creationId xmlns:a16="http://schemas.microsoft.com/office/drawing/2014/main" id="{B7D4053C-2634-4A81-2C07-40AF1B7EBC8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773807" y="3129920"/>
            <a:ext cx="468000" cy="468000"/>
          </a:xfrm>
          <a:prstGeom prst="rect">
            <a:avLst/>
          </a:prstGeom>
        </p:spPr>
      </p:pic>
      <p:pic>
        <p:nvPicPr>
          <p:cNvPr id="49" name="Audio Recording 25.01.2023, 18:36:03">
            <a:hlinkClick r:id="" action="ppaction://media"/>
            <a:extLst>
              <a:ext uri="{FF2B5EF4-FFF2-40B4-BE49-F238E27FC236}">
                <a16:creationId xmlns:a16="http://schemas.microsoft.com/office/drawing/2014/main" id="{0B1D7FA4-5ACF-CABB-BB46-53F95648802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3807" y="2502777"/>
            <a:ext cx="468000" cy="468000"/>
          </a:xfrm>
          <a:prstGeom prst="rect">
            <a:avLst/>
          </a:prstGeom>
        </p:spPr>
      </p:pic>
      <p:pic>
        <p:nvPicPr>
          <p:cNvPr id="52" name="Audio Recording 19.01.2023, 11:19:03">
            <a:hlinkClick r:id="" action="ppaction://media"/>
            <a:extLst>
              <a:ext uri="{FF2B5EF4-FFF2-40B4-BE49-F238E27FC236}">
                <a16:creationId xmlns:a16="http://schemas.microsoft.com/office/drawing/2014/main" id="{F8572BFD-6E46-AAEE-D65D-05C292956C8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72116" y="2502777"/>
            <a:ext cx="468000" cy="468000"/>
          </a:xfrm>
          <a:prstGeom prst="rect">
            <a:avLst/>
          </a:prstGeom>
        </p:spPr>
      </p:pic>
      <p:pic>
        <p:nvPicPr>
          <p:cNvPr id="2" name="Audio Recording 28.08.2023, 11:50:42">
            <a:hlinkClick r:id="" action="ppaction://media"/>
            <a:extLst>
              <a:ext uri="{FF2B5EF4-FFF2-40B4-BE49-F238E27FC236}">
                <a16:creationId xmlns:a16="http://schemas.microsoft.com/office/drawing/2014/main" id="{6A1D51FE-0E1A-569E-FE62-F5A39E7909E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883606" y="3194351"/>
            <a:ext cx="468000" cy="468000"/>
          </a:xfrm>
          <a:prstGeom prst="rect">
            <a:avLst/>
          </a:prstGeom>
        </p:spPr>
      </p:pic>
      <p:pic>
        <p:nvPicPr>
          <p:cNvPr id="3" name="Audio Recording 28.08.2023, 19:56:23">
            <a:hlinkClick r:id="" action="ppaction://media"/>
            <a:extLst>
              <a:ext uri="{FF2B5EF4-FFF2-40B4-BE49-F238E27FC236}">
                <a16:creationId xmlns:a16="http://schemas.microsoft.com/office/drawing/2014/main" id="{A1E92007-ACA5-B423-DD9C-410309A4A06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9050" y="2487244"/>
            <a:ext cx="468000" cy="468000"/>
          </a:xfrm>
          <a:prstGeom prst="rect">
            <a:avLst/>
          </a:prstGeom>
        </p:spPr>
      </p:pic>
      <p:pic>
        <p:nvPicPr>
          <p:cNvPr id="4" name="Audio Recording 28.08.2023, 19:56:34">
            <a:hlinkClick r:id="" action="ppaction://media"/>
            <a:extLst>
              <a:ext uri="{FF2B5EF4-FFF2-40B4-BE49-F238E27FC236}">
                <a16:creationId xmlns:a16="http://schemas.microsoft.com/office/drawing/2014/main" id="{59AC623A-F38D-154C-DC71-DE16B54D8F1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30305" y="476324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2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1" y="1079658"/>
            <a:ext cx="3888989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321998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Subtrahieren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AFD36B3-8925-8D7D-5447-AA32D5065A44}"/>
              </a:ext>
            </a:extLst>
          </p:cNvPr>
          <p:cNvGrpSpPr/>
          <p:nvPr/>
        </p:nvGrpSpPr>
        <p:grpSpPr>
          <a:xfrm>
            <a:off x="4000028" y="3646769"/>
            <a:ext cx="2258691" cy="1200329"/>
            <a:chOff x="7650547" y="1466689"/>
            <a:chExt cx="1491859" cy="1200329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43B2965-7075-FB1F-1FB7-343337D558F6}"/>
                </a:ext>
              </a:extLst>
            </p:cNvPr>
            <p:cNvSpPr txBox="1"/>
            <p:nvPr/>
          </p:nvSpPr>
          <p:spPr>
            <a:xfrm>
              <a:off x="7650547" y="1466689"/>
              <a:ext cx="149185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47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47 -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CB9AFED2-C482-E847-BDA5-1FBD74C9A267}"/>
                </a:ext>
              </a:extLst>
            </p:cNvPr>
            <p:cNvCxnSpPr>
              <a:cxnSpLocks/>
            </p:cNvCxnSpPr>
            <p:nvPr/>
          </p:nvCxnSpPr>
          <p:spPr>
            <a:xfrm>
              <a:off x="7698259" y="1847749"/>
              <a:ext cx="1212673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4941970-1C70-B533-318A-C3F5295B3B78}"/>
              </a:ext>
            </a:extLst>
          </p:cNvPr>
          <p:cNvGrpSpPr>
            <a:grpSpLocks noChangeAspect="1"/>
          </p:cNvGrpSpPr>
          <p:nvPr/>
        </p:nvGrpSpPr>
        <p:grpSpPr>
          <a:xfrm>
            <a:off x="474283" y="3410114"/>
            <a:ext cx="3262968" cy="1454423"/>
            <a:chOff x="3692580" y="1966273"/>
            <a:chExt cx="2473357" cy="1102466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B7382AF2-3A5D-C65E-B84D-4A8B338CF14D}"/>
                </a:ext>
              </a:extLst>
            </p:cNvPr>
            <p:cNvGrpSpPr/>
            <p:nvPr/>
          </p:nvGrpSpPr>
          <p:grpSpPr>
            <a:xfrm>
              <a:off x="3692580" y="1966273"/>
              <a:ext cx="2473357" cy="1096427"/>
              <a:chOff x="161984" y="1521483"/>
              <a:chExt cx="2473357" cy="1096427"/>
            </a:xfrm>
          </p:grpSpPr>
          <p:cxnSp>
            <p:nvCxnSpPr>
              <p:cNvPr id="17" name="Gerade Verbindung 16">
                <a:extLst>
                  <a:ext uri="{FF2B5EF4-FFF2-40B4-BE49-F238E27FC236}">
                    <a16:creationId xmlns:a16="http://schemas.microsoft.com/office/drawing/2014/main" id="{6A74953B-666B-F1D9-7B3B-787F45DCD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5576D412-CD1B-83D2-7CB1-5AECC5FC1E78}"/>
                  </a:ext>
                </a:extLst>
              </p:cNvPr>
              <p:cNvSpPr txBox="1"/>
              <p:nvPr/>
            </p:nvSpPr>
            <p:spPr>
              <a:xfrm>
                <a:off x="1327050" y="1521483"/>
                <a:ext cx="549901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ACC17420-8B30-0BE4-8F86-CDC7158417AD}"/>
                  </a:ext>
                </a:extLst>
              </p:cNvPr>
              <p:cNvSpPr txBox="1"/>
              <p:nvPr/>
            </p:nvSpPr>
            <p:spPr>
              <a:xfrm>
                <a:off x="313665" y="1763931"/>
                <a:ext cx="490035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-5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031ADB7B-A419-065D-0ADF-0749CCB666E2}"/>
                  </a:ext>
                </a:extLst>
              </p:cNvPr>
              <p:cNvSpPr txBox="1"/>
              <p:nvPr/>
            </p:nvSpPr>
            <p:spPr>
              <a:xfrm>
                <a:off x="161984" y="2307443"/>
                <a:ext cx="484598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42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EA6C8713-420C-E795-2DF2-6D2B25A38129}"/>
                  </a:ext>
                </a:extLst>
              </p:cNvPr>
              <p:cNvSpPr txBox="1"/>
              <p:nvPr/>
            </p:nvSpPr>
            <p:spPr>
              <a:xfrm>
                <a:off x="519266" y="2314623"/>
                <a:ext cx="456401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05269E-1F9A-FC46-AE39-E43D82C67977}"/>
                  </a:ext>
                </a:extLst>
              </p:cNvPr>
              <p:cNvSpPr txBox="1"/>
              <p:nvPr/>
            </p:nvSpPr>
            <p:spPr>
              <a:xfrm>
                <a:off x="2178940" y="2307443"/>
                <a:ext cx="456401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12" name="Bogen 11">
              <a:extLst>
                <a:ext uri="{FF2B5EF4-FFF2-40B4-BE49-F238E27FC236}">
                  <a16:creationId xmlns:a16="http://schemas.microsoft.com/office/drawing/2014/main" id="{43E8B715-5996-0B96-E7B1-D5EA2B9CC8AB}"/>
                </a:ext>
              </a:extLst>
            </p:cNvPr>
            <p:cNvSpPr/>
            <p:nvPr/>
          </p:nvSpPr>
          <p:spPr>
            <a:xfrm>
              <a:off x="4221828" y="2246113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2225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Bogen 12">
              <a:extLst>
                <a:ext uri="{FF2B5EF4-FFF2-40B4-BE49-F238E27FC236}">
                  <a16:creationId xmlns:a16="http://schemas.microsoft.com/office/drawing/2014/main" id="{88D42F8E-F49A-CB94-D45B-311DA1B495F3}"/>
                </a:ext>
              </a:extLst>
            </p:cNvPr>
            <p:cNvSpPr/>
            <p:nvPr/>
          </p:nvSpPr>
          <p:spPr>
            <a:xfrm>
              <a:off x="3866531" y="2481673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2225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FA4ADBE0-853C-B969-04D1-FAB299281063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39742EAD-83E0-ABD0-9021-2C4248E10536}"/>
                </a:ext>
              </a:extLst>
            </p:cNvPr>
            <p:cNvCxnSpPr>
              <a:cxnSpLocks/>
            </p:cNvCxnSpPr>
            <p:nvPr/>
          </p:nvCxnSpPr>
          <p:spPr>
            <a:xfrm>
              <a:off x="4221745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E0ACA1C3-F2AE-5568-E96F-027B37DA5E98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385422" y="1685731"/>
            <a:ext cx="3210941" cy="7163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/>
              <a:t>віднімання</a:t>
            </a:r>
            <a:r>
              <a:rPr lang="ru-RU" altLang="de-DE" sz="2400" dirty="0"/>
              <a:t> </a:t>
            </a:r>
            <a:r>
              <a:rPr lang="ru-RU" altLang="de-DE" sz="2000" dirty="0"/>
              <a:t>по </a:t>
            </a:r>
            <a:r>
              <a:rPr lang="ru-RU" altLang="de-DE" sz="2000" dirty="0" err="1"/>
              <a:t>діям</a:t>
            </a:r>
            <a:endParaRPr lang="ru-RU" altLang="de-DE" sz="2000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po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diyam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7876415" y="3537482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4643735" y="1349123"/>
            <a:ext cx="4662784" cy="1841451"/>
            <a:chOff x="-558320" y="1226796"/>
            <a:chExt cx="4662784" cy="1841451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-499491" y="1292703"/>
              <a:ext cx="4286270" cy="607397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subtrahiere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1600" dirty="0">
                  <a:latin typeface="Comic Sans MS" panose="030F0902030302020204" pitchFamily="66" charset="0"/>
                </a:rPr>
                <a:t>von der 77. Dann subtrahiere ich die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1600" dirty="0">
                  <a:latin typeface="Comic Sans MS" panose="030F0902030302020204" pitchFamily="66" charset="0"/>
                </a:rPr>
                <a:t> von der 47.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-355399" y="1859696"/>
              <a:ext cx="4105238" cy="1118890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 err="1"/>
                <a:t>Спочатку</a:t>
              </a:r>
              <a:r>
                <a:rPr lang="ru-RU" altLang="de-DE" dirty="0"/>
                <a:t> я </a:t>
              </a:r>
              <a:r>
                <a:rPr lang="ru-RU" altLang="de-DE" dirty="0" err="1"/>
                <a:t>віднімаю</a:t>
              </a:r>
              <a:r>
                <a:rPr lang="ru-RU" altLang="de-DE" dirty="0"/>
                <a:t> </a:t>
              </a:r>
              <a:r>
                <a:rPr lang="ru-RU" altLang="de-DE" dirty="0">
                  <a:solidFill>
                    <a:srgbClr val="0070C0"/>
                  </a:solidFill>
                </a:rPr>
                <a:t>30</a:t>
              </a:r>
              <a:r>
                <a:rPr lang="ru-RU" altLang="de-DE" dirty="0"/>
                <a:t> </a:t>
              </a:r>
              <a:r>
                <a:rPr lang="ru-RU" altLang="de-DE" dirty="0" err="1"/>
                <a:t>від</a:t>
              </a:r>
              <a:r>
                <a:rPr lang="ru-RU" altLang="de-DE" dirty="0"/>
                <a:t> 77. </a:t>
              </a:r>
              <a:r>
                <a:rPr lang="ru-RU" altLang="de-DE" dirty="0" err="1"/>
                <a:t>Потім</a:t>
              </a:r>
              <a:r>
                <a:rPr lang="ru-RU" altLang="de-DE" dirty="0"/>
                <a:t> я </a:t>
              </a:r>
              <a:r>
                <a:rPr lang="ru-RU" altLang="de-DE" dirty="0" err="1"/>
                <a:t>віднімаю</a:t>
              </a:r>
              <a:r>
                <a:rPr lang="ru-RU" altLang="de-DE" dirty="0"/>
                <a:t> </a:t>
              </a:r>
              <a:r>
                <a:rPr lang="ru-RU" altLang="de-DE" dirty="0">
                  <a:solidFill>
                    <a:schemeClr val="accent2"/>
                  </a:solidFill>
                </a:rPr>
                <a:t>5</a:t>
              </a:r>
              <a:r>
                <a:rPr lang="ru-RU" altLang="de-DE" dirty="0"/>
                <a:t> </a:t>
              </a:r>
              <a:r>
                <a:rPr lang="ru-RU" altLang="de-DE" dirty="0" err="1"/>
                <a:t>від</a:t>
              </a:r>
              <a:r>
                <a:rPr lang="ru-RU" altLang="de-DE" dirty="0"/>
                <a:t> 47.</a:t>
              </a:r>
              <a:endParaRPr lang="de-DE" altLang="de-DE" dirty="0"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Spochatku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vidnimayu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vid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77.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Potim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vidnimayu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5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vid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47.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-558320" y="1226796"/>
              <a:ext cx="4662784" cy="1841451"/>
            </a:xfrm>
            <a:prstGeom prst="wedgeRoundRectCallout">
              <a:avLst>
                <a:gd name="adj1" fmla="val 27142"/>
                <a:gd name="adj2" fmla="val 65587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2528D93-7B60-7575-2DED-2F835C293387}"/>
              </a:ext>
            </a:extLst>
          </p:cNvPr>
          <p:cNvGrpSpPr/>
          <p:nvPr/>
        </p:nvGrpSpPr>
        <p:grpSpPr>
          <a:xfrm>
            <a:off x="5176725" y="5210151"/>
            <a:ext cx="2717983" cy="1120573"/>
            <a:chOff x="3194977" y="4817288"/>
            <a:chExt cx="2717983" cy="1120573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555D75C8-B2B1-6CAF-FBCD-6C0C8EAF7E5B}"/>
                </a:ext>
              </a:extLst>
            </p:cNvPr>
            <p:cNvGrpSpPr/>
            <p:nvPr/>
          </p:nvGrpSpPr>
          <p:grpSpPr>
            <a:xfrm>
              <a:off x="3194977" y="4953164"/>
              <a:ext cx="2455247" cy="879887"/>
              <a:chOff x="3194977" y="4953164"/>
              <a:chExt cx="2455247" cy="879887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74FF3C86-8DBA-8397-600D-6D814194EA35}"/>
                  </a:ext>
                </a:extLst>
              </p:cNvPr>
              <p:cNvSpPr txBox="1"/>
              <p:nvPr/>
            </p:nvSpPr>
            <p:spPr>
              <a:xfrm>
                <a:off x="3194977" y="4953164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42.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51BCBFFD-B1FE-E806-B827-ABD217A4900E}"/>
                  </a:ext>
                </a:extLst>
              </p:cNvPr>
              <p:cNvSpPr txBox="1"/>
              <p:nvPr/>
            </p:nvSpPr>
            <p:spPr>
              <a:xfrm>
                <a:off x="3410947" y="5248276"/>
                <a:ext cx="18346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de-DE" dirty="0"/>
                  <a:t>Результат </a:t>
                </a:r>
                <a:r>
                  <a:rPr lang="ru-RU" altLang="de-DE" dirty="0" err="1"/>
                  <a:t>є</a:t>
                </a:r>
                <a:r>
                  <a:rPr lang="ru-RU" altLang="de-DE" dirty="0"/>
                  <a:t> 42.</a:t>
                </a:r>
                <a:endParaRPr lang="de-DE" altLang="de-DE" dirty="0"/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" panose="020F0502020204030204" pitchFamily="34" charset="0"/>
                  </a:rPr>
                  <a:t>[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Rezulʹtat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ye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uk-UA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42</a:t>
                </a:r>
                <a:r>
                  <a:rPr 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.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cs typeface="Calibri" panose="020F0502020204030204" pitchFamily="34" charset="0"/>
                  </a:rPr>
                  <a:t>]</a:t>
                </a:r>
              </a:p>
            </p:txBody>
          </p:sp>
        </p:grpSp>
        <p:sp>
          <p:nvSpPr>
            <p:cNvPr id="36" name="Abgerundete rechteckige Legende 35">
              <a:extLst>
                <a:ext uri="{FF2B5EF4-FFF2-40B4-BE49-F238E27FC236}">
                  <a16:creationId xmlns:a16="http://schemas.microsoft.com/office/drawing/2014/main" id="{E1FF6CE3-16BA-2024-9BD1-6F0EC7154BA5}"/>
                </a:ext>
              </a:extLst>
            </p:cNvPr>
            <p:cNvSpPr/>
            <p:nvPr/>
          </p:nvSpPr>
          <p:spPr>
            <a:xfrm>
              <a:off x="3321977" y="4817288"/>
              <a:ext cx="2590983" cy="1120573"/>
            </a:xfrm>
            <a:prstGeom prst="wedgeRoundRectCallout">
              <a:avLst>
                <a:gd name="adj1" fmla="val 38268"/>
                <a:gd name="adj2" fmla="val -75600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5" name="Audio Recording 25.01.2023, 12:27:11">
            <a:hlinkClick r:id="" action="ppaction://media"/>
            <a:extLst>
              <a:ext uri="{FF2B5EF4-FFF2-40B4-BE49-F238E27FC236}">
                <a16:creationId xmlns:a16="http://schemas.microsoft.com/office/drawing/2014/main" id="{9F00D531-07EB-2B38-959F-835DD08E2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8519" y="1493881"/>
            <a:ext cx="468000" cy="468000"/>
          </a:xfrm>
          <a:prstGeom prst="rect">
            <a:avLst/>
          </a:prstGeom>
        </p:spPr>
      </p:pic>
      <p:pic>
        <p:nvPicPr>
          <p:cNvPr id="46" name="Audio Recording 25.01.2023, 12:25:51">
            <a:hlinkClick r:id="" action="ppaction://media"/>
            <a:extLst>
              <a:ext uri="{FF2B5EF4-FFF2-40B4-BE49-F238E27FC236}">
                <a16:creationId xmlns:a16="http://schemas.microsoft.com/office/drawing/2014/main" id="{1877497F-AEAB-BBEC-92D1-C008E3E1B1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04813" y="5279263"/>
            <a:ext cx="468000" cy="468000"/>
          </a:xfrm>
          <a:prstGeom prst="rect">
            <a:avLst/>
          </a:prstGeom>
        </p:spPr>
      </p:pic>
      <p:pic>
        <p:nvPicPr>
          <p:cNvPr id="47" name="Audio Recording 19.01.2023, 11:08:15">
            <a:hlinkClick r:id="" action="ppaction://media"/>
            <a:extLst>
              <a:ext uri="{FF2B5EF4-FFF2-40B4-BE49-F238E27FC236}">
                <a16:creationId xmlns:a16="http://schemas.microsoft.com/office/drawing/2014/main" id="{891C6325-0950-CC60-862B-F95D042E12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50592" y="1173419"/>
            <a:ext cx="468000" cy="468000"/>
          </a:xfrm>
          <a:prstGeom prst="rect">
            <a:avLst/>
          </a:prstGeom>
        </p:spPr>
      </p:pic>
      <p:sp>
        <p:nvSpPr>
          <p:cNvPr id="49" name="Rechteck 48">
            <a:extLst>
              <a:ext uri="{FF2B5EF4-FFF2-40B4-BE49-F238E27FC236}">
                <a16:creationId xmlns:a16="http://schemas.microsoft.com/office/drawing/2014/main" id="{A32DDA23-17B6-ECEB-5897-A175F7CF10CC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sp>
        <p:nvSpPr>
          <p:cNvPr id="53" name="Rechteck 108">
            <a:extLst>
              <a:ext uri="{FF2B5EF4-FFF2-40B4-BE49-F238E27FC236}">
                <a16:creationId xmlns:a16="http://schemas.microsoft.com/office/drawing/2014/main" id="{8CE7DD9C-F9AE-7DA9-9926-EB27429B843C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rt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54" name="Audio Recording 22.02.2023, 13:04:56">
            <a:hlinkClick r:id="" action="ppaction://media"/>
            <a:extLst>
              <a:ext uri="{FF2B5EF4-FFF2-40B4-BE49-F238E27FC236}">
                <a16:creationId xmlns:a16="http://schemas.microsoft.com/office/drawing/2014/main" id="{12B87661-EFCD-CA97-E939-8A416C809EB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595151" y="155992"/>
            <a:ext cx="468000" cy="468000"/>
          </a:xfrm>
          <a:prstGeom prst="rect">
            <a:avLst/>
          </a:prstGeom>
        </p:spPr>
      </p:pic>
      <p:pic>
        <p:nvPicPr>
          <p:cNvPr id="62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D689F937-2632-051B-C3FE-250172FAF25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63" name="Audio Recording 22.02.2023, 13:19:14">
            <a:hlinkClick r:id="" action="ppaction://media"/>
            <a:extLst>
              <a:ext uri="{FF2B5EF4-FFF2-40B4-BE49-F238E27FC236}">
                <a16:creationId xmlns:a16="http://schemas.microsoft.com/office/drawing/2014/main" id="{175E9BAF-C16D-D526-23E2-FAE0B2C5D6B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97972" y="5757914"/>
            <a:ext cx="468000" cy="468000"/>
          </a:xfrm>
          <a:prstGeom prst="rect">
            <a:avLst/>
          </a:prstGeom>
        </p:spPr>
      </p:pic>
      <p:pic>
        <p:nvPicPr>
          <p:cNvPr id="65" name="Audio Recording 22.02.2023, 13:08:45.m4a">
            <a:hlinkClick r:id="" action="ppaction://media"/>
            <a:extLst>
              <a:ext uri="{FF2B5EF4-FFF2-40B4-BE49-F238E27FC236}">
                <a16:creationId xmlns:a16="http://schemas.microsoft.com/office/drawing/2014/main" id="{359A9BEC-09EB-D6BC-3A4F-A18C6CD57A0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621386" y="1768686"/>
            <a:ext cx="468000" cy="468000"/>
          </a:xfrm>
          <a:prstGeom prst="rect">
            <a:avLst/>
          </a:prstGeom>
        </p:spPr>
      </p:pic>
      <p:pic>
        <p:nvPicPr>
          <p:cNvPr id="66" name="Audio Recording 22.02.2023, 13:21:13.m4a">
            <a:hlinkClick r:id="" action="ppaction://media"/>
            <a:extLst>
              <a:ext uri="{FF2B5EF4-FFF2-40B4-BE49-F238E27FC236}">
                <a16:creationId xmlns:a16="http://schemas.microsoft.com/office/drawing/2014/main" id="{B5741055-054B-44A5-A814-077DE5F4F96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838519" y="225447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19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888989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185647"/>
            <a:ext cx="321998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Subtrahieren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793080" y="1313912"/>
            <a:ext cx="4263189" cy="607397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subtrahiere zuerst die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5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von der  77. Dann subtrahiere ich 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1600" dirty="0">
                <a:latin typeface="Comic Sans MS" panose="030F0902030302020204" pitchFamily="66" charset="0"/>
              </a:rPr>
              <a:t> von der 72.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704348" y="1922730"/>
            <a:ext cx="4351922" cy="1118890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Спочатку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 </a:t>
            </a:r>
            <a:r>
              <a:rPr lang="ru-RU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віднімаю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77. </a:t>
            </a:r>
            <a:r>
              <a:rPr lang="ru-RU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Потім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 </a:t>
            </a:r>
            <a:r>
              <a:rPr lang="ru-RU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віднімаю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72.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Spochatku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vidnimayu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5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77.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Potim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vidnimayu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30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72.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1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409871" y="1669969"/>
            <a:ext cx="3210941" cy="7163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/>
              <a:t>віднімання</a:t>
            </a:r>
            <a:r>
              <a:rPr lang="ru-RU" altLang="de-DE" sz="2400" dirty="0"/>
              <a:t> </a:t>
            </a:r>
            <a:r>
              <a:rPr lang="ru-RU" altLang="de-DE" sz="2000" dirty="0"/>
              <a:t>по </a:t>
            </a:r>
            <a:r>
              <a:rPr lang="ru-RU" altLang="de-DE" sz="2000" dirty="0" err="1"/>
              <a:t>діям</a:t>
            </a:r>
            <a:endParaRPr lang="ru-RU" altLang="de-DE" sz="2000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po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diyam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050134" y="3602791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752475" y="1268706"/>
            <a:ext cx="4608095" cy="1883263"/>
          </a:xfrm>
          <a:prstGeom prst="wedgeRoundRectCallout">
            <a:avLst>
              <a:gd name="adj1" fmla="val 33374"/>
              <a:gd name="adj2" fmla="val 63324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56DC942-8393-0DA8-6BD0-301EEEC1EED1}"/>
              </a:ext>
            </a:extLst>
          </p:cNvPr>
          <p:cNvGrpSpPr>
            <a:grpSpLocks noChangeAspect="1"/>
          </p:cNvGrpSpPr>
          <p:nvPr/>
        </p:nvGrpSpPr>
        <p:grpSpPr>
          <a:xfrm>
            <a:off x="298534" y="3516015"/>
            <a:ext cx="3287587" cy="1451082"/>
            <a:chOff x="3695742" y="1987423"/>
            <a:chExt cx="2494936" cy="1101220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E56E0AE3-E1E9-C0A0-A696-F4755CABA398}"/>
                </a:ext>
              </a:extLst>
            </p:cNvPr>
            <p:cNvGrpSpPr/>
            <p:nvPr/>
          </p:nvGrpSpPr>
          <p:grpSpPr>
            <a:xfrm>
              <a:off x="3695742" y="1987423"/>
              <a:ext cx="2494936" cy="1070349"/>
              <a:chOff x="165146" y="1542633"/>
              <a:chExt cx="2494936" cy="1070349"/>
            </a:xfrm>
          </p:grpSpPr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FFCE5957-E517-8AF8-4C87-913FDE753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2C8C469A-CFCF-56E2-B56C-DDB868AFF915}"/>
                  </a:ext>
                </a:extLst>
              </p:cNvPr>
              <p:cNvSpPr txBox="1"/>
              <p:nvPr/>
            </p:nvSpPr>
            <p:spPr>
              <a:xfrm>
                <a:off x="922538" y="1542633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D2B3DDD5-FB53-EC16-2B44-09F3CFBE5431}"/>
                  </a:ext>
                </a:extLst>
              </p:cNvPr>
              <p:cNvSpPr txBox="1"/>
              <p:nvPr/>
            </p:nvSpPr>
            <p:spPr>
              <a:xfrm>
                <a:off x="2003226" y="1802561"/>
                <a:ext cx="490035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-5</a:t>
                </a: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85DF5D2-273B-BD6B-0BE1-296140B91951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42</a:t>
                </a:r>
              </a:p>
            </p:txBody>
          </p: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FCC3E722-6703-5C48-7BBB-47BC54C75ECD}"/>
                  </a:ext>
                </a:extLst>
              </p:cNvPr>
              <p:cNvSpPr txBox="1"/>
              <p:nvPr/>
            </p:nvSpPr>
            <p:spPr>
              <a:xfrm>
                <a:off x="1814992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72</a:t>
                </a:r>
              </a:p>
            </p:txBody>
          </p: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53D37388-B51B-12AF-EF1E-B040EE80AB6F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7" name="Bogen 6">
              <a:extLst>
                <a:ext uri="{FF2B5EF4-FFF2-40B4-BE49-F238E27FC236}">
                  <a16:creationId xmlns:a16="http://schemas.microsoft.com/office/drawing/2014/main" id="{D82CFF1C-0C0C-1A18-30F3-92E9E382F89F}"/>
                </a:ext>
              </a:extLst>
            </p:cNvPr>
            <p:cNvSpPr/>
            <p:nvPr/>
          </p:nvSpPr>
          <p:spPr>
            <a:xfrm>
              <a:off x="3867506" y="2266017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713CDB59-9E6C-FA36-9FE2-A41D53634069}"/>
                </a:ext>
              </a:extLst>
            </p:cNvPr>
            <p:cNvSpPr/>
            <p:nvPr/>
          </p:nvSpPr>
          <p:spPr>
            <a:xfrm>
              <a:off x="5556092" y="2510540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09EC5E35-5D86-85D6-D5C1-9810A5D674C7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28B84920-7B3D-372C-AA1C-527BC2B868BA}"/>
                </a:ext>
              </a:extLst>
            </p:cNvPr>
            <p:cNvCxnSpPr>
              <a:cxnSpLocks/>
            </p:cNvCxnSpPr>
            <p:nvPr/>
          </p:nvCxnSpPr>
          <p:spPr>
            <a:xfrm>
              <a:off x="5554866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7A14F0D3-FE6F-80C1-B73F-55340663A1EA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A4CDEA9-E6AE-C4A2-6155-C88F5D373A56}"/>
              </a:ext>
            </a:extLst>
          </p:cNvPr>
          <p:cNvGrpSpPr/>
          <p:nvPr/>
        </p:nvGrpSpPr>
        <p:grpSpPr>
          <a:xfrm>
            <a:off x="3866533" y="3694876"/>
            <a:ext cx="2256027" cy="1200329"/>
            <a:chOff x="7498678" y="1465955"/>
            <a:chExt cx="1672591" cy="1200329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BEC5D45A-E8B8-7111-21FC-E372C27BE36E}"/>
                </a:ext>
              </a:extLst>
            </p:cNvPr>
            <p:cNvSpPr txBox="1"/>
            <p:nvPr/>
          </p:nvSpPr>
          <p:spPr>
            <a:xfrm>
              <a:off x="7498678" y="1465955"/>
              <a:ext cx="167259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latin typeface="Comic Sans MS" panose="030F0902030302020204" pitchFamily="66" charset="0"/>
                </a:rPr>
                <a:t> = 72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72 -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  <a:endParaRPr lang="de-DE" sz="2000" b="1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1FC730D3-4A19-111F-7D74-95ABB786B71B}"/>
                </a:ext>
              </a:extLst>
            </p:cNvPr>
            <p:cNvCxnSpPr>
              <a:cxnSpLocks/>
            </p:cNvCxnSpPr>
            <p:nvPr/>
          </p:nvCxnSpPr>
          <p:spPr>
            <a:xfrm>
              <a:off x="7550009" y="1847523"/>
              <a:ext cx="1399381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2C348FEB-510C-3165-84E4-9B603D279405}"/>
              </a:ext>
            </a:extLst>
          </p:cNvPr>
          <p:cNvGrpSpPr/>
          <p:nvPr/>
        </p:nvGrpSpPr>
        <p:grpSpPr>
          <a:xfrm>
            <a:off x="5176725" y="5210151"/>
            <a:ext cx="2717983" cy="1120573"/>
            <a:chOff x="5176725" y="5210151"/>
            <a:chExt cx="2717983" cy="1120573"/>
          </a:xfrm>
        </p:grpSpPr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CC7CB2EB-0190-8474-025A-85795927C0CF}"/>
                </a:ext>
              </a:extLst>
            </p:cNvPr>
            <p:cNvSpPr txBox="1"/>
            <p:nvPr/>
          </p:nvSpPr>
          <p:spPr>
            <a:xfrm>
              <a:off x="5176725" y="5346027"/>
              <a:ext cx="245524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42.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470ABE61-73E0-27D2-C64F-2A76A63856EE}"/>
                </a:ext>
              </a:extLst>
            </p:cNvPr>
            <p:cNvSpPr txBox="1"/>
            <p:nvPr/>
          </p:nvSpPr>
          <p:spPr>
            <a:xfrm>
              <a:off x="5392695" y="5641139"/>
              <a:ext cx="183468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altLang="de-DE" dirty="0"/>
                <a:t>Результат </a:t>
              </a:r>
              <a:r>
                <a:rPr lang="ru-RU" altLang="de-DE" dirty="0" err="1"/>
                <a:t>є</a:t>
              </a:r>
              <a:r>
                <a:rPr lang="ru-RU" altLang="de-DE" dirty="0"/>
                <a:t> 42.</a:t>
              </a:r>
              <a:endParaRPr lang="de-DE" altLang="de-DE" dirty="0"/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Rezulʹtat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ye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 </a:t>
              </a:r>
              <a:r>
                <a:rPr lang="uk-UA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42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63" name="Abgerundete rechteckige Legende 62">
              <a:extLst>
                <a:ext uri="{FF2B5EF4-FFF2-40B4-BE49-F238E27FC236}">
                  <a16:creationId xmlns:a16="http://schemas.microsoft.com/office/drawing/2014/main" id="{F2BC8110-5F01-8A25-1A64-422A9B83E186}"/>
                </a:ext>
              </a:extLst>
            </p:cNvPr>
            <p:cNvSpPr/>
            <p:nvPr/>
          </p:nvSpPr>
          <p:spPr>
            <a:xfrm>
              <a:off x="5303725" y="5210151"/>
              <a:ext cx="2590983" cy="1120573"/>
            </a:xfrm>
            <a:prstGeom prst="wedgeRoundRectCallout">
              <a:avLst>
                <a:gd name="adj1" fmla="val 38268"/>
                <a:gd name="adj2" fmla="val -75600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65" name="Audio Recording 19.01.2023, 11:08:15">
            <a:hlinkClick r:id="" action="ppaction://media"/>
            <a:extLst>
              <a:ext uri="{FF2B5EF4-FFF2-40B4-BE49-F238E27FC236}">
                <a16:creationId xmlns:a16="http://schemas.microsoft.com/office/drawing/2014/main" id="{2D424573-B363-6733-882E-25AA9C972B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56993" y="1172268"/>
            <a:ext cx="468000" cy="468000"/>
          </a:xfrm>
          <a:prstGeom prst="rect">
            <a:avLst/>
          </a:prstGeom>
        </p:spPr>
      </p:pic>
      <p:pic>
        <p:nvPicPr>
          <p:cNvPr id="67" name="Audio Recording 25.01.2023, 12:25:33">
            <a:hlinkClick r:id="" action="ppaction://media"/>
            <a:extLst>
              <a:ext uri="{FF2B5EF4-FFF2-40B4-BE49-F238E27FC236}">
                <a16:creationId xmlns:a16="http://schemas.microsoft.com/office/drawing/2014/main" id="{74E11DF8-19D8-2190-A230-3B4B275DD4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5727" y="1398285"/>
            <a:ext cx="468000" cy="468000"/>
          </a:xfrm>
          <a:prstGeom prst="rect">
            <a:avLst/>
          </a:prstGeom>
        </p:spPr>
      </p:pic>
      <p:pic>
        <p:nvPicPr>
          <p:cNvPr id="68" name="Audio Recording 25.01.2023, 12:25:51">
            <a:hlinkClick r:id="" action="ppaction://media"/>
            <a:extLst>
              <a:ext uri="{FF2B5EF4-FFF2-40B4-BE49-F238E27FC236}">
                <a16:creationId xmlns:a16="http://schemas.microsoft.com/office/drawing/2014/main" id="{B296497A-BA76-D401-94AE-050FD8F85A3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5822" y="5281304"/>
            <a:ext cx="468000" cy="468000"/>
          </a:xfrm>
          <a:prstGeom prst="rect">
            <a:avLst/>
          </a:prstGeom>
        </p:spPr>
      </p:pic>
      <p:sp>
        <p:nvSpPr>
          <p:cNvPr id="69" name="Rechteck 68">
            <a:extLst>
              <a:ext uri="{FF2B5EF4-FFF2-40B4-BE49-F238E27FC236}">
                <a16:creationId xmlns:a16="http://schemas.microsoft.com/office/drawing/2014/main" id="{F8FC001A-0992-F77D-A529-9E3AB77E2011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sp>
        <p:nvSpPr>
          <p:cNvPr id="70" name="Rechteck 108">
            <a:extLst>
              <a:ext uri="{FF2B5EF4-FFF2-40B4-BE49-F238E27FC236}">
                <a16:creationId xmlns:a16="http://schemas.microsoft.com/office/drawing/2014/main" id="{CEAC1336-EDCC-F153-1BD7-870632A52124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rt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1" name="Audio Recording 22.02.2023, 13:04:56">
            <a:hlinkClick r:id="" action="ppaction://media"/>
            <a:extLst>
              <a:ext uri="{FF2B5EF4-FFF2-40B4-BE49-F238E27FC236}">
                <a16:creationId xmlns:a16="http://schemas.microsoft.com/office/drawing/2014/main" id="{444D572F-60AA-8901-8FFF-92957257776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595151" y="155992"/>
            <a:ext cx="468000" cy="468000"/>
          </a:xfrm>
          <a:prstGeom prst="rect">
            <a:avLst/>
          </a:prstGeom>
        </p:spPr>
      </p:pic>
      <p:pic>
        <p:nvPicPr>
          <p:cNvPr id="72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6F975ABF-1C53-3C2C-6857-DB2488CA858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73" name="Audio Recording 22.02.2023, 13:21:43.m4a">
            <a:hlinkClick r:id="" action="ppaction://media"/>
            <a:extLst>
              <a:ext uri="{FF2B5EF4-FFF2-40B4-BE49-F238E27FC236}">
                <a16:creationId xmlns:a16="http://schemas.microsoft.com/office/drawing/2014/main" id="{F738CC57-8C96-CD23-B4ED-C0B2C0DE47F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875390" y="2184887"/>
            <a:ext cx="468000" cy="468000"/>
          </a:xfrm>
          <a:prstGeom prst="rect">
            <a:avLst/>
          </a:prstGeom>
        </p:spPr>
      </p:pic>
      <p:pic>
        <p:nvPicPr>
          <p:cNvPr id="74" name="Audio Recording 22.02.2023, 13:19:14">
            <a:hlinkClick r:id="" action="ppaction://media"/>
            <a:extLst>
              <a:ext uri="{FF2B5EF4-FFF2-40B4-BE49-F238E27FC236}">
                <a16:creationId xmlns:a16="http://schemas.microsoft.com/office/drawing/2014/main" id="{793839AF-65B2-3D2F-D4BB-3B3C4100779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97972" y="5757914"/>
            <a:ext cx="468000" cy="468000"/>
          </a:xfrm>
          <a:prstGeom prst="rect">
            <a:avLst/>
          </a:prstGeom>
        </p:spPr>
      </p:pic>
      <p:pic>
        <p:nvPicPr>
          <p:cNvPr id="75" name="Audio Recording 22.02.2023, 13:08:45.m4a">
            <a:hlinkClick r:id="" action="ppaction://media"/>
            <a:extLst>
              <a:ext uri="{FF2B5EF4-FFF2-40B4-BE49-F238E27FC236}">
                <a16:creationId xmlns:a16="http://schemas.microsoft.com/office/drawing/2014/main" id="{36ECD5E5-6271-81D6-0C5A-282DBE53D11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643158" y="176868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242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888989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185647"/>
            <a:ext cx="321998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Stellenweise</a:t>
            </a:r>
            <a:r>
              <a:rPr lang="de-DE" dirty="0">
                <a:latin typeface="Comic Sans MS" panose="030F0902030302020204" pitchFamily="66" charset="0"/>
              </a:rPr>
              <a:t> Subtrahieren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392569" y="1213934"/>
            <a:ext cx="4722810" cy="1118890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zerlege Minuend und Subtrahend in ihre Stellenwerte und rechne Zehner minus Zehner und Einer minus Einer. Dann addiere ich beide Ergebnisse.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352241" y="2303424"/>
            <a:ext cx="5190809" cy="1614398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0" i="0" u="none" strike="noStrike" dirty="0">
                <a:solidFill>
                  <a:srgbClr val="202124"/>
                </a:solidFill>
                <a:effectLst/>
              </a:rPr>
              <a:t>Я </a:t>
            </a:r>
            <a:r>
              <a:rPr lang="ru-RU" sz="1600" b="0" i="0" u="none" strike="noStrike" dirty="0" err="1">
                <a:solidFill>
                  <a:srgbClr val="202124"/>
                </a:solidFill>
                <a:effectLst/>
              </a:rPr>
              <a:t>розбиваю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</a:rPr>
              <a:t> </a:t>
            </a:r>
            <a:r>
              <a:rPr lang="ru-RU" sz="1600" b="0" i="0" u="none" strike="noStrike" dirty="0" err="1">
                <a:solidFill>
                  <a:srgbClr val="202124"/>
                </a:solidFill>
                <a:effectLst/>
              </a:rPr>
              <a:t>зменшуване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</a:rPr>
              <a:t> та </a:t>
            </a:r>
            <a:r>
              <a:rPr lang="ru-RU" sz="1600" b="0" i="0" u="none" strike="noStrike" dirty="0" err="1">
                <a:solidFill>
                  <a:srgbClr val="202124"/>
                </a:solidFill>
                <a:effectLst/>
              </a:rPr>
              <a:t>від’ємник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</a:rPr>
              <a:t> на </a:t>
            </a:r>
            <a:r>
              <a:rPr lang="ru-RU" sz="1600" b="0" i="0" u="none" strike="noStrike" dirty="0" err="1">
                <a:solidFill>
                  <a:srgbClr val="202124"/>
                </a:solidFill>
                <a:effectLst/>
              </a:rPr>
              <a:t>їхні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</a:rPr>
              <a:t> </a:t>
            </a:r>
            <a:r>
              <a:rPr lang="ru-RU" sz="1600" b="0" i="0" u="none" strike="noStrike" dirty="0" err="1">
                <a:solidFill>
                  <a:srgbClr val="202124"/>
                </a:solidFill>
                <a:effectLst/>
              </a:rPr>
              <a:t>розряди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</a:rPr>
              <a:t> і </a:t>
            </a:r>
            <a:r>
              <a:rPr lang="ru-RU" sz="1600" b="0" i="0" u="none" strike="noStrike" dirty="0" err="1">
                <a:solidFill>
                  <a:srgbClr val="202124"/>
                </a:solidFill>
                <a:effectLst/>
              </a:rPr>
              <a:t>віднімаю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</a:rPr>
              <a:t> десятки </a:t>
            </a:r>
            <a:r>
              <a:rPr lang="ru-RU" sz="1600" b="0" i="0" u="none" strike="noStrike" dirty="0" err="1">
                <a:solidFill>
                  <a:srgbClr val="202124"/>
                </a:solidFill>
                <a:effectLst/>
              </a:rPr>
              <a:t>від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</a:rPr>
              <a:t> </a:t>
            </a:r>
            <a:r>
              <a:rPr lang="ru-RU" sz="1600" b="0" i="0" u="none" strike="noStrike" dirty="0" err="1">
                <a:solidFill>
                  <a:srgbClr val="202124"/>
                </a:solidFill>
                <a:effectLst/>
              </a:rPr>
              <a:t>десятків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</a:rPr>
              <a:t> і </a:t>
            </a:r>
            <a:r>
              <a:rPr lang="ru-RU" sz="1600" b="0" i="0" u="none" strike="noStrike" dirty="0" err="1">
                <a:solidFill>
                  <a:srgbClr val="202124"/>
                </a:solidFill>
                <a:effectLst/>
              </a:rPr>
              <a:t>одиниці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</a:rPr>
              <a:t> </a:t>
            </a:r>
            <a:r>
              <a:rPr lang="ru-RU" sz="1600" b="0" i="0" u="none" strike="noStrike" dirty="0" err="1">
                <a:solidFill>
                  <a:srgbClr val="202124"/>
                </a:solidFill>
                <a:effectLst/>
              </a:rPr>
              <a:t>від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</a:rPr>
              <a:t> </a:t>
            </a:r>
            <a:r>
              <a:rPr lang="ru-RU" sz="1600" b="0" i="0" u="none" strike="noStrike" dirty="0" err="1">
                <a:solidFill>
                  <a:srgbClr val="202124"/>
                </a:solidFill>
                <a:effectLst/>
              </a:rPr>
              <a:t>одиниць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</a:rPr>
              <a:t>. </a:t>
            </a:r>
            <a:r>
              <a:rPr lang="ru-RU" sz="1600" b="0" i="0" u="none" strike="noStrike" dirty="0" err="1">
                <a:solidFill>
                  <a:srgbClr val="202124"/>
                </a:solidFill>
                <a:effectLst/>
              </a:rPr>
              <a:t>Потім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</a:rPr>
              <a:t> я додаю </a:t>
            </a:r>
            <a:r>
              <a:rPr lang="ru-RU" sz="1600" b="0" i="0" u="none" strike="noStrike" dirty="0" err="1">
                <a:solidFill>
                  <a:srgbClr val="202124"/>
                </a:solidFill>
                <a:effectLst/>
              </a:rPr>
              <a:t>обидва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</a:rPr>
              <a:t> </a:t>
            </a:r>
            <a:r>
              <a:rPr lang="ru-RU" sz="1600" b="0" i="0" u="none" strike="noStrike" dirty="0" err="1">
                <a:solidFill>
                  <a:srgbClr val="202124"/>
                </a:solidFill>
                <a:effectLst/>
              </a:rPr>
              <a:t>результати</a:t>
            </a:r>
            <a:r>
              <a:rPr lang="ru-RU" sz="1600" b="0" i="0" u="none" strike="noStrike" dirty="0">
                <a:solidFill>
                  <a:srgbClr val="202124"/>
                </a:solidFill>
                <a:effectLst/>
              </a:rPr>
              <a:t> разом.</a:t>
            </a:r>
            <a:endParaRPr lang="uk-UA" sz="1600" b="0" i="0" u="none" strike="noStrike" dirty="0">
              <a:solidFill>
                <a:srgbClr val="202124"/>
              </a:solidFill>
              <a:effectLst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[YA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rozbyvayu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zmenshuvane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vidʺyemnyk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na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yikhni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rozryady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vidnimayu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desyatky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desyatkiv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odynytsi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odynyts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ʹ.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Potim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dodayu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obydva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rezulʹtaty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razom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409871" y="1715829"/>
            <a:ext cx="3210941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/>
              <a:t>віднімання</a:t>
            </a:r>
            <a:r>
              <a:rPr lang="ru-RU" altLang="de-DE" sz="2000" dirty="0"/>
              <a:t> за </a:t>
            </a:r>
            <a:r>
              <a:rPr lang="ru-RU" altLang="de-DE" sz="2000" dirty="0" err="1"/>
              <a:t>розрядами</a:t>
            </a:r>
            <a:endParaRPr lang="ru-RU" altLang="de-DE" sz="2000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vidnimannya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za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rozryadamy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273997" y="4287988"/>
            <a:ext cx="1363673" cy="1605616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298860" y="1172452"/>
            <a:ext cx="5368958" cy="2780791"/>
          </a:xfrm>
          <a:prstGeom prst="wedgeRoundRectCallout">
            <a:avLst>
              <a:gd name="adj1" fmla="val 29776"/>
              <a:gd name="adj2" fmla="val 5518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0264AAC-0D2D-7248-4475-7CE2E0C67238}"/>
              </a:ext>
            </a:extLst>
          </p:cNvPr>
          <p:cNvGrpSpPr/>
          <p:nvPr/>
        </p:nvGrpSpPr>
        <p:grpSpPr>
          <a:xfrm>
            <a:off x="2428184" y="3978691"/>
            <a:ext cx="3179268" cy="1446550"/>
            <a:chOff x="12484816" y="2036186"/>
            <a:chExt cx="3179268" cy="1446550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0077F8DC-68BC-9555-3EB8-0A980C69A733}"/>
                </a:ext>
              </a:extLst>
            </p:cNvPr>
            <p:cNvSpPr txBox="1"/>
            <p:nvPr/>
          </p:nvSpPr>
          <p:spPr>
            <a:xfrm>
              <a:off x="12484816" y="2036186"/>
              <a:ext cx="317926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77 - 35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40</a:t>
              </a:r>
              <a:r>
                <a:rPr lang="de-DE" sz="2400" b="1" dirty="0">
                  <a:latin typeface="Comic Sans MS" panose="030F0902030302020204" pitchFamily="66" charset="0"/>
                </a:rPr>
                <a:t> +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  <a:r>
                <a:rPr lang="de-DE" sz="2400" b="1" dirty="0">
                  <a:latin typeface="Comic Sans MS" panose="030F0902030302020204" pitchFamily="66" charset="0"/>
                </a:rPr>
                <a:t> 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70 -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40</a:t>
              </a:r>
            </a:p>
            <a:p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latin typeface="Comic Sans MS" panose="030F0902030302020204" pitchFamily="66" charset="0"/>
                </a:rPr>
                <a:t>7 -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</a:p>
            <a:p>
              <a:endParaRPr lang="de-DE" sz="1600" b="1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D73A0687-740C-0332-135E-A37D5D5A59BB}"/>
                </a:ext>
              </a:extLst>
            </p:cNvPr>
            <p:cNvCxnSpPr>
              <a:cxnSpLocks/>
            </p:cNvCxnSpPr>
            <p:nvPr/>
          </p:nvCxnSpPr>
          <p:spPr>
            <a:xfrm>
              <a:off x="12521090" y="2430892"/>
              <a:ext cx="3142994" cy="0"/>
            </a:xfrm>
            <a:prstGeom prst="line">
              <a:avLst/>
            </a:prstGeom>
            <a:ln w="25400">
              <a:noFill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263F5B9-AAD8-09D7-E4FF-8E418A09BFA3}"/>
              </a:ext>
            </a:extLst>
          </p:cNvPr>
          <p:cNvGrpSpPr/>
          <p:nvPr/>
        </p:nvGrpSpPr>
        <p:grpSpPr>
          <a:xfrm>
            <a:off x="652901" y="4020163"/>
            <a:ext cx="1440000" cy="1324282"/>
            <a:chOff x="7141707" y="1912059"/>
            <a:chExt cx="1440000" cy="1324282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14D66123-8641-1992-7C36-08B63FED8103}"/>
                </a:ext>
              </a:extLst>
            </p:cNvPr>
            <p:cNvGrpSpPr/>
            <p:nvPr/>
          </p:nvGrpSpPr>
          <p:grpSpPr>
            <a:xfrm>
              <a:off x="7141707" y="1912059"/>
              <a:ext cx="1440000" cy="1324282"/>
              <a:chOff x="1895930" y="2782019"/>
              <a:chExt cx="1440000" cy="1324282"/>
            </a:xfrm>
          </p:grpSpPr>
          <p:cxnSp>
            <p:nvCxnSpPr>
              <p:cNvPr id="15" name="Gerade Verbindung 14">
                <a:extLst>
                  <a:ext uri="{FF2B5EF4-FFF2-40B4-BE49-F238E27FC236}">
                    <a16:creationId xmlns:a16="http://schemas.microsoft.com/office/drawing/2014/main" id="{10776156-A84D-7917-66CA-0A9C2DF14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78201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>
                <a:extLst>
                  <a:ext uri="{FF2B5EF4-FFF2-40B4-BE49-F238E27FC236}">
                    <a16:creationId xmlns:a16="http://schemas.microsoft.com/office/drawing/2014/main" id="{BF890702-B05C-4423-5A80-DE6D9EB1D9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931602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>
                <a:extLst>
                  <a:ext uri="{FF2B5EF4-FFF2-40B4-BE49-F238E27FC236}">
                    <a16:creationId xmlns:a16="http://schemas.microsoft.com/office/drawing/2014/main" id="{8713038B-5A1D-33FB-6517-29861B52FC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081185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>
                <a:extLst>
                  <a:ext uri="{FF2B5EF4-FFF2-40B4-BE49-F238E27FC236}">
                    <a16:creationId xmlns:a16="http://schemas.microsoft.com/office/drawing/2014/main" id="{B1306D51-F10C-C7ED-DA53-B4F682A52C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230768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EDE4EE33-EBD3-CAC7-B655-09E21FA75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38034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C72D59DB-0CF6-E1BA-7934-4FDFE8D03C10}"/>
                  </a:ext>
                </a:extLst>
              </p:cNvPr>
              <p:cNvGrpSpPr/>
              <p:nvPr/>
            </p:nvGrpSpPr>
            <p:grpSpPr>
              <a:xfrm>
                <a:off x="1895930" y="3959632"/>
                <a:ext cx="220445" cy="93677"/>
                <a:chOff x="-2075845" y="3548034"/>
                <a:chExt cx="220445" cy="93677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B9A3FA5-01C9-8080-07D7-B8B26F0F96B5}"/>
                    </a:ext>
                  </a:extLst>
                </p:cNvPr>
                <p:cNvSpPr/>
                <p:nvPr/>
              </p:nvSpPr>
              <p:spPr>
                <a:xfrm>
                  <a:off x="-2075845" y="3548034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4D3E14D-CE2A-208A-C3E1-BD78EF651A38}"/>
                    </a:ext>
                  </a:extLst>
                </p:cNvPr>
                <p:cNvSpPr/>
                <p:nvPr/>
              </p:nvSpPr>
              <p:spPr>
                <a:xfrm>
                  <a:off x="-1948612" y="3549432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1" name="Gerade Verbindung 20">
                <a:extLst>
                  <a:ext uri="{FF2B5EF4-FFF2-40B4-BE49-F238E27FC236}">
                    <a16:creationId xmlns:a16="http://schemas.microsoft.com/office/drawing/2014/main" id="{AAC44330-9041-DCA7-B3B1-138EA13051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61434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D08668E9-D076-6EC2-EE24-C6FC601BFB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75447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8FFF450-18BB-B2C6-E373-E2D7395559F5}"/>
                  </a:ext>
                </a:extLst>
              </p:cNvPr>
              <p:cNvSpPr/>
              <p:nvPr/>
            </p:nvSpPr>
            <p:spPr>
              <a:xfrm>
                <a:off x="21816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C0B71C-4DFB-9F96-8AE0-99F13B119EE0}"/>
                  </a:ext>
                </a:extLst>
              </p:cNvPr>
              <p:cNvSpPr/>
              <p:nvPr/>
            </p:nvSpPr>
            <p:spPr>
              <a:xfrm>
                <a:off x="23089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66351B0-7305-2E60-D375-2EA51C1C0DA8}"/>
                  </a:ext>
                </a:extLst>
              </p:cNvPr>
              <p:cNvSpPr/>
              <p:nvPr/>
            </p:nvSpPr>
            <p:spPr>
              <a:xfrm>
                <a:off x="24864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A2B846A-BE12-EF47-6FB8-2D90858AB1F1}"/>
                  </a:ext>
                </a:extLst>
              </p:cNvPr>
              <p:cNvSpPr/>
              <p:nvPr/>
            </p:nvSpPr>
            <p:spPr>
              <a:xfrm>
                <a:off x="26137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178D146-9193-0525-CA35-60386562093B}"/>
                  </a:ext>
                </a:extLst>
              </p:cNvPr>
              <p:cNvSpPr/>
              <p:nvPr/>
            </p:nvSpPr>
            <p:spPr>
              <a:xfrm>
                <a:off x="277223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Gerade Verbindung 37">
                <a:extLst>
                  <a:ext uri="{FF2B5EF4-FFF2-40B4-BE49-F238E27FC236}">
                    <a16:creationId xmlns:a16="http://schemas.microsoft.com/office/drawing/2014/main" id="{65A7B7EC-05BD-97B2-B79A-063E32A53845}"/>
                  </a:ext>
                </a:extLst>
              </p:cNvPr>
              <p:cNvCxnSpPr/>
              <p:nvPr/>
            </p:nvCxnSpPr>
            <p:spPr>
              <a:xfrm flipV="1">
                <a:off x="2186650" y="3925438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>
                <a:extLst>
                  <a:ext uri="{FF2B5EF4-FFF2-40B4-BE49-F238E27FC236}">
                    <a16:creationId xmlns:a16="http://schemas.microsoft.com/office/drawing/2014/main" id="{297D0ED6-06AF-F6A2-D6BE-77ADEF2234CC}"/>
                  </a:ext>
                </a:extLst>
              </p:cNvPr>
              <p:cNvCxnSpPr/>
              <p:nvPr/>
            </p:nvCxnSpPr>
            <p:spPr>
              <a:xfrm flipV="1">
                <a:off x="2315475" y="3925438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>
                <a:extLst>
                  <a:ext uri="{FF2B5EF4-FFF2-40B4-BE49-F238E27FC236}">
                    <a16:creationId xmlns:a16="http://schemas.microsoft.com/office/drawing/2014/main" id="{EA8823B2-2A64-910B-7F18-A176B1ACA7E6}"/>
                  </a:ext>
                </a:extLst>
              </p:cNvPr>
              <p:cNvCxnSpPr/>
              <p:nvPr/>
            </p:nvCxnSpPr>
            <p:spPr>
              <a:xfrm flipV="1">
                <a:off x="2485776" y="3925438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>
                <a:extLst>
                  <a:ext uri="{FF2B5EF4-FFF2-40B4-BE49-F238E27FC236}">
                    <a16:creationId xmlns:a16="http://schemas.microsoft.com/office/drawing/2014/main" id="{F5B55D87-3B33-45E1-49BC-2D0BF2727F26}"/>
                  </a:ext>
                </a:extLst>
              </p:cNvPr>
              <p:cNvCxnSpPr/>
              <p:nvPr/>
            </p:nvCxnSpPr>
            <p:spPr>
              <a:xfrm flipV="1">
                <a:off x="2612307" y="3918327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>
                <a:extLst>
                  <a:ext uri="{FF2B5EF4-FFF2-40B4-BE49-F238E27FC236}">
                    <a16:creationId xmlns:a16="http://schemas.microsoft.com/office/drawing/2014/main" id="{9058A18E-BA12-0654-80EE-87FF5FA687B1}"/>
                  </a:ext>
                </a:extLst>
              </p:cNvPr>
              <p:cNvCxnSpPr/>
              <p:nvPr/>
            </p:nvCxnSpPr>
            <p:spPr>
              <a:xfrm flipV="1">
                <a:off x="2781087" y="3926301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944B7E8A-AE15-E758-0268-E47D224EED7C}"/>
                </a:ext>
              </a:extLst>
            </p:cNvPr>
            <p:cNvCxnSpPr/>
            <p:nvPr/>
          </p:nvCxnSpPr>
          <p:spPr>
            <a:xfrm flipV="1">
              <a:off x="7794401" y="2430014"/>
              <a:ext cx="84355" cy="180000"/>
            </a:xfrm>
            <a:prstGeom prst="line">
              <a:avLst/>
            </a:prstGeom>
            <a:ln w="38100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CE072693-C554-7F93-C673-CEAFF6DA173B}"/>
                </a:ext>
              </a:extLst>
            </p:cNvPr>
            <p:cNvCxnSpPr/>
            <p:nvPr/>
          </p:nvCxnSpPr>
          <p:spPr>
            <a:xfrm flipV="1">
              <a:off x="7800334" y="2641803"/>
              <a:ext cx="84355" cy="180000"/>
            </a:xfrm>
            <a:prstGeom prst="line">
              <a:avLst/>
            </a:prstGeom>
            <a:ln w="38100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1AAFA198-3061-8C96-7567-615363F6771C}"/>
                </a:ext>
              </a:extLst>
            </p:cNvPr>
            <p:cNvCxnSpPr/>
            <p:nvPr/>
          </p:nvCxnSpPr>
          <p:spPr>
            <a:xfrm flipV="1">
              <a:off x="7825469" y="2802692"/>
              <a:ext cx="84355" cy="180000"/>
            </a:xfrm>
            <a:prstGeom prst="line">
              <a:avLst/>
            </a:prstGeom>
            <a:ln w="38100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89E01FFB-F94C-472F-7C47-157CCA9577C9}"/>
              </a:ext>
            </a:extLst>
          </p:cNvPr>
          <p:cNvGrpSpPr/>
          <p:nvPr/>
        </p:nvGrpSpPr>
        <p:grpSpPr>
          <a:xfrm>
            <a:off x="5176725" y="5210151"/>
            <a:ext cx="2717983" cy="1120573"/>
            <a:chOff x="5176725" y="5210151"/>
            <a:chExt cx="2717983" cy="1120573"/>
          </a:xfrm>
        </p:grpSpPr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0446CF98-D9E0-CAA8-6521-C3083D246998}"/>
                </a:ext>
              </a:extLst>
            </p:cNvPr>
            <p:cNvSpPr txBox="1"/>
            <p:nvPr/>
          </p:nvSpPr>
          <p:spPr>
            <a:xfrm>
              <a:off x="5176725" y="5346027"/>
              <a:ext cx="245524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42.</a:t>
              </a:r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6FF8B494-AAAF-5E66-8211-34E9865010B7}"/>
                </a:ext>
              </a:extLst>
            </p:cNvPr>
            <p:cNvSpPr txBox="1"/>
            <p:nvPr/>
          </p:nvSpPr>
          <p:spPr>
            <a:xfrm>
              <a:off x="5392695" y="5641139"/>
              <a:ext cx="183468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altLang="de-DE" dirty="0"/>
                <a:t>Результат </a:t>
              </a:r>
              <a:r>
                <a:rPr lang="ru-RU" altLang="de-DE" dirty="0" err="1"/>
                <a:t>є</a:t>
              </a:r>
              <a:r>
                <a:rPr lang="ru-RU" altLang="de-DE" dirty="0"/>
                <a:t> 42.</a:t>
              </a:r>
              <a:endParaRPr lang="de-DE" altLang="de-DE" dirty="0"/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Rezulʹtat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ye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 </a:t>
              </a:r>
              <a:r>
                <a:rPr lang="uk-UA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42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66" name="Abgerundete rechteckige Legende 65">
              <a:extLst>
                <a:ext uri="{FF2B5EF4-FFF2-40B4-BE49-F238E27FC236}">
                  <a16:creationId xmlns:a16="http://schemas.microsoft.com/office/drawing/2014/main" id="{8F0C802D-67A8-AA78-FF39-5BEDECFF3DC1}"/>
                </a:ext>
              </a:extLst>
            </p:cNvPr>
            <p:cNvSpPr/>
            <p:nvPr/>
          </p:nvSpPr>
          <p:spPr>
            <a:xfrm>
              <a:off x="5303725" y="5210151"/>
              <a:ext cx="2590983" cy="1120573"/>
            </a:xfrm>
            <a:prstGeom prst="wedgeRoundRectCallout">
              <a:avLst>
                <a:gd name="adj1" fmla="val 38268"/>
                <a:gd name="adj2" fmla="val -75600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70" name="Audio Recording 19.01.2023, 11:09:48">
            <a:hlinkClick r:id="" action="ppaction://media"/>
            <a:extLst>
              <a:ext uri="{FF2B5EF4-FFF2-40B4-BE49-F238E27FC236}">
                <a16:creationId xmlns:a16="http://schemas.microsoft.com/office/drawing/2014/main" id="{7A3F3DCF-7F35-06FB-92E9-F46D3587F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2054" y="5264468"/>
            <a:ext cx="468000" cy="468000"/>
          </a:xfrm>
          <a:prstGeom prst="rect">
            <a:avLst/>
          </a:prstGeom>
        </p:spPr>
      </p:pic>
      <p:sp>
        <p:nvSpPr>
          <p:cNvPr id="71" name="Rechteck 70">
            <a:extLst>
              <a:ext uri="{FF2B5EF4-FFF2-40B4-BE49-F238E27FC236}">
                <a16:creationId xmlns:a16="http://schemas.microsoft.com/office/drawing/2014/main" id="{0A2535BB-FDDA-8F7F-95ED-70A60EFDCEF1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sp>
        <p:nvSpPr>
          <p:cNvPr id="72" name="Rechteck 108">
            <a:extLst>
              <a:ext uri="{FF2B5EF4-FFF2-40B4-BE49-F238E27FC236}">
                <a16:creationId xmlns:a16="http://schemas.microsoft.com/office/drawing/2014/main" id="{F007626B-6FDA-3218-A7C7-EF1D18F77136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rt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3" name="Audio Recording 22.02.2023, 13:04:56">
            <a:hlinkClick r:id="" action="ppaction://media"/>
            <a:extLst>
              <a:ext uri="{FF2B5EF4-FFF2-40B4-BE49-F238E27FC236}">
                <a16:creationId xmlns:a16="http://schemas.microsoft.com/office/drawing/2014/main" id="{D562C92B-C055-3F82-67F9-5AFBC2136B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595151" y="155992"/>
            <a:ext cx="468000" cy="468000"/>
          </a:xfrm>
          <a:prstGeom prst="rect">
            <a:avLst/>
          </a:prstGeom>
        </p:spPr>
      </p:pic>
      <p:pic>
        <p:nvPicPr>
          <p:cNvPr id="74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F7A5B5A6-BCDF-22F6-955F-9C85A48B76D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75" name="Audio Recording 22.02.2023, 13:19:14">
            <a:hlinkClick r:id="" action="ppaction://media"/>
            <a:extLst>
              <a:ext uri="{FF2B5EF4-FFF2-40B4-BE49-F238E27FC236}">
                <a16:creationId xmlns:a16="http://schemas.microsoft.com/office/drawing/2014/main" id="{709160C8-80E8-2E54-742B-FCC7A46963C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97972" y="5757914"/>
            <a:ext cx="468000" cy="4680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C93A3AC0-686D-6AD4-F82E-549EF9015AD6}"/>
              </a:ext>
            </a:extLst>
          </p:cNvPr>
          <p:cNvCxnSpPr>
            <a:cxnSpLocks/>
          </p:cNvCxnSpPr>
          <p:nvPr/>
        </p:nvCxnSpPr>
        <p:spPr>
          <a:xfrm flipV="1">
            <a:off x="2428184" y="4373397"/>
            <a:ext cx="3179268" cy="1351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Audio Recording 28.08.2023, 11:52:42">
            <a:hlinkClick r:id="" action="ppaction://media"/>
            <a:extLst>
              <a:ext uri="{FF2B5EF4-FFF2-40B4-BE49-F238E27FC236}">
                <a16:creationId xmlns:a16="http://schemas.microsoft.com/office/drawing/2014/main" id="{DAF5BFBC-447B-C3EA-A5E4-21A5D3C38D4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620812" y="1835424"/>
            <a:ext cx="468000" cy="468000"/>
          </a:xfrm>
          <a:prstGeom prst="rect">
            <a:avLst/>
          </a:prstGeom>
        </p:spPr>
      </p:pic>
      <p:pic>
        <p:nvPicPr>
          <p:cNvPr id="7" name="Audio Recording 28.08.2023, 11:53:20">
            <a:hlinkClick r:id="" action="ppaction://media"/>
            <a:extLst>
              <a:ext uri="{FF2B5EF4-FFF2-40B4-BE49-F238E27FC236}">
                <a16:creationId xmlns:a16="http://schemas.microsoft.com/office/drawing/2014/main" id="{B3783BA2-C1BB-9C4E-FABA-9E0E5CF835C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075050" y="2853721"/>
            <a:ext cx="468000" cy="468000"/>
          </a:xfrm>
          <a:prstGeom prst="rect">
            <a:avLst/>
          </a:prstGeom>
        </p:spPr>
      </p:pic>
      <p:pic>
        <p:nvPicPr>
          <p:cNvPr id="10" name="Audio Recording 28.08.2023, 19:56:46">
            <a:hlinkClick r:id="" action="ppaction://media"/>
            <a:extLst>
              <a:ext uri="{FF2B5EF4-FFF2-40B4-BE49-F238E27FC236}">
                <a16:creationId xmlns:a16="http://schemas.microsoft.com/office/drawing/2014/main" id="{FCDC251F-1953-B7E2-C365-786EC63DB66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3835" y="1179294"/>
            <a:ext cx="468000" cy="468000"/>
          </a:xfrm>
          <a:prstGeom prst="rect">
            <a:avLst/>
          </a:prstGeom>
        </p:spPr>
      </p:pic>
      <p:pic>
        <p:nvPicPr>
          <p:cNvPr id="23" name="Audio Recording 28.08.2023, 19:57:12">
            <a:hlinkClick r:id="" action="ppaction://media"/>
            <a:extLst>
              <a:ext uri="{FF2B5EF4-FFF2-40B4-BE49-F238E27FC236}">
                <a16:creationId xmlns:a16="http://schemas.microsoft.com/office/drawing/2014/main" id="{1E221B86-2A0F-030A-51FE-66DC8187F28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15379" y="13899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712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217205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231947"/>
            <a:ext cx="257484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Hilfsaufgabe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298860" y="1256217"/>
            <a:ext cx="4422925" cy="351651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1600" dirty="0">
              <a:latin typeface="Comic Sans MS" panose="030F0902030302020204" pitchFamily="66" charset="0"/>
            </a:endParaRP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409871" y="1716269"/>
            <a:ext cx="257484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допоміжне завдання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dopomizhne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zavdannya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7077717" y="4155661"/>
            <a:ext cx="1397226" cy="1645122"/>
          </a:xfrm>
          <a:prstGeom prst="rect">
            <a:avLst/>
          </a:prstGeom>
        </p:spPr>
      </p:pic>
      <p:sp>
        <p:nvSpPr>
          <p:cNvPr id="66" name="Abgerundete rechteckige Legende 65">
            <a:extLst>
              <a:ext uri="{FF2B5EF4-FFF2-40B4-BE49-F238E27FC236}">
                <a16:creationId xmlns:a16="http://schemas.microsoft.com/office/drawing/2014/main" id="{8F0C802D-67A8-AA78-FF39-5BEDECFF3DC1}"/>
              </a:ext>
            </a:extLst>
          </p:cNvPr>
          <p:cNvSpPr/>
          <p:nvPr/>
        </p:nvSpPr>
        <p:spPr>
          <a:xfrm>
            <a:off x="4515712" y="5407491"/>
            <a:ext cx="2590983" cy="1120573"/>
          </a:xfrm>
          <a:prstGeom prst="wedgeRoundRectCallout">
            <a:avLst>
              <a:gd name="adj1" fmla="val 38268"/>
              <a:gd name="adj2" fmla="val -7560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A17AA25-4901-E356-89CA-4F7BC03993C8}"/>
              </a:ext>
            </a:extLst>
          </p:cNvPr>
          <p:cNvGrpSpPr/>
          <p:nvPr/>
        </p:nvGrpSpPr>
        <p:grpSpPr>
          <a:xfrm>
            <a:off x="4455923" y="5471950"/>
            <a:ext cx="2279730" cy="1001561"/>
            <a:chOff x="-1581343" y="1635853"/>
            <a:chExt cx="894524" cy="654534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CF38D4A1-507E-F185-78E3-D85D56013763}"/>
                </a:ext>
              </a:extLst>
            </p:cNvPr>
            <p:cNvSpPr txBox="1"/>
            <p:nvPr/>
          </p:nvSpPr>
          <p:spPr>
            <a:xfrm>
              <a:off x="-1581343" y="1635853"/>
              <a:ext cx="893865" cy="244787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25.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EFFA361-79FC-C3CA-DB52-264BC8016B19}"/>
                </a:ext>
              </a:extLst>
            </p:cNvPr>
            <p:cNvSpPr txBox="1"/>
            <p:nvPr/>
          </p:nvSpPr>
          <p:spPr>
            <a:xfrm>
              <a:off x="-1580684" y="1886053"/>
              <a:ext cx="893865" cy="404334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/>
                <a:t>Результат </a:t>
              </a:r>
              <a:r>
                <a:rPr lang="ru-RU" altLang="de-DE" dirty="0" err="1"/>
                <a:t>є</a:t>
              </a:r>
              <a:r>
                <a:rPr lang="ru-RU" altLang="de-DE" dirty="0"/>
                <a:t> </a:t>
              </a:r>
              <a:r>
                <a:rPr lang="de-DE" altLang="de-DE" dirty="0"/>
                <a:t>25</a:t>
              </a:r>
              <a:r>
                <a:rPr lang="ru-RU" altLang="de-DE" dirty="0"/>
                <a:t>.</a:t>
              </a:r>
              <a:endParaRPr lang="de-DE" altLang="de-DE" dirty="0">
                <a:latin typeface="Comic Sans MS" panose="030F0902030302020204" pitchFamily="66" charset="0"/>
              </a:endParaRPr>
            </a:p>
            <a:p>
              <a:pPr algn="ctr" rtl="0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Rezulʹtat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ye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25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66F373EC-ABA6-9DF3-3D6B-FBD591E32F3E}"/>
              </a:ext>
            </a:extLst>
          </p:cNvPr>
          <p:cNvSpPr txBox="1"/>
          <p:nvPr/>
        </p:nvSpPr>
        <p:spPr>
          <a:xfrm>
            <a:off x="4062584" y="3647700"/>
            <a:ext cx="222014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53 - 28 = 25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53 -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= 23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23 + 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2</a:t>
            </a:r>
            <a:r>
              <a:rPr lang="de-DE" sz="2400" b="1" dirty="0">
                <a:latin typeface="Comic Sans MS" panose="030F0902030302020204" pitchFamily="66" charset="0"/>
              </a:rPr>
              <a:t> = 25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02E57EC6-ABB8-3FF4-CA49-36EC98946A5E}"/>
              </a:ext>
            </a:extLst>
          </p:cNvPr>
          <p:cNvCxnSpPr>
            <a:cxnSpLocks/>
          </p:cNvCxnSpPr>
          <p:nvPr/>
        </p:nvCxnSpPr>
        <p:spPr>
          <a:xfrm>
            <a:off x="4129202" y="4021759"/>
            <a:ext cx="1764000" cy="1541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E7B73074-43A8-4F7D-F46E-2D281D6E599A}"/>
              </a:ext>
            </a:extLst>
          </p:cNvPr>
          <p:cNvGrpSpPr>
            <a:grpSpLocks noChangeAspect="1"/>
          </p:cNvGrpSpPr>
          <p:nvPr/>
        </p:nvGrpSpPr>
        <p:grpSpPr>
          <a:xfrm>
            <a:off x="298534" y="3303520"/>
            <a:ext cx="3287587" cy="1871239"/>
            <a:chOff x="3695742" y="1826161"/>
            <a:chExt cx="2494936" cy="1420075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A8A97C05-56DE-E0C0-DD1E-51F7DA2C8479}"/>
                </a:ext>
              </a:extLst>
            </p:cNvPr>
            <p:cNvGrpSpPr/>
            <p:nvPr/>
          </p:nvGrpSpPr>
          <p:grpSpPr>
            <a:xfrm>
              <a:off x="3695742" y="1826161"/>
              <a:ext cx="2494936" cy="1231611"/>
              <a:chOff x="165146" y="1381371"/>
              <a:chExt cx="2494936" cy="1231611"/>
            </a:xfrm>
          </p:grpSpPr>
          <p:cxnSp>
            <p:nvCxnSpPr>
              <p:cNvPr id="69" name="Gerade Verbindung 68">
                <a:extLst>
                  <a:ext uri="{FF2B5EF4-FFF2-40B4-BE49-F238E27FC236}">
                    <a16:creationId xmlns:a16="http://schemas.microsoft.com/office/drawing/2014/main" id="{72CB9A2B-84AD-2211-EDE4-6B308CB534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F186F0DF-32AC-F895-203B-5A9387D1BF2F}"/>
                  </a:ext>
                </a:extLst>
              </p:cNvPr>
              <p:cNvSpPr txBox="1"/>
              <p:nvPr/>
            </p:nvSpPr>
            <p:spPr>
              <a:xfrm>
                <a:off x="1079332" y="1381371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36570FC4-945D-65D7-2AAE-5EDC761F16F0}"/>
                  </a:ext>
                </a:extLst>
              </p:cNvPr>
              <p:cNvSpPr txBox="1"/>
              <p:nvPr/>
            </p:nvSpPr>
            <p:spPr>
              <a:xfrm>
                <a:off x="542008" y="1820946"/>
                <a:ext cx="490035" cy="280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+2</a:t>
                </a:r>
              </a:p>
            </p:txBody>
          </p:sp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895A1F99-D308-0EDE-5EF0-66F33CA48FF9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23</a:t>
                </a:r>
              </a:p>
            </p:txBody>
          </p:sp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4A8955C7-2864-8658-ACB4-893C63C10034}"/>
                  </a:ext>
                </a:extLst>
              </p:cNvPr>
              <p:cNvSpPr txBox="1"/>
              <p:nvPr/>
            </p:nvSpPr>
            <p:spPr>
              <a:xfrm>
                <a:off x="530088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25</a:t>
                </a:r>
              </a:p>
            </p:txBody>
          </p: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1ED535D2-CF34-DA0F-4DDD-A3D354599628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53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2" name="Bogen 51">
              <a:extLst>
                <a:ext uri="{FF2B5EF4-FFF2-40B4-BE49-F238E27FC236}">
                  <a16:creationId xmlns:a16="http://schemas.microsoft.com/office/drawing/2014/main" id="{60953BCA-6E3C-2F7B-27C2-A3AD618F74DB}"/>
                </a:ext>
              </a:extLst>
            </p:cNvPr>
            <p:cNvSpPr/>
            <p:nvPr/>
          </p:nvSpPr>
          <p:spPr>
            <a:xfrm>
              <a:off x="3864155" y="2139244"/>
              <a:ext cx="2041449" cy="1106992"/>
            </a:xfrm>
            <a:prstGeom prst="arc">
              <a:avLst>
                <a:gd name="adj1" fmla="val 1083348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Bogen 52">
              <a:extLst>
                <a:ext uri="{FF2B5EF4-FFF2-40B4-BE49-F238E27FC236}">
                  <a16:creationId xmlns:a16="http://schemas.microsoft.com/office/drawing/2014/main" id="{D1A15BB9-ADE8-9885-8CA6-DE02A8E614BA}"/>
                </a:ext>
              </a:extLst>
            </p:cNvPr>
            <p:cNvSpPr/>
            <p:nvPr/>
          </p:nvSpPr>
          <p:spPr>
            <a:xfrm flipH="1">
              <a:off x="3880416" y="2479917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62" name="Gerade Verbindung 61">
              <a:extLst>
                <a:ext uri="{FF2B5EF4-FFF2-40B4-BE49-F238E27FC236}">
                  <a16:creationId xmlns:a16="http://schemas.microsoft.com/office/drawing/2014/main" id="{7FED3BFD-8076-B798-3B03-CA1168BD94C1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Gerade Verbindung 62">
              <a:extLst>
                <a:ext uri="{FF2B5EF4-FFF2-40B4-BE49-F238E27FC236}">
                  <a16:creationId xmlns:a16="http://schemas.microsoft.com/office/drawing/2014/main" id="{5FDA9F82-19A8-CFAE-B661-DFD329EB4396}"/>
                </a:ext>
              </a:extLst>
            </p:cNvPr>
            <p:cNvCxnSpPr>
              <a:cxnSpLocks/>
            </p:cNvCxnSpPr>
            <p:nvPr/>
          </p:nvCxnSpPr>
          <p:spPr>
            <a:xfrm>
              <a:off x="423406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Gerade Verbindung 67">
              <a:extLst>
                <a:ext uri="{FF2B5EF4-FFF2-40B4-BE49-F238E27FC236}">
                  <a16:creationId xmlns:a16="http://schemas.microsoft.com/office/drawing/2014/main" id="{A1D656DA-C74C-A335-752E-ABDF6B4654CB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6" name="Audio Recording 25.01.2023, 12:29:44">
            <a:hlinkClick r:id="" action="ppaction://media"/>
            <a:extLst>
              <a:ext uri="{FF2B5EF4-FFF2-40B4-BE49-F238E27FC236}">
                <a16:creationId xmlns:a16="http://schemas.microsoft.com/office/drawing/2014/main" id="{F97A0ED3-588A-E5FE-4F4F-6C23F222E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95151" y="5411670"/>
            <a:ext cx="468000" cy="468000"/>
          </a:xfrm>
          <a:prstGeom prst="rect">
            <a:avLst/>
          </a:prstGeom>
        </p:spPr>
      </p:pic>
      <p:sp>
        <p:nvSpPr>
          <p:cNvPr id="78" name="Rechteck 77">
            <a:extLst>
              <a:ext uri="{FF2B5EF4-FFF2-40B4-BE49-F238E27FC236}">
                <a16:creationId xmlns:a16="http://schemas.microsoft.com/office/drawing/2014/main" id="{4F8730DE-FDFB-13EC-7C42-F806B698238F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sp>
        <p:nvSpPr>
          <p:cNvPr id="79" name="Rechteck 108">
            <a:extLst>
              <a:ext uri="{FF2B5EF4-FFF2-40B4-BE49-F238E27FC236}">
                <a16:creationId xmlns:a16="http://schemas.microsoft.com/office/drawing/2014/main" id="{E9391C0F-7675-2967-CD41-5BDA7FD0D7FE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rt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80" name="Audio Recording 22.02.2023, 13:04:56">
            <a:hlinkClick r:id="" action="ppaction://media"/>
            <a:extLst>
              <a:ext uri="{FF2B5EF4-FFF2-40B4-BE49-F238E27FC236}">
                <a16:creationId xmlns:a16="http://schemas.microsoft.com/office/drawing/2014/main" id="{C733084A-824A-992A-D1D6-0B729D3F53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595151" y="155992"/>
            <a:ext cx="468000" cy="468000"/>
          </a:xfrm>
          <a:prstGeom prst="rect">
            <a:avLst/>
          </a:prstGeom>
        </p:spPr>
      </p:pic>
      <p:pic>
        <p:nvPicPr>
          <p:cNvPr id="81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509E3F3F-48F0-B95F-ADD6-D491890EA46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82" name="Audio Recording 25.01.2023, 12:29:12">
            <a:hlinkClick r:id="" action="ppaction://media"/>
            <a:extLst>
              <a:ext uri="{FF2B5EF4-FFF2-40B4-BE49-F238E27FC236}">
                <a16:creationId xmlns:a16="http://schemas.microsoft.com/office/drawing/2014/main" id="{C21CD717-F65B-6C16-D334-9AF20CA4DA5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1226" y="1209791"/>
            <a:ext cx="468000" cy="468000"/>
          </a:xfrm>
          <a:prstGeom prst="rect">
            <a:avLst/>
          </a:prstGeom>
        </p:spPr>
      </p:pic>
      <p:pic>
        <p:nvPicPr>
          <p:cNvPr id="83" name="Audio Recording 22.02.2023, 13:20:16.m4a">
            <a:hlinkClick r:id="" action="ppaction://media"/>
            <a:extLst>
              <a:ext uri="{FF2B5EF4-FFF2-40B4-BE49-F238E27FC236}">
                <a16:creationId xmlns:a16="http://schemas.microsoft.com/office/drawing/2014/main" id="{88F464E8-9089-2DF3-D062-E65184BC8B2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992217" y="2317704"/>
            <a:ext cx="468000" cy="468000"/>
          </a:xfrm>
          <a:prstGeom prst="rect">
            <a:avLst/>
          </a:prstGeom>
        </p:spPr>
      </p:pic>
      <p:pic>
        <p:nvPicPr>
          <p:cNvPr id="85" name="Audio Recording 25.01.2023, 12:30:01">
            <a:hlinkClick r:id="" action="ppaction://media"/>
            <a:extLst>
              <a:ext uri="{FF2B5EF4-FFF2-40B4-BE49-F238E27FC236}">
                <a16:creationId xmlns:a16="http://schemas.microsoft.com/office/drawing/2014/main" id="{1984B61B-943F-7E49-C604-B67DDC487E9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68292" y="1570237"/>
            <a:ext cx="468000" cy="468000"/>
          </a:xfrm>
          <a:prstGeom prst="rect">
            <a:avLst/>
          </a:prstGeom>
        </p:spPr>
      </p:pic>
      <p:pic>
        <p:nvPicPr>
          <p:cNvPr id="86" name="Audio Recording 22.02.2023, 11:27:21">
            <a:hlinkClick r:id="" action="ppaction://media"/>
            <a:extLst>
              <a:ext uri="{FF2B5EF4-FFF2-40B4-BE49-F238E27FC236}">
                <a16:creationId xmlns:a16="http://schemas.microsoft.com/office/drawing/2014/main" id="{1CCC7722-FE62-EEE7-0EA7-A218AC04CB6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020132" y="1808933"/>
            <a:ext cx="468000" cy="468000"/>
          </a:xfrm>
          <a:prstGeom prst="rect">
            <a:avLst/>
          </a:prstGeom>
        </p:spPr>
      </p:pic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8A32B938-04BB-B678-78A7-EAC032E8C39D}"/>
              </a:ext>
            </a:extLst>
          </p:cNvPr>
          <p:cNvGrpSpPr/>
          <p:nvPr/>
        </p:nvGrpSpPr>
        <p:grpSpPr>
          <a:xfrm>
            <a:off x="6521691" y="1033650"/>
            <a:ext cx="2974438" cy="2486566"/>
            <a:chOff x="1255464" y="197798"/>
            <a:chExt cx="2974438" cy="2486566"/>
          </a:xfrm>
        </p:grpSpPr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46C0D5B8-BAC8-FCF8-8FC9-03614565C000}"/>
                </a:ext>
              </a:extLst>
            </p:cNvPr>
            <p:cNvSpPr txBox="1"/>
            <p:nvPr/>
          </p:nvSpPr>
          <p:spPr>
            <a:xfrm>
              <a:off x="1356441" y="290290"/>
              <a:ext cx="2469694" cy="863144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subtrahiere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1600" dirty="0">
                  <a:latin typeface="Comic Sans MS" panose="030F0902030302020204" pitchFamily="66" charset="0"/>
                </a:rPr>
                <a:t> von der 53. Dann addiere ich wieder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  <a:r>
                <a:rPr lang="de-DE" sz="1600" dirty="0">
                  <a:latin typeface="Comic Sans MS" panose="030F0902030302020204" pitchFamily="66" charset="0"/>
                </a:rPr>
                <a:t>. </a:t>
              </a:r>
            </a:p>
          </p:txBody>
        </p: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59FC9E72-A81E-E450-EC54-FC9B30BEAFA7}"/>
                </a:ext>
              </a:extLst>
            </p:cNvPr>
            <p:cNvSpPr txBox="1"/>
            <p:nvPr/>
          </p:nvSpPr>
          <p:spPr>
            <a:xfrm>
              <a:off x="1255464" y="1275102"/>
              <a:ext cx="2636387" cy="1118890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Спочатку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я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віднімаю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dirty="0">
                  <a:solidFill>
                    <a:srgbClr val="0070C0"/>
                  </a:solidFill>
                </a:rPr>
                <a:t>30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від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53. </a:t>
              </a:r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Потім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додаю </a:t>
              </a:r>
              <a:r>
                <a:rPr lang="ru-RU" altLang="de-DE" dirty="0">
                  <a:solidFill>
                    <a:schemeClr val="accent2"/>
                  </a:solidFill>
                </a:rPr>
                <a:t>2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uk-UA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Spochatku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vidnimayu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vid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53.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Potim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dodayu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2.]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90" name="Abgerundete rechteckige Legende 89">
              <a:extLst>
                <a:ext uri="{FF2B5EF4-FFF2-40B4-BE49-F238E27FC236}">
                  <a16:creationId xmlns:a16="http://schemas.microsoft.com/office/drawing/2014/main" id="{F57DCCB1-B2B4-7430-A8EF-4E9B19BFAED4}"/>
                </a:ext>
              </a:extLst>
            </p:cNvPr>
            <p:cNvSpPr/>
            <p:nvPr/>
          </p:nvSpPr>
          <p:spPr>
            <a:xfrm>
              <a:off x="1287027" y="197798"/>
              <a:ext cx="2942875" cy="2486566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845D39C0-4CEC-AB3C-ADF7-C4E519842F08}"/>
              </a:ext>
            </a:extLst>
          </p:cNvPr>
          <p:cNvGrpSpPr/>
          <p:nvPr/>
        </p:nvGrpSpPr>
        <p:grpSpPr>
          <a:xfrm>
            <a:off x="3818922" y="1345696"/>
            <a:ext cx="2065949" cy="1784854"/>
            <a:chOff x="10788425" y="-474591"/>
            <a:chExt cx="1244708" cy="1532954"/>
          </a:xfrm>
        </p:grpSpPr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98AFEA2B-DE28-AFA8-21BF-8D3B26242025}"/>
                </a:ext>
              </a:extLst>
            </p:cNvPr>
            <p:cNvSpPr txBox="1"/>
            <p:nvPr/>
          </p:nvSpPr>
          <p:spPr>
            <a:xfrm>
              <a:off x="10815771" y="-474591"/>
              <a:ext cx="1190016" cy="55567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28 ist nahe an der 30.</a:t>
              </a: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FDF27439-D7CA-622A-9C84-078CBAB1A75D}"/>
                </a:ext>
              </a:extLst>
            </p:cNvPr>
            <p:cNvSpPr txBox="1"/>
            <p:nvPr/>
          </p:nvSpPr>
          <p:spPr>
            <a:xfrm>
              <a:off x="10788425" y="79491"/>
              <a:ext cx="1244708" cy="978872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28 знаходиться близько до 30.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[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28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znakhodytʹsya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blyzʹko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do 3</a:t>
              </a:r>
              <a:r>
                <a:rPr lang="uk-UA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0.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]</a:t>
              </a:r>
            </a:p>
          </p:txBody>
        </p:sp>
      </p:grpSp>
      <p:sp>
        <p:nvSpPr>
          <p:cNvPr id="94" name="Abgerundete rechteckige Legende 93">
            <a:extLst>
              <a:ext uri="{FF2B5EF4-FFF2-40B4-BE49-F238E27FC236}">
                <a16:creationId xmlns:a16="http://schemas.microsoft.com/office/drawing/2014/main" id="{9E2CB5FD-B0AB-030C-374C-8E6CB45C6284}"/>
              </a:ext>
            </a:extLst>
          </p:cNvPr>
          <p:cNvSpPr/>
          <p:nvPr/>
        </p:nvSpPr>
        <p:spPr>
          <a:xfrm>
            <a:off x="3847253" y="1221413"/>
            <a:ext cx="2414869" cy="2007405"/>
          </a:xfrm>
          <a:prstGeom prst="wedgeRoundRectCallout">
            <a:avLst>
              <a:gd name="adj1" fmla="val 41116"/>
              <a:gd name="adj2" fmla="val 6396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4" name="Audio Recording 22.02.2023, 13:19:37.m4a">
            <a:hlinkClick r:id="" action="ppaction://media"/>
            <a:extLst>
              <a:ext uri="{FF2B5EF4-FFF2-40B4-BE49-F238E27FC236}">
                <a16:creationId xmlns:a16="http://schemas.microsoft.com/office/drawing/2014/main" id="{F27C6804-8C42-361D-DDD5-D872034B2E1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703588" y="2262067"/>
            <a:ext cx="468000" cy="468000"/>
          </a:xfrm>
          <a:prstGeom prst="rect">
            <a:avLst/>
          </a:prstGeom>
        </p:spPr>
      </p:pic>
      <p:pic>
        <p:nvPicPr>
          <p:cNvPr id="75" name="Audio Recording 25.01.2023, 12:28:59">
            <a:hlinkClick r:id="" action="ppaction://media"/>
            <a:extLst>
              <a:ext uri="{FF2B5EF4-FFF2-40B4-BE49-F238E27FC236}">
                <a16:creationId xmlns:a16="http://schemas.microsoft.com/office/drawing/2014/main" id="{9A6A191D-B0A5-292D-0379-2E5F8ADEC5E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1442" y="1391411"/>
            <a:ext cx="468000" cy="468000"/>
          </a:xfrm>
          <a:prstGeom prst="rect">
            <a:avLst/>
          </a:prstGeom>
        </p:spPr>
      </p:pic>
      <p:pic>
        <p:nvPicPr>
          <p:cNvPr id="3" name="Audio Recording 22.02.2023, 13:19:14">
            <a:hlinkClick r:id="" action="ppaction://media"/>
            <a:extLst>
              <a:ext uri="{FF2B5EF4-FFF2-40B4-BE49-F238E27FC236}">
                <a16:creationId xmlns:a16="http://schemas.microsoft.com/office/drawing/2014/main" id="{6D9D0499-10D2-3477-7C93-F266F43BC0C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559763" y="593015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873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217205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231947"/>
            <a:ext cx="257484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Ergänzen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298860" y="1256217"/>
            <a:ext cx="5096814" cy="863144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Zuerst ergänze ich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40</a:t>
            </a:r>
            <a:r>
              <a:rPr lang="de-DE" sz="1600" dirty="0">
                <a:latin typeface="Comic Sans MS" panose="030F0902030302020204" pitchFamily="66" charset="0"/>
              </a:rPr>
              <a:t> bis zur 75. Danach ergänze ich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2</a:t>
            </a:r>
            <a:r>
              <a:rPr lang="de-DE" sz="1600" dirty="0">
                <a:latin typeface="Comic Sans MS" panose="030F0902030302020204" pitchFamily="66" charset="0"/>
              </a:rPr>
              <a:t> bis zur 77. Dann addiere ich die Zwischenergebnisse.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298860" y="2125905"/>
            <a:ext cx="5096814" cy="1118890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Спочатку</a:t>
            </a:r>
            <a:r>
              <a:rPr lang="ru-RU" altLang="de-DE" dirty="0">
                <a:latin typeface="Calibri" panose="020F0502020204030204" pitchFamily="34" charset="0"/>
                <a:cs typeface="Calibri" panose="020F0502020204030204" pitchFamily="34" charset="0"/>
              </a:rPr>
              <a:t> я додаю </a:t>
            </a:r>
            <a:r>
              <a:rPr lang="ru-RU" altLang="de-DE" dirty="0">
                <a:solidFill>
                  <a:srgbClr val="0070C0"/>
                </a:solidFill>
              </a:rPr>
              <a:t>40</a:t>
            </a:r>
            <a:r>
              <a:rPr lang="ru-RU" altLang="de-DE" dirty="0">
                <a:latin typeface="Calibri" panose="020F0502020204030204" pitchFamily="34" charset="0"/>
                <a:cs typeface="Calibri" panose="020F0502020204030204" pitchFamily="34" charset="0"/>
              </a:rPr>
              <a:t> до 75. </a:t>
            </a:r>
            <a:r>
              <a:rPr lang="ru-RU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Потім</a:t>
            </a:r>
            <a:r>
              <a:rPr lang="ru-RU" altLang="de-DE" dirty="0">
                <a:latin typeface="Calibri" panose="020F0502020204030204" pitchFamily="34" charset="0"/>
                <a:cs typeface="Calibri" panose="020F0502020204030204" pitchFamily="34" charset="0"/>
              </a:rPr>
              <a:t> я додаю </a:t>
            </a:r>
            <a:r>
              <a:rPr lang="ru-RU" altLang="de-DE" dirty="0">
                <a:solidFill>
                  <a:schemeClr val="accent2"/>
                </a:solidFill>
              </a:rPr>
              <a:t>2</a:t>
            </a:r>
            <a:r>
              <a:rPr lang="ru-RU" altLang="de-DE" dirty="0">
                <a:latin typeface="Calibri" panose="020F0502020204030204" pitchFamily="34" charset="0"/>
                <a:cs typeface="Calibri" panose="020F0502020204030204" pitchFamily="34" charset="0"/>
              </a:rPr>
              <a:t> до 77. </a:t>
            </a:r>
            <a:r>
              <a:rPr lang="ru-RU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Потім</a:t>
            </a:r>
            <a:r>
              <a:rPr lang="ru-RU" altLang="de-DE" dirty="0">
                <a:latin typeface="Calibri" panose="020F0502020204030204" pitchFamily="34" charset="0"/>
                <a:cs typeface="Calibri" panose="020F0502020204030204" pitchFamily="34" charset="0"/>
              </a:rPr>
              <a:t> додаю </a:t>
            </a:r>
            <a:r>
              <a:rPr lang="ru-RU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проміжні</a:t>
            </a:r>
            <a:r>
              <a:rPr lang="ru-RU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результати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Spochatku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dodayu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40 do 75.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Potim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dodayu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 do 77.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Potim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dodayu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promizhni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rezulʹtaty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409871" y="1716269"/>
            <a:ext cx="257484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доповнення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dopovnennya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210240" y="3592888"/>
            <a:ext cx="1397226" cy="1645122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298860" y="1172453"/>
            <a:ext cx="5368958" cy="2131067"/>
          </a:xfrm>
          <a:prstGeom prst="wedgeRoundRectCallout">
            <a:avLst>
              <a:gd name="adj1" fmla="val 27189"/>
              <a:gd name="adj2" fmla="val 58439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2A8D1A3-1FE4-5879-E994-F0E209E519B3}"/>
              </a:ext>
            </a:extLst>
          </p:cNvPr>
          <p:cNvGrpSpPr>
            <a:grpSpLocks noChangeAspect="1"/>
          </p:cNvGrpSpPr>
          <p:nvPr/>
        </p:nvGrpSpPr>
        <p:grpSpPr>
          <a:xfrm>
            <a:off x="298534" y="3516015"/>
            <a:ext cx="3287587" cy="1451082"/>
            <a:chOff x="3695742" y="1987423"/>
            <a:chExt cx="2494936" cy="110122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938706C6-A79E-BC2A-4B14-AF1F52548EB3}"/>
                </a:ext>
              </a:extLst>
            </p:cNvPr>
            <p:cNvGrpSpPr/>
            <p:nvPr/>
          </p:nvGrpSpPr>
          <p:grpSpPr>
            <a:xfrm>
              <a:off x="3695742" y="1987423"/>
              <a:ext cx="2494936" cy="1070349"/>
              <a:chOff x="165146" y="1542633"/>
              <a:chExt cx="2494936" cy="1070349"/>
            </a:xfrm>
          </p:grpSpPr>
          <p:cxnSp>
            <p:nvCxnSpPr>
              <p:cNvPr id="14" name="Gerade Verbindung 13">
                <a:extLst>
                  <a:ext uri="{FF2B5EF4-FFF2-40B4-BE49-F238E27FC236}">
                    <a16:creationId xmlns:a16="http://schemas.microsoft.com/office/drawing/2014/main" id="{EB6D0162-F0F6-45AF-BD51-098CF7A725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3656A559-41BF-433C-F0BD-7F574C45B755}"/>
                  </a:ext>
                </a:extLst>
              </p:cNvPr>
              <p:cNvSpPr txBox="1"/>
              <p:nvPr/>
            </p:nvSpPr>
            <p:spPr>
              <a:xfrm>
                <a:off x="922538" y="1542633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+40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C3D8435-79DD-AAA7-4618-90BD21B4DCCB}"/>
                  </a:ext>
                </a:extLst>
              </p:cNvPr>
              <p:cNvSpPr txBox="1"/>
              <p:nvPr/>
            </p:nvSpPr>
            <p:spPr>
              <a:xfrm>
                <a:off x="2003226" y="1802561"/>
                <a:ext cx="490035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+2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445B947C-9743-1F95-353E-BD67ED38BDBB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35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6D53DA7-B539-FB0C-11C4-7CADC71A06B4}"/>
                  </a:ext>
                </a:extLst>
              </p:cNvPr>
              <p:cNvSpPr txBox="1"/>
              <p:nvPr/>
            </p:nvSpPr>
            <p:spPr>
              <a:xfrm>
                <a:off x="1814992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75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BCFED609-0AF3-BBFD-4963-F5DD2AA1DD8C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8" name="Bogen 7">
              <a:extLst>
                <a:ext uri="{FF2B5EF4-FFF2-40B4-BE49-F238E27FC236}">
                  <a16:creationId xmlns:a16="http://schemas.microsoft.com/office/drawing/2014/main" id="{0442C9AE-5FEC-153E-19D8-7D36D1B109DA}"/>
                </a:ext>
              </a:extLst>
            </p:cNvPr>
            <p:cNvSpPr/>
            <p:nvPr/>
          </p:nvSpPr>
          <p:spPr>
            <a:xfrm>
              <a:off x="3867506" y="2266017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Bogen 8">
              <a:extLst>
                <a:ext uri="{FF2B5EF4-FFF2-40B4-BE49-F238E27FC236}">
                  <a16:creationId xmlns:a16="http://schemas.microsoft.com/office/drawing/2014/main" id="{C00AD1B4-4203-5BBC-D6EC-A045A73F673E}"/>
                </a:ext>
              </a:extLst>
            </p:cNvPr>
            <p:cNvSpPr/>
            <p:nvPr/>
          </p:nvSpPr>
          <p:spPr>
            <a:xfrm flipH="1">
              <a:off x="5556092" y="2510540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3D2DEC8A-B404-C75E-DF6A-D1BEB028F417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C750EAAE-BB8E-C332-356F-16453E6B63E1}"/>
                </a:ext>
              </a:extLst>
            </p:cNvPr>
            <p:cNvCxnSpPr>
              <a:cxnSpLocks/>
            </p:cNvCxnSpPr>
            <p:nvPr/>
          </p:nvCxnSpPr>
          <p:spPr>
            <a:xfrm>
              <a:off x="5554866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3A78567E-3BD6-4DE7-CBB1-0EB0714BC401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7D88FAE0-FB52-23EC-3FB8-9969FE3D77CC}"/>
              </a:ext>
            </a:extLst>
          </p:cNvPr>
          <p:cNvSpPr txBox="1"/>
          <p:nvPr/>
        </p:nvSpPr>
        <p:spPr>
          <a:xfrm>
            <a:off x="3916641" y="3825216"/>
            <a:ext cx="35016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77 - 35 =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40</a:t>
            </a:r>
            <a:r>
              <a:rPr lang="de-DE" sz="2400" b="1" dirty="0">
                <a:latin typeface="Comic Sans MS" panose="030F0902030302020204" pitchFamily="66" charset="0"/>
              </a:rPr>
              <a:t> +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2</a:t>
            </a:r>
            <a:r>
              <a:rPr lang="de-DE" sz="2400" b="1" dirty="0">
                <a:latin typeface="Comic Sans MS" panose="030F0902030302020204" pitchFamily="66" charset="0"/>
              </a:rPr>
              <a:t> = 42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35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40 </a:t>
            </a:r>
            <a:r>
              <a:rPr lang="de-DE" sz="2400" b="1" dirty="0">
                <a:latin typeface="Comic Sans MS" panose="030F0902030302020204" pitchFamily="66" charset="0"/>
              </a:rPr>
              <a:t>= 75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75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2 </a:t>
            </a:r>
            <a:r>
              <a:rPr lang="de-DE" sz="2400" b="1" dirty="0">
                <a:latin typeface="Comic Sans MS" panose="030F0902030302020204" pitchFamily="66" charset="0"/>
              </a:rPr>
              <a:t>= 77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7259773F-E160-C5CA-09F2-B7094AB3A0DE}"/>
              </a:ext>
            </a:extLst>
          </p:cNvPr>
          <p:cNvCxnSpPr>
            <a:cxnSpLocks/>
          </p:cNvCxnSpPr>
          <p:nvPr/>
        </p:nvCxnSpPr>
        <p:spPr>
          <a:xfrm>
            <a:off x="3933245" y="4210271"/>
            <a:ext cx="3129906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E96F1CF-C096-01A0-5F4B-711423DD27CC}"/>
              </a:ext>
            </a:extLst>
          </p:cNvPr>
          <p:cNvSpPr txBox="1"/>
          <p:nvPr/>
        </p:nvSpPr>
        <p:spPr>
          <a:xfrm>
            <a:off x="5176725" y="5346027"/>
            <a:ext cx="24552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Ergebnis ist 42.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BB34BC6-1A6F-9C29-51DE-D457B87FE78F}"/>
              </a:ext>
            </a:extLst>
          </p:cNvPr>
          <p:cNvSpPr txBox="1"/>
          <p:nvPr/>
        </p:nvSpPr>
        <p:spPr>
          <a:xfrm>
            <a:off x="5392695" y="5641139"/>
            <a:ext cx="1834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de-DE" dirty="0"/>
              <a:t>Результат </a:t>
            </a:r>
            <a:r>
              <a:rPr lang="ru-RU" altLang="de-DE" dirty="0" err="1"/>
              <a:t>є</a:t>
            </a:r>
            <a:r>
              <a:rPr lang="ru-RU" altLang="de-DE" dirty="0"/>
              <a:t> 42.</a:t>
            </a:r>
            <a:endParaRPr lang="de-DE" altLang="de-DE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Rezulʹtat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uk-UA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42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29C134C5-FF84-174A-22CF-4554D82F0312}"/>
              </a:ext>
            </a:extLst>
          </p:cNvPr>
          <p:cNvSpPr/>
          <p:nvPr/>
        </p:nvSpPr>
        <p:spPr>
          <a:xfrm>
            <a:off x="5303725" y="5210151"/>
            <a:ext cx="2590983" cy="1120573"/>
          </a:xfrm>
          <a:prstGeom prst="wedgeRoundRectCallout">
            <a:avLst>
              <a:gd name="adj1" fmla="val 38268"/>
              <a:gd name="adj2" fmla="val -7560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4" name="Audio Recording 25.01.2023, 18:28:53">
            <a:hlinkClick r:id="" action="ppaction://media"/>
            <a:extLst>
              <a:ext uri="{FF2B5EF4-FFF2-40B4-BE49-F238E27FC236}">
                <a16:creationId xmlns:a16="http://schemas.microsoft.com/office/drawing/2014/main" id="{6B12C60F-2258-FA12-DD31-01ADE6B59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8265" y="5281304"/>
            <a:ext cx="468000" cy="468000"/>
          </a:xfrm>
          <a:prstGeom prst="rect">
            <a:avLst/>
          </a:prstGeom>
        </p:spPr>
      </p:pic>
      <p:pic>
        <p:nvPicPr>
          <p:cNvPr id="35" name="Audio Recording 25.01.2023, 18:28:15">
            <a:hlinkClick r:id="" action="ppaction://media"/>
            <a:extLst>
              <a:ext uri="{FF2B5EF4-FFF2-40B4-BE49-F238E27FC236}">
                <a16:creationId xmlns:a16="http://schemas.microsoft.com/office/drawing/2014/main" id="{AFAF89DF-9F2C-B3F2-E464-6B098F0372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4073" y="1440296"/>
            <a:ext cx="468000" cy="468000"/>
          </a:xfrm>
          <a:prstGeom prst="rect">
            <a:avLst/>
          </a:prstGeom>
        </p:spPr>
      </p:pic>
      <p:pic>
        <p:nvPicPr>
          <p:cNvPr id="36" name="Audio Recording 25.01.2023, 18:28:33">
            <a:hlinkClick r:id="" action="ppaction://media"/>
            <a:extLst>
              <a:ext uri="{FF2B5EF4-FFF2-40B4-BE49-F238E27FC236}">
                <a16:creationId xmlns:a16="http://schemas.microsoft.com/office/drawing/2014/main" id="{FDACF086-7D52-3767-57FF-CE8DE1AB8E9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92557" y="1202923"/>
            <a:ext cx="468000" cy="468000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730DB2FC-6E37-4C12-66A8-6C83E7A0E8A3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sp>
        <p:nvSpPr>
          <p:cNvPr id="38" name="Rechteck 108">
            <a:extLst>
              <a:ext uri="{FF2B5EF4-FFF2-40B4-BE49-F238E27FC236}">
                <a16:creationId xmlns:a16="http://schemas.microsoft.com/office/drawing/2014/main" id="{AEF20AFD-867E-6AEF-767D-48C0B91597CA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rtl="0"/>
            <a:r>
              <a:rPr lang="ru-RU" sz="2400" dirty="0" err="1">
                <a:solidFill>
                  <a:schemeClr val="tx1"/>
                </a:solidFill>
              </a:rPr>
              <a:t>Напівписьмове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віднімання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Napivpysʹmove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9" name="Audio Recording 22.02.2023, 13:04:56">
            <a:hlinkClick r:id="" action="ppaction://media"/>
            <a:extLst>
              <a:ext uri="{FF2B5EF4-FFF2-40B4-BE49-F238E27FC236}">
                <a16:creationId xmlns:a16="http://schemas.microsoft.com/office/drawing/2014/main" id="{D1B7D488-F7A9-33E8-1E82-314373F13F1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595151" y="155992"/>
            <a:ext cx="468000" cy="468000"/>
          </a:xfrm>
          <a:prstGeom prst="rect">
            <a:avLst/>
          </a:prstGeom>
        </p:spPr>
      </p:pic>
      <p:pic>
        <p:nvPicPr>
          <p:cNvPr id="40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E57BC45A-DEB1-D8FB-7E92-5918DC8C726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41" name="Audio Recording 22.02.2023, 13:17:19.m4a">
            <a:hlinkClick r:id="" action="ppaction://media"/>
            <a:extLst>
              <a:ext uri="{FF2B5EF4-FFF2-40B4-BE49-F238E27FC236}">
                <a16:creationId xmlns:a16="http://schemas.microsoft.com/office/drawing/2014/main" id="{72E1E75F-7D4D-6859-8925-B5A64DD8E1A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992557" y="1759132"/>
            <a:ext cx="468000" cy="468000"/>
          </a:xfrm>
          <a:prstGeom prst="rect">
            <a:avLst/>
          </a:prstGeom>
        </p:spPr>
      </p:pic>
      <p:pic>
        <p:nvPicPr>
          <p:cNvPr id="42" name="Audio Recording 22.02.2023, 13:18:55.m4a">
            <a:hlinkClick r:id="" action="ppaction://media"/>
            <a:extLst>
              <a:ext uri="{FF2B5EF4-FFF2-40B4-BE49-F238E27FC236}">
                <a16:creationId xmlns:a16="http://schemas.microsoft.com/office/drawing/2014/main" id="{7CEA6C8C-866E-8652-CA67-6259FD51F35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54073" y="2348973"/>
            <a:ext cx="468000" cy="468000"/>
          </a:xfrm>
          <a:prstGeom prst="rect">
            <a:avLst/>
          </a:prstGeom>
        </p:spPr>
      </p:pic>
      <p:pic>
        <p:nvPicPr>
          <p:cNvPr id="45" name="Audio Recording 22.02.2023, 13:19:14">
            <a:hlinkClick r:id="" action="ppaction://media"/>
            <a:extLst>
              <a:ext uri="{FF2B5EF4-FFF2-40B4-BE49-F238E27FC236}">
                <a16:creationId xmlns:a16="http://schemas.microsoft.com/office/drawing/2014/main" id="{DBD19F5B-799F-273F-31A9-6274C12BBD0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97972" y="575791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243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694</Words>
  <Application>Microsoft Macintosh PowerPoint</Application>
  <PresentationFormat>A4-Papier (210 x 297 mm)</PresentationFormat>
  <Paragraphs>139</Paragraphs>
  <Slides>7</Slides>
  <Notes>1</Notes>
  <HiddenSlides>0</HiddenSlides>
  <MMClips>62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71</cp:revision>
  <cp:lastPrinted>2022-05-18T12:46:11Z</cp:lastPrinted>
  <dcterms:created xsi:type="dcterms:W3CDTF">2022-05-10T12:43:55Z</dcterms:created>
  <dcterms:modified xsi:type="dcterms:W3CDTF">2023-08-29T09:22:34Z</dcterms:modified>
</cp:coreProperties>
</file>