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6"/>
  </p:notesMasterIdLst>
  <p:sldIdLst>
    <p:sldId id="297" r:id="rId2"/>
    <p:sldId id="303" r:id="rId3"/>
    <p:sldId id="298" r:id="rId4"/>
    <p:sldId id="302" r:id="rId5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47CEF3-A315-D91C-9A6C-647DB946BD79}" name="LaraMarie Weber" initials="LW" userId="S::laramarie.weber@study.tu-dortmund.de::34e40487-5302-46ae-8ad8-783e44663b5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8AB3"/>
    <a:srgbClr val="F8B44E"/>
    <a:srgbClr val="008B50"/>
    <a:srgbClr val="317A85"/>
    <a:srgbClr val="9D9D9D"/>
    <a:srgbClr val="C02200"/>
    <a:srgbClr val="C00000"/>
    <a:srgbClr val="000000"/>
    <a:srgbClr val="F1EEEE"/>
    <a:srgbClr val="ED91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/>
    <p:restoredTop sz="95859"/>
  </p:normalViewPr>
  <p:slideViewPr>
    <p:cSldViewPr snapToGrid="0" snapToObjects="1">
      <p:cViewPr varScale="1">
        <p:scale>
          <a:sx n="110" d="100"/>
          <a:sy n="110" d="100"/>
        </p:scale>
        <p:origin x="192" y="23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12" Type="http://schemas.microsoft.com/office/2018/10/relationships/authors" Target="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F2054-4460-E348-85D9-02C0275AE025}" type="datetimeFigureOut">
              <a:rPr lang="de-DE" smtClean="0"/>
              <a:t>31.01.24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5B6BB-B895-094E-91D3-BBFF3159E1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295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1754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1754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83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F72774F-6681-DDBB-8C3B-A25917DAB056}"/>
              </a:ext>
            </a:extLst>
          </p:cNvPr>
          <p:cNvSpPr/>
          <p:nvPr userDrawn="1"/>
        </p:nvSpPr>
        <p:spPr>
          <a:xfrm>
            <a:off x="0" y="1"/>
            <a:ext cx="9906000" cy="873674"/>
          </a:xfrm>
          <a:prstGeom prst="rect">
            <a:avLst/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E80F3B6-E7E1-F166-A6B0-F8E8B1A28C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37237" y="161623"/>
            <a:ext cx="1089244" cy="600893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7A5850E0-4C73-82E3-47DE-F77487540242}"/>
              </a:ext>
            </a:extLst>
          </p:cNvPr>
          <p:cNvSpPr txBox="1"/>
          <p:nvPr userDrawn="1"/>
        </p:nvSpPr>
        <p:spPr>
          <a:xfrm>
            <a:off x="8620116" y="542830"/>
            <a:ext cx="12701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PIKAS</a:t>
            </a:r>
            <a:r>
              <a:rPr lang="de-DE" sz="900" dirty="0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pikas.dzlm.de</a:t>
            </a:r>
            <a:endParaRPr lang="de-DE" sz="900" dirty="0">
              <a:solidFill>
                <a:srgbClr val="317A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38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41687-724A-BE4C-A3D1-5E05E40F5D0A}" type="datetimeFigureOut">
              <a:rPr lang="de-DE" smtClean="0"/>
              <a:t>31.01.24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21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3" Type="http://schemas.microsoft.com/office/2007/relationships/media" Target="../media/media2.m4a"/><Relationship Id="rId21" Type="http://schemas.openxmlformats.org/officeDocument/2006/relationships/slideLayout" Target="../slideLayouts/slideLayout2.xml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audio" Target="../media/media10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5" Type="http://schemas.microsoft.com/office/2007/relationships/media" Target="../media/media3.m4a"/><Relationship Id="rId15" Type="http://schemas.microsoft.com/office/2007/relationships/media" Target="../media/media8.m4a"/><Relationship Id="rId10" Type="http://schemas.openxmlformats.org/officeDocument/2006/relationships/audio" Target="../media/media5.m4a"/><Relationship Id="rId19" Type="http://schemas.microsoft.com/office/2007/relationships/media" Target="../media/media10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4.m4a"/><Relationship Id="rId13" Type="http://schemas.microsoft.com/office/2007/relationships/media" Target="../media/media15.m4a"/><Relationship Id="rId18" Type="http://schemas.openxmlformats.org/officeDocument/2006/relationships/audio" Target="../media/media17.m4a"/><Relationship Id="rId3" Type="http://schemas.microsoft.com/office/2007/relationships/media" Target="../media/media12.m4a"/><Relationship Id="rId21" Type="http://schemas.openxmlformats.org/officeDocument/2006/relationships/slideLayout" Target="../slideLayouts/slideLayout2.xml"/><Relationship Id="rId7" Type="http://schemas.microsoft.com/office/2007/relationships/media" Target="../media/media14.m4a"/><Relationship Id="rId12" Type="http://schemas.openxmlformats.org/officeDocument/2006/relationships/audio" Target="../media/media6.m4a"/><Relationship Id="rId17" Type="http://schemas.microsoft.com/office/2007/relationships/media" Target="../media/media17.m4a"/><Relationship Id="rId2" Type="http://schemas.openxmlformats.org/officeDocument/2006/relationships/audio" Target="../media/media11.m4a"/><Relationship Id="rId16" Type="http://schemas.openxmlformats.org/officeDocument/2006/relationships/audio" Target="../media/media16.m4a"/><Relationship Id="rId20" Type="http://schemas.openxmlformats.org/officeDocument/2006/relationships/audio" Target="../media/media18.m4a"/><Relationship Id="rId1" Type="http://schemas.microsoft.com/office/2007/relationships/media" Target="../media/media11.m4a"/><Relationship Id="rId6" Type="http://schemas.openxmlformats.org/officeDocument/2006/relationships/audio" Target="../media/media13.m4a"/><Relationship Id="rId11" Type="http://schemas.microsoft.com/office/2007/relationships/media" Target="../media/media6.m4a"/><Relationship Id="rId5" Type="http://schemas.microsoft.com/office/2007/relationships/media" Target="../media/media13.m4a"/><Relationship Id="rId15" Type="http://schemas.microsoft.com/office/2007/relationships/media" Target="../media/media16.m4a"/><Relationship Id="rId23" Type="http://schemas.openxmlformats.org/officeDocument/2006/relationships/image" Target="../media/image3.jpg"/><Relationship Id="rId10" Type="http://schemas.openxmlformats.org/officeDocument/2006/relationships/audio" Target="../media/media1.m4a"/><Relationship Id="rId19" Type="http://schemas.microsoft.com/office/2007/relationships/media" Target="../media/media18.m4a"/><Relationship Id="rId4" Type="http://schemas.openxmlformats.org/officeDocument/2006/relationships/audio" Target="../media/media12.m4a"/><Relationship Id="rId9" Type="http://schemas.microsoft.com/office/2007/relationships/media" Target="../media/media1.m4a"/><Relationship Id="rId14" Type="http://schemas.openxmlformats.org/officeDocument/2006/relationships/audio" Target="../media/media15.m4a"/><Relationship Id="rId2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4a"/><Relationship Id="rId13" Type="http://schemas.openxmlformats.org/officeDocument/2006/relationships/slideLayout" Target="../slideLayouts/slideLayout2.xml"/><Relationship Id="rId3" Type="http://schemas.microsoft.com/office/2007/relationships/media" Target="../media/media20.m4a"/><Relationship Id="rId7" Type="http://schemas.microsoft.com/office/2007/relationships/media" Target="../media/media6.m4a"/><Relationship Id="rId12" Type="http://schemas.openxmlformats.org/officeDocument/2006/relationships/audio" Target="../media/media22.m4a"/><Relationship Id="rId17" Type="http://schemas.openxmlformats.org/officeDocument/2006/relationships/image" Target="../media/image3.jpg"/><Relationship Id="rId2" Type="http://schemas.openxmlformats.org/officeDocument/2006/relationships/audio" Target="../media/media19.m4a"/><Relationship Id="rId16" Type="http://schemas.openxmlformats.org/officeDocument/2006/relationships/image" Target="../media/image4.png"/><Relationship Id="rId1" Type="http://schemas.microsoft.com/office/2007/relationships/media" Target="../media/media19.m4a"/><Relationship Id="rId6" Type="http://schemas.openxmlformats.org/officeDocument/2006/relationships/audio" Target="../media/media1.m4a"/><Relationship Id="rId11" Type="http://schemas.microsoft.com/office/2007/relationships/media" Target="../media/media22.m4a"/><Relationship Id="rId5" Type="http://schemas.microsoft.com/office/2007/relationships/media" Target="../media/media1.m4a"/><Relationship Id="rId15" Type="http://schemas.openxmlformats.org/officeDocument/2006/relationships/image" Target="../media/image2.png"/><Relationship Id="rId10" Type="http://schemas.openxmlformats.org/officeDocument/2006/relationships/audio" Target="../media/media21.m4a"/><Relationship Id="rId4" Type="http://schemas.openxmlformats.org/officeDocument/2006/relationships/audio" Target="../media/media20.m4a"/><Relationship Id="rId9" Type="http://schemas.microsoft.com/office/2007/relationships/media" Target="../media/media21.m4a"/><Relationship Id="rId1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4a"/><Relationship Id="rId13" Type="http://schemas.openxmlformats.org/officeDocument/2006/relationships/slideLayout" Target="../slideLayouts/slideLayout2.xml"/><Relationship Id="rId3" Type="http://schemas.microsoft.com/office/2007/relationships/media" Target="../media/media24.m4a"/><Relationship Id="rId7" Type="http://schemas.microsoft.com/office/2007/relationships/media" Target="../media/media6.m4a"/><Relationship Id="rId12" Type="http://schemas.openxmlformats.org/officeDocument/2006/relationships/audio" Target="../media/media26.m4a"/><Relationship Id="rId2" Type="http://schemas.openxmlformats.org/officeDocument/2006/relationships/audio" Target="../media/media23.m4a"/><Relationship Id="rId16" Type="http://schemas.openxmlformats.org/officeDocument/2006/relationships/image" Target="../media/image5.png"/><Relationship Id="rId1" Type="http://schemas.microsoft.com/office/2007/relationships/media" Target="../media/media23.m4a"/><Relationship Id="rId6" Type="http://schemas.openxmlformats.org/officeDocument/2006/relationships/audio" Target="../media/media1.m4a"/><Relationship Id="rId11" Type="http://schemas.microsoft.com/office/2007/relationships/media" Target="../media/media26.m4a"/><Relationship Id="rId5" Type="http://schemas.microsoft.com/office/2007/relationships/media" Target="../media/media1.m4a"/><Relationship Id="rId15" Type="http://schemas.openxmlformats.org/officeDocument/2006/relationships/image" Target="../media/image2.png"/><Relationship Id="rId10" Type="http://schemas.openxmlformats.org/officeDocument/2006/relationships/audio" Target="../media/media25.m4a"/><Relationship Id="rId4" Type="http://schemas.openxmlformats.org/officeDocument/2006/relationships/audio" Target="../media/media24.m4a"/><Relationship Id="rId9" Type="http://schemas.microsoft.com/office/2007/relationships/media" Target="../media/media25.m4a"/><Relationship Id="rId1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hteck 107">
            <a:extLst>
              <a:ext uri="{FF2B5EF4-FFF2-40B4-BE49-F238E27FC236}">
                <a16:creationId xmlns:a16="http://schemas.microsoft.com/office/drawing/2014/main" id="{B34A942B-A82A-40D4-48CE-DDFBF7F121C4}"/>
              </a:ext>
            </a:extLst>
          </p:cNvPr>
          <p:cNvSpPr/>
          <p:nvPr/>
        </p:nvSpPr>
        <p:spPr>
          <a:xfrm>
            <a:off x="227284" y="-46517"/>
            <a:ext cx="5147288" cy="95776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Halbschriftliche </a:t>
            </a:r>
          </a:p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Multiplikation</a:t>
            </a:r>
          </a:p>
        </p:txBody>
      </p:sp>
      <p:sp>
        <p:nvSpPr>
          <p:cNvPr id="101" name="Abgerundetes Rechteck 100">
            <a:extLst>
              <a:ext uri="{FF2B5EF4-FFF2-40B4-BE49-F238E27FC236}">
                <a16:creationId xmlns:a16="http://schemas.microsoft.com/office/drawing/2014/main" id="{4A1A625F-E273-CE25-6D5A-36E36487D13D}"/>
              </a:ext>
            </a:extLst>
          </p:cNvPr>
          <p:cNvSpPr/>
          <p:nvPr/>
        </p:nvSpPr>
        <p:spPr>
          <a:xfrm>
            <a:off x="339520" y="1071986"/>
            <a:ext cx="2884943" cy="1425662"/>
          </a:xfrm>
          <a:prstGeom prst="roundRect">
            <a:avLst>
              <a:gd name="adj" fmla="val 1059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91C2DC70-DB6E-7810-4088-ED97803F8D1B}"/>
              </a:ext>
            </a:extLst>
          </p:cNvPr>
          <p:cNvGrpSpPr/>
          <p:nvPr/>
        </p:nvGrpSpPr>
        <p:grpSpPr>
          <a:xfrm>
            <a:off x="470294" y="1193460"/>
            <a:ext cx="2168539" cy="1143095"/>
            <a:chOff x="-1549678" y="1609700"/>
            <a:chExt cx="1549674" cy="1143095"/>
          </a:xfrm>
        </p:grpSpPr>
        <p:sp>
          <p:nvSpPr>
            <p:cNvPr id="122" name="Textfeld 121">
              <a:extLst>
                <a:ext uri="{FF2B5EF4-FFF2-40B4-BE49-F238E27FC236}">
                  <a16:creationId xmlns:a16="http://schemas.microsoft.com/office/drawing/2014/main" id="{E01F0060-BB87-B176-CF37-B6A75CDBA54E}"/>
                </a:ext>
              </a:extLst>
            </p:cNvPr>
            <p:cNvSpPr txBox="1"/>
            <p:nvPr/>
          </p:nvSpPr>
          <p:spPr>
            <a:xfrm>
              <a:off x="-1549678" y="1609700"/>
              <a:ext cx="1549674" cy="40862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die Multiplikation</a:t>
              </a:r>
            </a:p>
          </p:txBody>
        </p:sp>
        <p:sp>
          <p:nvSpPr>
            <p:cNvPr id="123" name="Textfeld 122">
              <a:extLst>
                <a:ext uri="{FF2B5EF4-FFF2-40B4-BE49-F238E27FC236}">
                  <a16:creationId xmlns:a16="http://schemas.microsoft.com/office/drawing/2014/main" id="{321BCA81-72FA-81B3-E390-B05A4BF0FE54}"/>
                </a:ext>
              </a:extLst>
            </p:cNvPr>
            <p:cNvSpPr txBox="1"/>
            <p:nvPr/>
          </p:nvSpPr>
          <p:spPr>
            <a:xfrm>
              <a:off x="-1549678" y="2068960"/>
              <a:ext cx="1549674" cy="68383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sz="2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множення</a:t>
              </a:r>
              <a:endPara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mnozhennya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]</a:t>
              </a:r>
            </a:p>
          </p:txBody>
        </p:sp>
      </p:grp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1E3DA0B8-6A48-2AA1-2245-D66E6A318550}"/>
              </a:ext>
            </a:extLst>
          </p:cNvPr>
          <p:cNvSpPr/>
          <p:nvPr/>
        </p:nvSpPr>
        <p:spPr>
          <a:xfrm>
            <a:off x="6503499" y="4411407"/>
            <a:ext cx="2884942" cy="1440000"/>
          </a:xfrm>
          <a:prstGeom prst="roundRect">
            <a:avLst>
              <a:gd name="adj" fmla="val 1059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F722D629-2618-FA74-34CC-1F35B0EA6D9D}"/>
              </a:ext>
            </a:extLst>
          </p:cNvPr>
          <p:cNvGrpSpPr/>
          <p:nvPr/>
        </p:nvGrpSpPr>
        <p:grpSpPr>
          <a:xfrm>
            <a:off x="6625019" y="4530815"/>
            <a:ext cx="2158103" cy="1213098"/>
            <a:chOff x="-1678703" y="1454324"/>
            <a:chExt cx="2263704" cy="1213098"/>
          </a:xfrm>
        </p:grpSpPr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49D0F05B-8CFE-50B3-207E-64131399BC73}"/>
                </a:ext>
              </a:extLst>
            </p:cNvPr>
            <p:cNvSpPr txBox="1"/>
            <p:nvPr/>
          </p:nvSpPr>
          <p:spPr>
            <a:xfrm>
              <a:off x="-1678703" y="1454324"/>
              <a:ext cx="2263704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das</a:t>
              </a:r>
              <a:r>
                <a:rPr lang="de-DE" sz="2000" dirty="0">
                  <a:solidFill>
                    <a:schemeClr val="accent1"/>
                  </a:solidFill>
                  <a:latin typeface="Comic Sans MS" panose="030F0902030302020204" pitchFamily="66" charset="0"/>
                </a:rPr>
                <a:t> Produkt</a:t>
              </a: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A8DEEF64-CB59-FD36-802B-A8FE6441C07B}"/>
                </a:ext>
              </a:extLst>
            </p:cNvPr>
            <p:cNvSpPr txBox="1"/>
            <p:nvPr/>
          </p:nvSpPr>
          <p:spPr>
            <a:xfrm>
              <a:off x="-1678703" y="1983587"/>
              <a:ext cx="2263704" cy="68383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sz="2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добуток</a:t>
              </a:r>
              <a:endPara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[</a:t>
              </a:r>
              <a:r>
                <a:rPr 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dobutok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]</a:t>
              </a:r>
            </a:p>
          </p:txBody>
        </p:sp>
      </p:grpSp>
      <p:sp>
        <p:nvSpPr>
          <p:cNvPr id="12" name="Abgerundetes Rechteck 11">
            <a:extLst>
              <a:ext uri="{FF2B5EF4-FFF2-40B4-BE49-F238E27FC236}">
                <a16:creationId xmlns:a16="http://schemas.microsoft.com/office/drawing/2014/main" id="{9652129B-CFE9-2D47-4CF8-244E58B3F101}"/>
              </a:ext>
            </a:extLst>
          </p:cNvPr>
          <p:cNvSpPr/>
          <p:nvPr/>
        </p:nvSpPr>
        <p:spPr>
          <a:xfrm>
            <a:off x="470294" y="4411407"/>
            <a:ext cx="2884943" cy="1440000"/>
          </a:xfrm>
          <a:prstGeom prst="roundRect">
            <a:avLst>
              <a:gd name="adj" fmla="val 1059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52D9A2A2-3388-A685-EBC3-54930B9CB4C1}"/>
              </a:ext>
            </a:extLst>
          </p:cNvPr>
          <p:cNvGrpSpPr/>
          <p:nvPr/>
        </p:nvGrpSpPr>
        <p:grpSpPr>
          <a:xfrm>
            <a:off x="596608" y="4530815"/>
            <a:ext cx="2112357" cy="1211198"/>
            <a:chOff x="-1616564" y="1499454"/>
            <a:chExt cx="1778839" cy="1211198"/>
          </a:xfrm>
        </p:grpSpPr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9C8A10F4-7516-F56C-6BBE-6D03AA0B446C}"/>
                </a:ext>
              </a:extLst>
            </p:cNvPr>
            <p:cNvSpPr txBox="1"/>
            <p:nvPr/>
          </p:nvSpPr>
          <p:spPr>
            <a:xfrm>
              <a:off x="-1616564" y="1499454"/>
              <a:ext cx="1778839" cy="411718"/>
            </a:xfrm>
            <a:prstGeom prst="roundRect">
              <a:avLst>
                <a:gd name="adj" fmla="val 589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der </a:t>
              </a:r>
              <a:r>
                <a:rPr lang="de-DE" sz="2000" dirty="0">
                  <a:solidFill>
                    <a:srgbClr val="C00000"/>
                  </a:solidFill>
                  <a:latin typeface="Comic Sans MS" panose="030F0902030302020204" pitchFamily="66" charset="0"/>
                </a:rPr>
                <a:t>1. Faktor  </a:t>
              </a:r>
              <a:endParaRPr lang="de-DE" sz="2400" dirty="0">
                <a:solidFill>
                  <a:srgbClr val="C00000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9C1CB1B5-DA29-3062-2DA5-FFA670D66A1C}"/>
                </a:ext>
              </a:extLst>
            </p:cNvPr>
            <p:cNvSpPr txBox="1"/>
            <p:nvPr/>
          </p:nvSpPr>
          <p:spPr>
            <a:xfrm>
              <a:off x="-1616564" y="2026817"/>
              <a:ext cx="1778838" cy="68383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1-й </a:t>
              </a:r>
              <a:r>
                <a:rPr lang="ru-RU" altLang="de-DE" sz="2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множник</a:t>
              </a:r>
              <a:r>
                <a:rPr lang="ru-RU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[</a:t>
              </a:r>
              <a:r>
                <a:rPr 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1-y </a:t>
              </a:r>
              <a:r>
                <a:rPr 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mnozhnyk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20" name="Abgerundetes Rechteck 19">
            <a:extLst>
              <a:ext uri="{FF2B5EF4-FFF2-40B4-BE49-F238E27FC236}">
                <a16:creationId xmlns:a16="http://schemas.microsoft.com/office/drawing/2014/main" id="{8AAF059A-80A5-519D-D645-5730784A1F26}"/>
              </a:ext>
            </a:extLst>
          </p:cNvPr>
          <p:cNvSpPr/>
          <p:nvPr/>
        </p:nvSpPr>
        <p:spPr>
          <a:xfrm>
            <a:off x="3487343" y="4411407"/>
            <a:ext cx="2884943" cy="1440000"/>
          </a:xfrm>
          <a:prstGeom prst="roundRect">
            <a:avLst>
              <a:gd name="adj" fmla="val 1059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F444E745-DE6F-1473-8EB5-B7E7ACDC06C7}"/>
              </a:ext>
            </a:extLst>
          </p:cNvPr>
          <p:cNvGrpSpPr/>
          <p:nvPr/>
        </p:nvGrpSpPr>
        <p:grpSpPr>
          <a:xfrm>
            <a:off x="3618110" y="4524687"/>
            <a:ext cx="2099131" cy="1217326"/>
            <a:chOff x="-1601193" y="1502573"/>
            <a:chExt cx="1395053" cy="1217326"/>
          </a:xfrm>
        </p:grpSpPr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1FDA69F0-2F9C-A22F-9B4C-FE7BF3959B76}"/>
                </a:ext>
              </a:extLst>
            </p:cNvPr>
            <p:cNvSpPr txBox="1"/>
            <p:nvPr/>
          </p:nvSpPr>
          <p:spPr>
            <a:xfrm>
              <a:off x="-1601193" y="1502573"/>
              <a:ext cx="1395052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der </a:t>
              </a:r>
              <a:r>
                <a:rPr lang="de-DE" sz="2000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2. Faktor  </a:t>
              </a:r>
              <a:endParaRPr lang="de-DE" sz="2400" dirty="0">
                <a:solidFill>
                  <a:schemeClr val="accent2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11D2703F-19F9-62B6-9444-563D421DF6D2}"/>
                </a:ext>
              </a:extLst>
            </p:cNvPr>
            <p:cNvSpPr txBox="1"/>
            <p:nvPr/>
          </p:nvSpPr>
          <p:spPr>
            <a:xfrm>
              <a:off x="-1601193" y="2036064"/>
              <a:ext cx="1395053" cy="68383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2-й </a:t>
              </a:r>
              <a:r>
                <a:rPr lang="ru-RU" altLang="de-DE" sz="2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множник</a:t>
              </a:r>
              <a:r>
                <a:rPr lang="ru-RU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[</a:t>
              </a:r>
              <a:r>
                <a:rPr lang="uk-UA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2</a:t>
              </a:r>
              <a:r>
                <a:rPr 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-</a:t>
              </a:r>
              <a:r>
                <a:rPr 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y</a:t>
              </a:r>
              <a:r>
                <a:rPr 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  <a:r>
                <a:rPr 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mnozhnyk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DAC16207-A940-8B05-6192-35D515E195AA}"/>
              </a:ext>
            </a:extLst>
          </p:cNvPr>
          <p:cNvCxnSpPr>
            <a:cxnSpLocks/>
          </p:cNvCxnSpPr>
          <p:nvPr/>
        </p:nvCxnSpPr>
        <p:spPr>
          <a:xfrm flipV="1">
            <a:off x="2023421" y="3723010"/>
            <a:ext cx="1049639" cy="75645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581CE56E-575E-D69A-E770-C9DAB73D4FAA}"/>
              </a:ext>
            </a:extLst>
          </p:cNvPr>
          <p:cNvCxnSpPr>
            <a:cxnSpLocks/>
          </p:cNvCxnSpPr>
          <p:nvPr/>
        </p:nvCxnSpPr>
        <p:spPr>
          <a:xfrm flipV="1">
            <a:off x="4603338" y="3835668"/>
            <a:ext cx="0" cy="64743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745A508A-9691-BC8C-6144-1E5F71EC0BA8}"/>
              </a:ext>
            </a:extLst>
          </p:cNvPr>
          <p:cNvCxnSpPr>
            <a:cxnSpLocks/>
          </p:cNvCxnSpPr>
          <p:nvPr/>
        </p:nvCxnSpPr>
        <p:spPr>
          <a:xfrm flipH="1" flipV="1">
            <a:off x="6539714" y="3775789"/>
            <a:ext cx="846769" cy="69532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Audio Recording 16.01.2023, 19:00:25">
            <a:hlinkClick r:id="" action="ppaction://media"/>
            <a:extLst>
              <a:ext uri="{FF2B5EF4-FFF2-40B4-BE49-F238E27FC236}">
                <a16:creationId xmlns:a16="http://schemas.microsoft.com/office/drawing/2014/main" id="{E8FBC9D4-9C50-3B0E-52A2-EAFA3649CC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56463" y="197353"/>
            <a:ext cx="468000" cy="468000"/>
          </a:xfrm>
          <a:prstGeom prst="rect">
            <a:avLst/>
          </a:prstGeom>
        </p:spPr>
      </p:pic>
      <p:pic>
        <p:nvPicPr>
          <p:cNvPr id="3" name="Audio Recording 16.01.2023, 19:00:38">
            <a:hlinkClick r:id="" action="ppaction://media"/>
            <a:extLst>
              <a:ext uri="{FF2B5EF4-FFF2-40B4-BE49-F238E27FC236}">
                <a16:creationId xmlns:a16="http://schemas.microsoft.com/office/drawing/2014/main" id="{40D77B1E-A951-CCC5-2231-806EFC94DF4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695848" y="1155015"/>
            <a:ext cx="468000" cy="468000"/>
          </a:xfrm>
          <a:prstGeom prst="rect">
            <a:avLst/>
          </a:prstGeom>
        </p:spPr>
      </p:pic>
      <p:pic>
        <p:nvPicPr>
          <p:cNvPr id="4" name="Audio Recording 16.01.2023, 19:00:47">
            <a:hlinkClick r:id="" action="ppaction://media"/>
            <a:extLst>
              <a:ext uri="{FF2B5EF4-FFF2-40B4-BE49-F238E27FC236}">
                <a16:creationId xmlns:a16="http://schemas.microsoft.com/office/drawing/2014/main" id="{7A9C7968-65FE-3A21-1017-E5D3BDF6E84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35237" y="4530815"/>
            <a:ext cx="468000" cy="468000"/>
          </a:xfrm>
          <a:prstGeom prst="rect">
            <a:avLst/>
          </a:prstGeom>
        </p:spPr>
      </p:pic>
      <p:pic>
        <p:nvPicPr>
          <p:cNvPr id="10" name="Audio Recording 16.01.2023, 19:00:55">
            <a:hlinkClick r:id="" action="ppaction://media"/>
            <a:extLst>
              <a:ext uri="{FF2B5EF4-FFF2-40B4-BE49-F238E27FC236}">
                <a16:creationId xmlns:a16="http://schemas.microsoft.com/office/drawing/2014/main" id="{71018878-0FED-6AD8-5D81-9CA7719C808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89654" y="4524687"/>
            <a:ext cx="468000" cy="468000"/>
          </a:xfrm>
          <a:prstGeom prst="rect">
            <a:avLst/>
          </a:prstGeom>
        </p:spPr>
      </p:pic>
      <p:pic>
        <p:nvPicPr>
          <p:cNvPr id="11" name="Audio Recording 16.01.2023, 19:01:05">
            <a:hlinkClick r:id="" action="ppaction://media"/>
            <a:extLst>
              <a:ext uri="{FF2B5EF4-FFF2-40B4-BE49-F238E27FC236}">
                <a16:creationId xmlns:a16="http://schemas.microsoft.com/office/drawing/2014/main" id="{C6A0DDC9-29BC-A313-3195-468A3508F048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51781" y="4512024"/>
            <a:ext cx="468000" cy="468000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C42B92C2-F2A0-12D7-6DEE-30B9EABA3207}"/>
              </a:ext>
            </a:extLst>
          </p:cNvPr>
          <p:cNvSpPr txBox="1"/>
          <p:nvPr/>
        </p:nvSpPr>
        <p:spPr>
          <a:xfrm>
            <a:off x="3094593" y="3066227"/>
            <a:ext cx="4609227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4400" b="1" dirty="0">
                <a:solidFill>
                  <a:srgbClr val="C00000"/>
                </a:solidFill>
                <a:latin typeface="Comic Sans MS" panose="030F0902030302020204" pitchFamily="66" charset="0"/>
              </a:rPr>
              <a:t>7</a:t>
            </a:r>
            <a:r>
              <a:rPr lang="de-DE" sz="4400" b="1" dirty="0">
                <a:latin typeface="Comic Sans MS" panose="030F0902030302020204" pitchFamily="66" charset="0"/>
              </a:rPr>
              <a:t>  ·  </a:t>
            </a:r>
            <a:r>
              <a:rPr lang="de-DE" sz="4400" b="1" dirty="0">
                <a:solidFill>
                  <a:schemeClr val="accent2"/>
                </a:solidFill>
                <a:latin typeface="Comic Sans MS" panose="030F0902030302020204" pitchFamily="66" charset="0"/>
              </a:rPr>
              <a:t>15</a:t>
            </a:r>
            <a:r>
              <a:rPr lang="de-DE" sz="4400" b="1" dirty="0">
                <a:latin typeface="Comic Sans MS" panose="030F0902030302020204" pitchFamily="66" charset="0"/>
              </a:rPr>
              <a:t>  =  </a:t>
            </a:r>
            <a:r>
              <a:rPr lang="de-DE" sz="4400" b="1" dirty="0">
                <a:solidFill>
                  <a:schemeClr val="accent1"/>
                </a:solidFill>
                <a:latin typeface="Comic Sans MS" panose="030F0902030302020204" pitchFamily="66" charset="0"/>
              </a:rPr>
              <a:t>105</a:t>
            </a:r>
          </a:p>
        </p:txBody>
      </p:sp>
      <p:sp>
        <p:nvSpPr>
          <p:cNvPr id="30" name="Rechteck 108">
            <a:extLst>
              <a:ext uri="{FF2B5EF4-FFF2-40B4-BE49-F238E27FC236}">
                <a16:creationId xmlns:a16="http://schemas.microsoft.com/office/drawing/2014/main" id="{0BF960B7-E1A8-B736-AF71-4A4D12132DC3}"/>
              </a:ext>
            </a:extLst>
          </p:cNvPr>
          <p:cNvSpPr/>
          <p:nvPr/>
        </p:nvSpPr>
        <p:spPr>
          <a:xfrm>
            <a:off x="3427969" y="-46517"/>
            <a:ext cx="4105238" cy="90294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ru-RU" sz="2400" dirty="0" err="1">
                <a:solidFill>
                  <a:schemeClr val="tx1"/>
                </a:solidFill>
              </a:rPr>
              <a:t>Напівписьмове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м</a:t>
            </a:r>
            <a:r>
              <a:rPr lang="ru-RU" altLang="de-DE" sz="2400" dirty="0" err="1">
                <a:solidFill>
                  <a:schemeClr val="tx1"/>
                </a:solidFill>
              </a:rPr>
              <a:t>ноження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Napivpysʹmove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mnozhennya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</a:p>
        </p:txBody>
      </p:sp>
      <p:pic>
        <p:nvPicPr>
          <p:cNvPr id="31" name="Audio Recording 22.02.2023, 11:39:45">
            <a:hlinkClick r:id="" action="ppaction://media"/>
            <a:extLst>
              <a:ext uri="{FF2B5EF4-FFF2-40B4-BE49-F238E27FC236}">
                <a16:creationId xmlns:a16="http://schemas.microsoft.com/office/drawing/2014/main" id="{B7FB4518-013D-13A2-6171-40B650638B9D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7087689" y="168753"/>
            <a:ext cx="468000" cy="468000"/>
          </a:xfrm>
          <a:prstGeom prst="rect">
            <a:avLst/>
          </a:prstGeom>
        </p:spPr>
      </p:pic>
      <p:pic>
        <p:nvPicPr>
          <p:cNvPr id="32" name="Audio Recording 22.02.2023, 11:39:57">
            <a:hlinkClick r:id="" action="ppaction://media"/>
            <a:extLst>
              <a:ext uri="{FF2B5EF4-FFF2-40B4-BE49-F238E27FC236}">
                <a16:creationId xmlns:a16="http://schemas.microsoft.com/office/drawing/2014/main" id="{4FD07FE6-367D-1265-784D-3A3DF6175361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2695848" y="1740220"/>
            <a:ext cx="468000" cy="468000"/>
          </a:xfrm>
          <a:prstGeom prst="rect">
            <a:avLst/>
          </a:prstGeom>
        </p:spPr>
      </p:pic>
      <p:pic>
        <p:nvPicPr>
          <p:cNvPr id="33" name="Audio Recording 22.02.2023, 11:40:09">
            <a:hlinkClick r:id="" action="ppaction://media"/>
            <a:extLst>
              <a:ext uri="{FF2B5EF4-FFF2-40B4-BE49-F238E27FC236}">
                <a16:creationId xmlns:a16="http://schemas.microsoft.com/office/drawing/2014/main" id="{CA858692-6D09-C726-ABF9-BF16C3D69743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2756463" y="5118223"/>
            <a:ext cx="468000" cy="468000"/>
          </a:xfrm>
          <a:prstGeom prst="rect">
            <a:avLst/>
          </a:prstGeom>
        </p:spPr>
      </p:pic>
      <p:pic>
        <p:nvPicPr>
          <p:cNvPr id="34" name="Audio Recording 22.02.2023, 11:40:20">
            <a:hlinkClick r:id="" action="ppaction://media"/>
            <a:extLst>
              <a:ext uri="{FF2B5EF4-FFF2-40B4-BE49-F238E27FC236}">
                <a16:creationId xmlns:a16="http://schemas.microsoft.com/office/drawing/2014/main" id="{F477446B-E181-CFC2-B1E8-724FA030AC9F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5789654" y="5118223"/>
            <a:ext cx="468000" cy="468000"/>
          </a:xfrm>
          <a:prstGeom prst="rect">
            <a:avLst/>
          </a:prstGeom>
        </p:spPr>
      </p:pic>
      <p:pic>
        <p:nvPicPr>
          <p:cNvPr id="35" name="Audio Recording 22.02.2023, 11:40:48">
            <a:hlinkClick r:id="" action="ppaction://media"/>
            <a:extLst>
              <a:ext uri="{FF2B5EF4-FFF2-40B4-BE49-F238E27FC236}">
                <a16:creationId xmlns:a16="http://schemas.microsoft.com/office/drawing/2014/main" id="{8008D4FD-8F4F-D597-976D-0D85F009C3F7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8851781" y="5100426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43090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bgerundetes Rechteck 24">
            <a:extLst>
              <a:ext uri="{FF2B5EF4-FFF2-40B4-BE49-F238E27FC236}">
                <a16:creationId xmlns:a16="http://schemas.microsoft.com/office/drawing/2014/main" id="{00554155-C33D-66E6-C09A-12A537BBE18C}"/>
              </a:ext>
            </a:extLst>
          </p:cNvPr>
          <p:cNvSpPr/>
          <p:nvPr/>
        </p:nvSpPr>
        <p:spPr>
          <a:xfrm>
            <a:off x="339520" y="2695290"/>
            <a:ext cx="3088449" cy="2015739"/>
          </a:xfrm>
          <a:prstGeom prst="roundRect">
            <a:avLst>
              <a:gd name="adj" fmla="val 5380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6" name="Abgerundetes Rechteck 25">
            <a:extLst>
              <a:ext uri="{FF2B5EF4-FFF2-40B4-BE49-F238E27FC236}">
                <a16:creationId xmlns:a16="http://schemas.microsoft.com/office/drawing/2014/main" id="{F78280CD-2D11-90C4-948F-EEF4E1B9172A}"/>
              </a:ext>
            </a:extLst>
          </p:cNvPr>
          <p:cNvSpPr/>
          <p:nvPr/>
        </p:nvSpPr>
        <p:spPr>
          <a:xfrm>
            <a:off x="339520" y="4869980"/>
            <a:ext cx="3088449" cy="1440000"/>
          </a:xfrm>
          <a:prstGeom prst="roundRect">
            <a:avLst>
              <a:gd name="adj" fmla="val 5485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264A2D79-A8CF-936B-8102-D4BB36ABAD98}"/>
              </a:ext>
            </a:extLst>
          </p:cNvPr>
          <p:cNvSpPr/>
          <p:nvPr/>
        </p:nvSpPr>
        <p:spPr>
          <a:xfrm>
            <a:off x="339520" y="1071986"/>
            <a:ext cx="3088449" cy="1425662"/>
          </a:xfrm>
          <a:prstGeom prst="roundRect">
            <a:avLst>
              <a:gd name="adj" fmla="val 395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4" name="Textfeld 3"/>
          <p:cNvSpPr txBox="1"/>
          <p:nvPr/>
        </p:nvSpPr>
        <p:spPr>
          <a:xfrm>
            <a:off x="5246936" y="2892597"/>
            <a:ext cx="2528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C00000"/>
                </a:solidFill>
                <a:latin typeface="Comic Sans MS"/>
                <a:cs typeface="Comic Sans MS"/>
              </a:rPr>
              <a:t>Sieben</a:t>
            </a:r>
            <a:r>
              <a:rPr lang="de-DE" dirty="0">
                <a:latin typeface="Comic Sans MS"/>
                <a:cs typeface="Comic Sans MS"/>
              </a:rPr>
              <a:t> mal </a:t>
            </a:r>
            <a:r>
              <a:rPr lang="de-DE" dirty="0">
                <a:solidFill>
                  <a:srgbClr val="92D050"/>
                </a:solidFill>
                <a:latin typeface="Comic Sans MS"/>
                <a:cs typeface="Comic Sans MS"/>
              </a:rPr>
              <a:t>fünfzehn</a:t>
            </a:r>
            <a:r>
              <a:rPr lang="de-DE" dirty="0">
                <a:latin typeface="Comic Sans MS"/>
                <a:cs typeface="Comic Sans MS"/>
              </a:rPr>
              <a:t> ist gleich </a:t>
            </a:r>
            <a:r>
              <a:rPr lang="de-DE" dirty="0">
                <a:solidFill>
                  <a:srgbClr val="418AB3"/>
                </a:solidFill>
                <a:latin typeface="Comic Sans MS"/>
                <a:cs typeface="Comic Sans MS"/>
              </a:rPr>
              <a:t>einhundertfünf</a:t>
            </a:r>
            <a:r>
              <a:rPr lang="de-DE" dirty="0">
                <a:latin typeface="Comic Sans MS"/>
                <a:cs typeface="Comic Sans MS"/>
              </a:rPr>
              <a:t>.</a:t>
            </a:r>
          </a:p>
        </p:txBody>
      </p:sp>
      <p:grpSp>
        <p:nvGrpSpPr>
          <p:cNvPr id="37" name="Gruppieren 120">
            <a:extLst>
              <a:ext uri="{FF2B5EF4-FFF2-40B4-BE49-F238E27FC236}">
                <a16:creationId xmlns:a16="http://schemas.microsoft.com/office/drawing/2014/main" id="{91C2DC70-DB6E-7810-4088-ED97803F8D1B}"/>
              </a:ext>
            </a:extLst>
          </p:cNvPr>
          <p:cNvGrpSpPr/>
          <p:nvPr/>
        </p:nvGrpSpPr>
        <p:grpSpPr>
          <a:xfrm>
            <a:off x="463057" y="1198198"/>
            <a:ext cx="2293404" cy="1158874"/>
            <a:chOff x="-1549679" y="1619556"/>
            <a:chExt cx="1466092" cy="995317"/>
          </a:xfrm>
        </p:grpSpPr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E01F0060-BB87-B176-CF37-B6A75CDBA54E}"/>
                </a:ext>
              </a:extLst>
            </p:cNvPr>
            <p:cNvSpPr txBox="1"/>
            <p:nvPr/>
          </p:nvSpPr>
          <p:spPr>
            <a:xfrm>
              <a:off x="-1549678" y="1619556"/>
              <a:ext cx="1466091" cy="38019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die Malaufgabe</a:t>
              </a:r>
              <a:endParaRPr lang="de-DE" sz="2400" dirty="0">
                <a:latin typeface="Comic Sans MS" panose="030F0902030302020204" pitchFamily="66" charset="0"/>
              </a:endParaRPr>
            </a:p>
          </p:txBody>
        </p:sp>
        <p:sp>
          <p:nvSpPr>
            <p:cNvPr id="39" name="Textfeld 38">
              <a:extLst>
                <a:ext uri="{FF2B5EF4-FFF2-40B4-BE49-F238E27FC236}">
                  <a16:creationId xmlns:a16="http://schemas.microsoft.com/office/drawing/2014/main" id="{321BCA81-72FA-81B3-E390-B05A4BF0FE54}"/>
                </a:ext>
              </a:extLst>
            </p:cNvPr>
            <p:cNvSpPr txBox="1"/>
            <p:nvPr/>
          </p:nvSpPr>
          <p:spPr>
            <a:xfrm>
              <a:off x="-1549679" y="2083486"/>
              <a:ext cx="1466092" cy="531387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завдання</a:t>
              </a:r>
              <a:r>
                <a:rPr lang="ru-RU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altLang="de-DE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множення</a:t>
              </a:r>
              <a:endPara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zavdannya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mnozhennya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]</a:t>
              </a:r>
            </a:p>
          </p:txBody>
        </p:sp>
      </p:grpSp>
      <p:grpSp>
        <p:nvGrpSpPr>
          <p:cNvPr id="41" name="Gruppieren 5">
            <a:extLst>
              <a:ext uri="{FF2B5EF4-FFF2-40B4-BE49-F238E27FC236}">
                <a16:creationId xmlns:a16="http://schemas.microsoft.com/office/drawing/2014/main" id="{4E06E014-A47B-0677-69D1-D5609883FE0C}"/>
              </a:ext>
            </a:extLst>
          </p:cNvPr>
          <p:cNvGrpSpPr/>
          <p:nvPr/>
        </p:nvGrpSpPr>
        <p:grpSpPr>
          <a:xfrm>
            <a:off x="449402" y="3392250"/>
            <a:ext cx="2095031" cy="1181031"/>
            <a:chOff x="-1549677" y="1609700"/>
            <a:chExt cx="1262234" cy="1139590"/>
          </a:xfrm>
        </p:grpSpPr>
        <p:sp>
          <p:nvSpPr>
            <p:cNvPr id="42" name="Textfeld 41">
              <a:extLst>
                <a:ext uri="{FF2B5EF4-FFF2-40B4-BE49-F238E27FC236}">
                  <a16:creationId xmlns:a16="http://schemas.microsoft.com/office/drawing/2014/main" id="{7697CCE9-CB2D-D73C-3588-7F3AD4B2C7DA}"/>
                </a:ext>
              </a:extLst>
            </p:cNvPr>
            <p:cNvSpPr txBox="1"/>
            <p:nvPr/>
          </p:nvSpPr>
          <p:spPr>
            <a:xfrm>
              <a:off x="-1549677" y="1609700"/>
              <a:ext cx="1262234" cy="4271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die Gleichung</a:t>
              </a:r>
              <a:endParaRPr lang="de-DE" sz="2400" dirty="0">
                <a:latin typeface="Comic Sans MS" panose="030F0902030302020204" pitchFamily="66" charset="0"/>
              </a:endParaRPr>
            </a:p>
          </p:txBody>
        </p:sp>
        <p:sp>
          <p:nvSpPr>
            <p:cNvPr id="43" name="Textfeld 42">
              <a:extLst>
                <a:ext uri="{FF2B5EF4-FFF2-40B4-BE49-F238E27FC236}">
                  <a16:creationId xmlns:a16="http://schemas.microsoft.com/office/drawing/2014/main" id="{5FEAA649-F105-471C-A2A7-C40D27E3CDBD}"/>
                </a:ext>
              </a:extLst>
            </p:cNvPr>
            <p:cNvSpPr txBox="1"/>
            <p:nvPr/>
          </p:nvSpPr>
          <p:spPr>
            <a:xfrm>
              <a:off x="-1549675" y="2120870"/>
              <a:ext cx="1262232" cy="628420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sz="2000" dirty="0" err="1"/>
                <a:t>рівняння</a:t>
              </a:r>
              <a:endParaRPr lang="de-DE" altLang="de-DE" sz="2000" dirty="0">
                <a:latin typeface="Comic Sans MS" panose="030F0902030302020204" pitchFamily="66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rivnyannya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44" name="Textfeld 43">
            <a:extLst>
              <a:ext uri="{FF2B5EF4-FFF2-40B4-BE49-F238E27FC236}">
                <a16:creationId xmlns:a16="http://schemas.microsoft.com/office/drawing/2014/main" id="{C0FA1CD7-995A-6B3D-AC4F-AE1E78192008}"/>
              </a:ext>
            </a:extLst>
          </p:cNvPr>
          <p:cNvSpPr txBox="1"/>
          <p:nvPr/>
        </p:nvSpPr>
        <p:spPr>
          <a:xfrm>
            <a:off x="597621" y="2843716"/>
            <a:ext cx="249697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Comic Sans MS" panose="030F0902030302020204" pitchFamily="66" charset="0"/>
              </a:rPr>
              <a:t>7 </a:t>
            </a:r>
            <a:r>
              <a:rPr lang="de-DE" sz="2400" b="1" dirty="0">
                <a:latin typeface="Comic Sans MS" panose="030F0902030302020204" pitchFamily="66" charset="0"/>
                <a:sym typeface="Wingdings"/>
              </a:rPr>
              <a:t> </a:t>
            </a:r>
            <a:r>
              <a:rPr lang="de-DE" sz="2400" b="1" dirty="0">
                <a:latin typeface="Comic Sans MS" panose="030F0902030302020204" pitchFamily="66" charset="0"/>
              </a:rPr>
              <a:t>15 = 105</a:t>
            </a:r>
          </a:p>
        </p:txBody>
      </p:sp>
      <p:grpSp>
        <p:nvGrpSpPr>
          <p:cNvPr id="45" name="Gruppieren 120">
            <a:extLst>
              <a:ext uri="{FF2B5EF4-FFF2-40B4-BE49-F238E27FC236}">
                <a16:creationId xmlns:a16="http://schemas.microsoft.com/office/drawing/2014/main" id="{91C2DC70-DB6E-7810-4088-ED97803F8D1B}"/>
              </a:ext>
            </a:extLst>
          </p:cNvPr>
          <p:cNvGrpSpPr/>
          <p:nvPr/>
        </p:nvGrpSpPr>
        <p:grpSpPr>
          <a:xfrm>
            <a:off x="457106" y="4983040"/>
            <a:ext cx="2218735" cy="1162994"/>
            <a:chOff x="-1549680" y="1609700"/>
            <a:chExt cx="1336760" cy="998856"/>
          </a:xfrm>
        </p:grpSpPr>
        <p:sp>
          <p:nvSpPr>
            <p:cNvPr id="46" name="Textfeld 45">
              <a:extLst>
                <a:ext uri="{FF2B5EF4-FFF2-40B4-BE49-F238E27FC236}">
                  <a16:creationId xmlns:a16="http://schemas.microsoft.com/office/drawing/2014/main" id="{E01F0060-BB87-B176-CF37-B6A75CDBA54E}"/>
                </a:ext>
              </a:extLst>
            </p:cNvPr>
            <p:cNvSpPr txBox="1"/>
            <p:nvPr/>
          </p:nvSpPr>
          <p:spPr>
            <a:xfrm>
              <a:off x="-1549680" y="1609700"/>
              <a:ext cx="1336759" cy="38019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der Rechenweg</a:t>
              </a:r>
              <a:endParaRPr lang="de-DE" sz="2400" dirty="0">
                <a:latin typeface="Comic Sans MS" panose="030F0902030302020204" pitchFamily="66" charset="0"/>
              </a:endParaRPr>
            </a:p>
          </p:txBody>
        </p:sp>
        <p:sp>
          <p:nvSpPr>
            <p:cNvPr id="47" name="Textfeld 46">
              <a:extLst>
                <a:ext uri="{FF2B5EF4-FFF2-40B4-BE49-F238E27FC236}">
                  <a16:creationId xmlns:a16="http://schemas.microsoft.com/office/drawing/2014/main" id="{321BCA81-72FA-81B3-E390-B05A4BF0FE54}"/>
                </a:ext>
              </a:extLst>
            </p:cNvPr>
            <p:cNvSpPr txBox="1"/>
            <p:nvPr/>
          </p:nvSpPr>
          <p:spPr>
            <a:xfrm>
              <a:off x="-1544749" y="2049201"/>
              <a:ext cx="1331829" cy="55935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sz="2000" dirty="0" err="1"/>
                <a:t>спосіб</a:t>
              </a:r>
              <a:r>
                <a:rPr lang="ru-RU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altLang="de-DE" sz="2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розрахунку</a:t>
              </a:r>
              <a:endPara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sposib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rozrakhunku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7" name="Audio Recording 16.01.2023, 19:01:46">
            <a:hlinkClick r:id="" action="ppaction://media"/>
            <a:extLst>
              <a:ext uri="{FF2B5EF4-FFF2-40B4-BE49-F238E27FC236}">
                <a16:creationId xmlns:a16="http://schemas.microsoft.com/office/drawing/2014/main" id="{97442188-290E-389E-66B1-87B12E2BE9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63187" y="1230158"/>
            <a:ext cx="468000" cy="468000"/>
          </a:xfrm>
          <a:prstGeom prst="rect">
            <a:avLst/>
          </a:prstGeom>
        </p:spPr>
      </p:pic>
      <p:pic>
        <p:nvPicPr>
          <p:cNvPr id="8" name="Audio Recording 16.01.2023, 19:02:01">
            <a:hlinkClick r:id="" action="ppaction://media"/>
            <a:extLst>
              <a:ext uri="{FF2B5EF4-FFF2-40B4-BE49-F238E27FC236}">
                <a16:creationId xmlns:a16="http://schemas.microsoft.com/office/drawing/2014/main" id="{49827EEA-7DC5-0371-C779-996015F7B72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125703" y="3197715"/>
            <a:ext cx="468000" cy="46800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193795A0-87A3-FC42-389C-ED5F08395326}"/>
              </a:ext>
            </a:extLst>
          </p:cNvPr>
          <p:cNvSpPr txBox="1"/>
          <p:nvPr/>
        </p:nvSpPr>
        <p:spPr>
          <a:xfrm>
            <a:off x="3839394" y="4336039"/>
            <a:ext cx="3306606" cy="1856125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de-DE" sz="2000" dirty="0" err="1">
                <a:solidFill>
                  <a:srgbClr val="C00000"/>
                </a:solidFill>
              </a:rPr>
              <a:t>Сім</a:t>
            </a:r>
            <a:r>
              <a:rPr lang="ru-RU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de-D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помножити</a:t>
            </a:r>
            <a:r>
              <a:rPr lang="ru-RU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на </a:t>
            </a:r>
            <a:r>
              <a:rPr lang="ru-RU" altLang="de-DE" sz="2000" dirty="0" err="1">
                <a:solidFill>
                  <a:srgbClr val="92D050"/>
                </a:solidFill>
              </a:rPr>
              <a:t>п'ятнадцять</a:t>
            </a:r>
            <a:r>
              <a:rPr lang="ru-RU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de-D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дорівнює</a:t>
            </a:r>
            <a:r>
              <a:rPr lang="ru-RU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de-DE" sz="2000" dirty="0">
                <a:solidFill>
                  <a:srgbClr val="418AB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ста </a:t>
            </a:r>
            <a:r>
              <a:rPr lang="ru-RU" altLang="de-DE" sz="2000" dirty="0" err="1">
                <a:solidFill>
                  <a:srgbClr val="418AB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п'яти</a:t>
            </a:r>
            <a:r>
              <a:rPr lang="ru-RU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de-DE" altLang="de-D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[Sim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pomnozhyty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na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p'yatnadtsyat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ʹ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dorivnyuye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sta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p'yaty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.]</a:t>
            </a:r>
            <a:endParaRPr lang="de-DE" altLang="de-DE" sz="16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11" name="Audio Recording 16.01.2023, 19:03:18">
            <a:hlinkClick r:id="" action="ppaction://media"/>
            <a:extLst>
              <a:ext uri="{FF2B5EF4-FFF2-40B4-BE49-F238E27FC236}">
                <a16:creationId xmlns:a16="http://schemas.microsoft.com/office/drawing/2014/main" id="{E4746C49-053E-4211-7A9D-60E5E0656D0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626593" y="3412967"/>
            <a:ext cx="468000" cy="468000"/>
          </a:xfrm>
          <a:prstGeom prst="rect">
            <a:avLst/>
          </a:prstGeom>
        </p:spPr>
      </p:pic>
      <p:pic>
        <p:nvPicPr>
          <p:cNvPr id="12" name="Audio Recording 16.01.2023, 19:03:25">
            <a:hlinkClick r:id="" action="ppaction://media"/>
            <a:extLst>
              <a:ext uri="{FF2B5EF4-FFF2-40B4-BE49-F238E27FC236}">
                <a16:creationId xmlns:a16="http://schemas.microsoft.com/office/drawing/2014/main" id="{5EBED8B1-BAD9-5F96-3CC4-F9CC5EA54BC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24718" y="4991547"/>
            <a:ext cx="468000" cy="468000"/>
          </a:xfrm>
          <a:prstGeom prst="rect">
            <a:avLst/>
          </a:prstGeom>
        </p:spPr>
      </p:pic>
      <p:sp>
        <p:nvSpPr>
          <p:cNvPr id="13" name="Abgerundete rechteckige Legende 12">
            <a:extLst>
              <a:ext uri="{FF2B5EF4-FFF2-40B4-BE49-F238E27FC236}">
                <a16:creationId xmlns:a16="http://schemas.microsoft.com/office/drawing/2014/main" id="{ABDB611A-D1AF-5FE7-2A19-593A83E4B220}"/>
              </a:ext>
            </a:extLst>
          </p:cNvPr>
          <p:cNvSpPr/>
          <p:nvPr/>
        </p:nvSpPr>
        <p:spPr>
          <a:xfrm>
            <a:off x="5204688" y="2658386"/>
            <a:ext cx="2525804" cy="1338921"/>
          </a:xfrm>
          <a:prstGeom prst="wedgeRoundRectCallout">
            <a:avLst>
              <a:gd name="adj1" fmla="val 63933"/>
              <a:gd name="adj2" fmla="val 42512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Abgerundete rechteckige Legende 13">
            <a:extLst>
              <a:ext uri="{FF2B5EF4-FFF2-40B4-BE49-F238E27FC236}">
                <a16:creationId xmlns:a16="http://schemas.microsoft.com/office/drawing/2014/main" id="{250E18EB-71DF-7183-55A6-C36FD50F532B}"/>
              </a:ext>
            </a:extLst>
          </p:cNvPr>
          <p:cNvSpPr/>
          <p:nvPr/>
        </p:nvSpPr>
        <p:spPr>
          <a:xfrm>
            <a:off x="3937624" y="4154659"/>
            <a:ext cx="3516492" cy="2247338"/>
          </a:xfrm>
          <a:prstGeom prst="wedgeRoundRectCallout">
            <a:avLst>
              <a:gd name="adj1" fmla="val 61255"/>
              <a:gd name="adj2" fmla="val -25776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F431CC07-6CED-BFC9-69D2-DBA8B7050635}"/>
              </a:ext>
            </a:extLst>
          </p:cNvPr>
          <p:cNvSpPr txBox="1"/>
          <p:nvPr/>
        </p:nvSpPr>
        <p:spPr>
          <a:xfrm>
            <a:off x="4264440" y="1327399"/>
            <a:ext cx="3872365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C00000"/>
                </a:solidFill>
                <a:latin typeface="Comic Sans MS" panose="030F0902030302020204" pitchFamily="66" charset="0"/>
              </a:rPr>
              <a:t>7</a:t>
            </a:r>
            <a:r>
              <a:rPr lang="de-DE" sz="4400" dirty="0">
                <a:latin typeface="Comic Sans MS" panose="030F0902030302020204" pitchFamily="66" charset="0"/>
              </a:rPr>
              <a:t> · </a:t>
            </a:r>
            <a:r>
              <a:rPr lang="de-DE" sz="4400" dirty="0">
                <a:solidFill>
                  <a:srgbClr val="92D050"/>
                </a:solidFill>
                <a:latin typeface="Comic Sans MS" panose="030F0902030302020204" pitchFamily="66" charset="0"/>
              </a:rPr>
              <a:t>15</a:t>
            </a:r>
            <a:r>
              <a:rPr lang="de-DE" sz="4400" dirty="0">
                <a:latin typeface="Comic Sans MS" panose="030F0902030302020204" pitchFamily="66" charset="0"/>
              </a:rPr>
              <a:t>  =  </a:t>
            </a:r>
            <a:r>
              <a:rPr lang="de-DE" sz="4400" dirty="0">
                <a:solidFill>
                  <a:srgbClr val="418AB3"/>
                </a:solidFill>
                <a:latin typeface="Comic Sans MS" panose="030F0902030302020204" pitchFamily="66" charset="0"/>
              </a:rPr>
              <a:t>105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37118089-8141-C522-DAD0-E013ADFE7FA8}"/>
              </a:ext>
            </a:extLst>
          </p:cNvPr>
          <p:cNvSpPr txBox="1"/>
          <p:nvPr/>
        </p:nvSpPr>
        <p:spPr>
          <a:xfrm>
            <a:off x="811909" y="2751081"/>
            <a:ext cx="376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Comic Sans MS" panose="030F0902030302020204" pitchFamily="66" charset="0"/>
              </a:rPr>
              <a:t>.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3FB2C23C-8A83-9D7B-5875-3AF595388304}"/>
              </a:ext>
            </a:extLst>
          </p:cNvPr>
          <p:cNvSpPr/>
          <p:nvPr/>
        </p:nvSpPr>
        <p:spPr>
          <a:xfrm>
            <a:off x="227284" y="-46517"/>
            <a:ext cx="5147288" cy="95776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Halbschriftliche </a:t>
            </a:r>
          </a:p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Multiplikation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759BEF72-29DF-DE1A-D40B-FEC674C1DF48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 flipH="1">
            <a:off x="8136805" y="3834923"/>
            <a:ext cx="1495765" cy="1761143"/>
          </a:xfrm>
          <a:prstGeom prst="rect">
            <a:avLst/>
          </a:prstGeom>
        </p:spPr>
      </p:pic>
      <p:pic>
        <p:nvPicPr>
          <p:cNvPr id="28" name="Audio Recording 16.01.2023, 19:00:25">
            <a:hlinkClick r:id="" action="ppaction://media"/>
            <a:extLst>
              <a:ext uri="{FF2B5EF4-FFF2-40B4-BE49-F238E27FC236}">
                <a16:creationId xmlns:a16="http://schemas.microsoft.com/office/drawing/2014/main" id="{1C30759E-DFF8-6FA1-38C2-B25DC536C581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56463" y="197353"/>
            <a:ext cx="468000" cy="468000"/>
          </a:xfrm>
          <a:prstGeom prst="rect">
            <a:avLst/>
          </a:prstGeom>
        </p:spPr>
      </p:pic>
      <p:sp>
        <p:nvSpPr>
          <p:cNvPr id="29" name="Rechteck 108">
            <a:extLst>
              <a:ext uri="{FF2B5EF4-FFF2-40B4-BE49-F238E27FC236}">
                <a16:creationId xmlns:a16="http://schemas.microsoft.com/office/drawing/2014/main" id="{9253387A-B09E-D2D5-D67F-96827FD0F633}"/>
              </a:ext>
            </a:extLst>
          </p:cNvPr>
          <p:cNvSpPr/>
          <p:nvPr/>
        </p:nvSpPr>
        <p:spPr>
          <a:xfrm>
            <a:off x="3427969" y="-46517"/>
            <a:ext cx="4105238" cy="90294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ru-RU" sz="2400" dirty="0" err="1">
                <a:solidFill>
                  <a:schemeClr val="tx1"/>
                </a:solidFill>
              </a:rPr>
              <a:t>Напівписьмове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м</a:t>
            </a:r>
            <a:r>
              <a:rPr lang="ru-RU" altLang="de-DE" sz="2400" dirty="0" err="1">
                <a:solidFill>
                  <a:schemeClr val="tx1"/>
                </a:solidFill>
              </a:rPr>
              <a:t>ноження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Napivpysʹmove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mnozhennya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</a:p>
        </p:txBody>
      </p:sp>
      <p:pic>
        <p:nvPicPr>
          <p:cNvPr id="30" name="Audio Recording 22.02.2023, 11:39:45">
            <a:hlinkClick r:id="" action="ppaction://media"/>
            <a:extLst>
              <a:ext uri="{FF2B5EF4-FFF2-40B4-BE49-F238E27FC236}">
                <a16:creationId xmlns:a16="http://schemas.microsoft.com/office/drawing/2014/main" id="{CB728633-07B4-7B6C-D7D3-61AD645FA710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7087689" y="168753"/>
            <a:ext cx="468000" cy="468000"/>
          </a:xfrm>
          <a:prstGeom prst="rect">
            <a:avLst/>
          </a:prstGeom>
        </p:spPr>
      </p:pic>
      <p:pic>
        <p:nvPicPr>
          <p:cNvPr id="31" name="Audio Recording 22.02.2023, 11:41:47">
            <a:hlinkClick r:id="" action="ppaction://media"/>
            <a:extLst>
              <a:ext uri="{FF2B5EF4-FFF2-40B4-BE49-F238E27FC236}">
                <a16:creationId xmlns:a16="http://schemas.microsoft.com/office/drawing/2014/main" id="{25496A33-8963-717B-803C-1C1260C2D1F5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2864178" y="1766442"/>
            <a:ext cx="468000" cy="468000"/>
          </a:xfrm>
          <a:prstGeom prst="rect">
            <a:avLst/>
          </a:prstGeom>
        </p:spPr>
      </p:pic>
      <p:pic>
        <p:nvPicPr>
          <p:cNvPr id="32" name="Audio Recording 22.02.2023, 11:42:15">
            <a:hlinkClick r:id="" action="ppaction://media"/>
            <a:extLst>
              <a:ext uri="{FF2B5EF4-FFF2-40B4-BE49-F238E27FC236}">
                <a16:creationId xmlns:a16="http://schemas.microsoft.com/office/drawing/2014/main" id="{873F556B-28A5-5194-08C0-7C3EBC6A1D0F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6712943" y="5124201"/>
            <a:ext cx="468000" cy="468000"/>
          </a:xfrm>
          <a:prstGeom prst="rect">
            <a:avLst/>
          </a:prstGeom>
        </p:spPr>
      </p:pic>
      <p:pic>
        <p:nvPicPr>
          <p:cNvPr id="33" name="Audio Recording 22.02.2023, 11:42:35">
            <a:hlinkClick r:id="" action="ppaction://media"/>
            <a:extLst>
              <a:ext uri="{FF2B5EF4-FFF2-40B4-BE49-F238E27FC236}">
                <a16:creationId xmlns:a16="http://schemas.microsoft.com/office/drawing/2014/main" id="{F4695775-F041-AA67-4688-D9A16F8AD066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2626593" y="4001121"/>
            <a:ext cx="468000" cy="468000"/>
          </a:xfrm>
          <a:prstGeom prst="rect">
            <a:avLst/>
          </a:prstGeom>
        </p:spPr>
      </p:pic>
      <p:pic>
        <p:nvPicPr>
          <p:cNvPr id="34" name="Audio Recording 22.02.2023, 11:42:47">
            <a:hlinkClick r:id="" action="ppaction://media"/>
            <a:extLst>
              <a:ext uri="{FF2B5EF4-FFF2-40B4-BE49-F238E27FC236}">
                <a16:creationId xmlns:a16="http://schemas.microsoft.com/office/drawing/2014/main" id="{D765B7A9-B297-8193-4778-42C5861BE136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2724718" y="5572727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07186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extLst>
              <a:ext uri="{FF2B5EF4-FFF2-40B4-BE49-F238E27FC236}">
                <a16:creationId xmlns:a16="http://schemas.microsoft.com/office/drawing/2014/main" id="{0A9F3CEE-AF89-9275-4140-51B0B6AD14B9}"/>
              </a:ext>
            </a:extLst>
          </p:cNvPr>
          <p:cNvSpPr txBox="1"/>
          <p:nvPr/>
        </p:nvSpPr>
        <p:spPr>
          <a:xfrm>
            <a:off x="5783100" y="5281832"/>
            <a:ext cx="2255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de-DE" sz="2400" dirty="0">
                <a:solidFill>
                  <a:srgbClr val="92D050"/>
                </a:solidFill>
                <a:latin typeface="Comic Sans MS"/>
                <a:ea typeface="Calibri" panose="020F0502020204030204" pitchFamily="34" charset="0"/>
                <a:cs typeface="Comic Sans MS"/>
              </a:rPr>
              <a:t>7 </a:t>
            </a:r>
            <a:r>
              <a:rPr lang="de-DE" altLang="de-DE" sz="2000" b="1" dirty="0">
                <a:latin typeface="Comic Sans MS"/>
                <a:ea typeface="Wingdings"/>
                <a:cs typeface="Comic Sans MS"/>
                <a:sym typeface="Wingdings"/>
              </a:rPr>
              <a:t>·  </a:t>
            </a:r>
            <a:r>
              <a:rPr lang="de-DE" altLang="de-DE" sz="2400" dirty="0">
                <a:solidFill>
                  <a:srgbClr val="92D050"/>
                </a:solidFill>
                <a:latin typeface="Comic Sans MS"/>
                <a:ea typeface="Wingdings"/>
                <a:cs typeface="Comic Sans MS"/>
                <a:sym typeface="Wingdings"/>
              </a:rPr>
              <a:t> 5 </a:t>
            </a:r>
            <a:r>
              <a:rPr lang="de-DE" altLang="de-DE" sz="2400" dirty="0">
                <a:latin typeface="Comic Sans MS"/>
                <a:ea typeface="Wingdings"/>
                <a:cs typeface="Comic Sans MS"/>
                <a:sym typeface="Wingdings"/>
              </a:rPr>
              <a:t>=</a:t>
            </a:r>
            <a:r>
              <a:rPr lang="de-DE" altLang="de-DE" sz="2400" dirty="0">
                <a:solidFill>
                  <a:srgbClr val="92D050"/>
                </a:solidFill>
                <a:latin typeface="Comic Sans MS"/>
                <a:ea typeface="Wingdings"/>
                <a:cs typeface="Comic Sans MS"/>
                <a:sym typeface="Wingdings"/>
              </a:rPr>
              <a:t> 35</a:t>
            </a:r>
            <a:r>
              <a:rPr lang="de-DE" altLang="de-DE" sz="2400" dirty="0">
                <a:solidFill>
                  <a:srgbClr val="92D050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ED9AF41B-E714-74C5-5B34-71C327EA2DFF}"/>
              </a:ext>
            </a:extLst>
          </p:cNvPr>
          <p:cNvSpPr/>
          <p:nvPr/>
        </p:nvSpPr>
        <p:spPr>
          <a:xfrm>
            <a:off x="407697" y="1066870"/>
            <a:ext cx="4461807" cy="1603016"/>
          </a:xfrm>
          <a:prstGeom prst="roundRect">
            <a:avLst>
              <a:gd name="adj" fmla="val 1059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B489BD67-F4E1-4443-9307-D685FDAD0E96}"/>
              </a:ext>
            </a:extLst>
          </p:cNvPr>
          <p:cNvGrpSpPr/>
          <p:nvPr/>
        </p:nvGrpSpPr>
        <p:grpSpPr>
          <a:xfrm>
            <a:off x="571212" y="1173071"/>
            <a:ext cx="3558258" cy="1322192"/>
            <a:chOff x="-1549678" y="1580204"/>
            <a:chExt cx="1469349" cy="1322192"/>
          </a:xfrm>
        </p:grpSpPr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800BBCC2-6CD0-E36F-DD73-E93A054FA93B}"/>
                </a:ext>
              </a:extLst>
            </p:cNvPr>
            <p:cNvSpPr txBox="1"/>
            <p:nvPr/>
          </p:nvSpPr>
          <p:spPr>
            <a:xfrm>
              <a:off x="-1549678" y="1580204"/>
              <a:ext cx="1469349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36000" rIns="36000" rtlCol="0">
              <a:spAutoFit/>
            </a:bodyPr>
            <a:lstStyle/>
            <a:p>
              <a:pPr algn="ctr"/>
              <a:r>
                <a:rPr lang="de-DE" sz="2000" b="1" dirty="0">
                  <a:latin typeface="Comic Sans MS" panose="030F0902030302020204" pitchFamily="66" charset="0"/>
                </a:rPr>
                <a:t>Schrittweise Multiplizieren</a:t>
              </a:r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A6FB1A89-3508-57C4-8742-81601C71A345}"/>
                </a:ext>
              </a:extLst>
            </p:cNvPr>
            <p:cNvSpPr txBox="1"/>
            <p:nvPr/>
          </p:nvSpPr>
          <p:spPr>
            <a:xfrm>
              <a:off x="-1549674" y="2120870"/>
              <a:ext cx="1469345" cy="781526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sz="2400" dirty="0" err="1"/>
                <a:t>множення</a:t>
              </a:r>
              <a:r>
                <a:rPr lang="ru-RU" altLang="de-DE" sz="2400" dirty="0"/>
                <a:t> по </a:t>
              </a:r>
              <a:r>
                <a:rPr lang="ru-RU" altLang="de-DE" sz="2400" dirty="0" err="1"/>
                <a:t>діям</a:t>
              </a:r>
              <a:endParaRPr lang="de-DE" altLang="de-DE" sz="2400" b="1" dirty="0">
                <a:latin typeface="Comic Sans MS" panose="030F0902030302020204" pitchFamily="66" charset="0"/>
              </a:endParaRPr>
            </a:p>
            <a:p>
              <a:pPr algn="ctr"/>
              <a:r>
                <a:rPr lang="de-DE" altLang="de-DE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mnozhennya</a:t>
              </a:r>
              <a:r>
                <a:rPr lang="de-DE" b="0" i="0" dirty="0">
                  <a:solidFill>
                    <a:srgbClr val="5F6368"/>
                  </a:solidFill>
                  <a:effectLst/>
                  <a:latin typeface="Roboto" panose="02000000000000000000" pitchFamily="2" charset="0"/>
                </a:rPr>
                <a:t> </a:t>
              </a:r>
              <a:r>
                <a:rPr lang="de-DE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po</a:t>
              </a:r>
              <a:r>
                <a:rPr lang="de-DE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  <a:r>
                <a:rPr lang="de-DE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diyam</a:t>
              </a:r>
              <a:r>
                <a:rPr lang="de-DE" altLang="de-DE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]</a:t>
              </a:r>
            </a:p>
          </p:txBody>
        </p:sp>
      </p:grpSp>
      <p:sp>
        <p:nvSpPr>
          <p:cNvPr id="57" name="Textfeld 56">
            <a:extLst>
              <a:ext uri="{FF2B5EF4-FFF2-40B4-BE49-F238E27FC236}">
                <a16:creationId xmlns:a16="http://schemas.microsoft.com/office/drawing/2014/main" id="{74EC1E40-512C-A94B-3261-70CBE31B8ADE}"/>
              </a:ext>
            </a:extLst>
          </p:cNvPr>
          <p:cNvSpPr txBox="1"/>
          <p:nvPr/>
        </p:nvSpPr>
        <p:spPr>
          <a:xfrm>
            <a:off x="603652" y="3022133"/>
            <a:ext cx="3525818" cy="78319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Comic Sans MS" panose="030F0902030302020204" pitchFamily="66" charset="0"/>
              </a:rPr>
              <a:t>Ich zerlege die Aufgabe in zwei Malaufgaben.</a:t>
            </a: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6A53A880-4285-B838-004F-2CF0633DEB43}"/>
              </a:ext>
            </a:extLst>
          </p:cNvPr>
          <p:cNvSpPr txBox="1"/>
          <p:nvPr/>
        </p:nvSpPr>
        <p:spPr>
          <a:xfrm>
            <a:off x="2064643" y="4926458"/>
            <a:ext cx="3070057" cy="1709589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de-DE" sz="2000" dirty="0"/>
              <a:t>Я </a:t>
            </a:r>
            <a:r>
              <a:rPr lang="ru-RU" altLang="de-DE" sz="2000" dirty="0" err="1"/>
              <a:t>розділяю</a:t>
            </a:r>
            <a:r>
              <a:rPr lang="ru-RU" altLang="de-DE" sz="2000" dirty="0"/>
              <a:t> задачу на два </a:t>
            </a:r>
            <a:r>
              <a:rPr lang="ru-RU" altLang="de-DE" sz="2000" dirty="0" err="1"/>
              <a:t>завдання</a:t>
            </a:r>
            <a:r>
              <a:rPr lang="ru-RU" altLang="de-DE" sz="2000" dirty="0"/>
              <a:t> </a:t>
            </a:r>
            <a:r>
              <a:rPr lang="ru-RU" altLang="de-DE" sz="2000" dirty="0" err="1"/>
              <a:t>множення</a:t>
            </a:r>
            <a:r>
              <a:rPr lang="ru-RU" altLang="de-DE" sz="2000" dirty="0"/>
              <a:t>.</a:t>
            </a:r>
            <a:endParaRPr lang="de-DE" altLang="de-DE" sz="2000" dirty="0">
              <a:latin typeface="Comic Sans MS" panose="030F0902030302020204" pitchFamily="66" charset="0"/>
            </a:endParaRPr>
          </a:p>
          <a:p>
            <a:pPr algn="ctr"/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Ya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rozdilyayu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zadachu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na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dva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zavdannya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mnozhennya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.]</a:t>
            </a:r>
          </a:p>
          <a:p>
            <a:pPr algn="ctr"/>
            <a:endParaRPr lang="de-DE" altLang="de-DE" sz="11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de-DE" altLang="de-DE" sz="16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321BCA81-72FA-81B3-E390-B05A4BF0FE54}"/>
              </a:ext>
            </a:extLst>
          </p:cNvPr>
          <p:cNvSpPr txBox="1"/>
          <p:nvPr/>
        </p:nvSpPr>
        <p:spPr>
          <a:xfrm>
            <a:off x="5768812" y="4411356"/>
            <a:ext cx="3353509" cy="879217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altLang="de-DE" sz="2400" b="1" dirty="0">
                <a:solidFill>
                  <a:srgbClr val="000000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7 · 15 </a:t>
            </a:r>
            <a:r>
              <a:rPr lang="de-DE" altLang="de-DE" sz="2400" dirty="0">
                <a:solidFill>
                  <a:srgbClr val="000000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de-DE" altLang="de-DE" sz="2400" dirty="0">
                <a:solidFill>
                  <a:srgbClr val="F8B44E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70</a:t>
            </a:r>
            <a:r>
              <a:rPr lang="de-DE" altLang="de-DE" sz="2400" dirty="0">
                <a:solidFill>
                  <a:srgbClr val="000000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+ </a:t>
            </a:r>
            <a:r>
              <a:rPr lang="de-DE" altLang="de-DE" sz="2400" dirty="0">
                <a:solidFill>
                  <a:srgbClr val="92D050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35</a:t>
            </a:r>
            <a:r>
              <a:rPr lang="de-DE" altLang="de-DE" sz="2400" dirty="0">
                <a:solidFill>
                  <a:srgbClr val="000000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de-DE" altLang="de-DE" sz="2400" b="1" dirty="0">
                <a:solidFill>
                  <a:srgbClr val="000000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105</a:t>
            </a:r>
            <a:endParaRPr lang="de-DE" altLang="de-DE" sz="2000" dirty="0">
              <a:solidFill>
                <a:srgbClr val="000000"/>
              </a:solidFill>
              <a:latin typeface="Comic Sans MS" panose="030F09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altLang="de-DE" sz="2400" dirty="0">
                <a:solidFill>
                  <a:srgbClr val="92D050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6" name="Audio Recording 16.01.2023, 19:05:52">
            <a:hlinkClick r:id="" action="ppaction://media"/>
            <a:extLst>
              <a:ext uri="{FF2B5EF4-FFF2-40B4-BE49-F238E27FC236}">
                <a16:creationId xmlns:a16="http://schemas.microsoft.com/office/drawing/2014/main" id="{E0DEE79E-F263-A166-3275-0D899D5B74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265239" y="1144446"/>
            <a:ext cx="468000" cy="468000"/>
          </a:xfrm>
          <a:prstGeom prst="rect">
            <a:avLst/>
          </a:prstGeom>
        </p:spPr>
      </p:pic>
      <p:pic>
        <p:nvPicPr>
          <p:cNvPr id="7" name="Audio Recording 16.01.2023, 19:06:08">
            <a:hlinkClick r:id="" action="ppaction://media"/>
            <a:extLst>
              <a:ext uri="{FF2B5EF4-FFF2-40B4-BE49-F238E27FC236}">
                <a16:creationId xmlns:a16="http://schemas.microsoft.com/office/drawing/2014/main" id="{F72E7759-AD0D-76FB-F77C-CA75CFAE1F8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22261" y="3337326"/>
            <a:ext cx="468000" cy="468000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60C849DA-1D72-48FF-85DD-AEE67658454A}"/>
              </a:ext>
            </a:extLst>
          </p:cNvPr>
          <p:cNvSpPr/>
          <p:nvPr/>
        </p:nvSpPr>
        <p:spPr>
          <a:xfrm>
            <a:off x="227284" y="-46517"/>
            <a:ext cx="5147288" cy="95776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Halbschriftliche </a:t>
            </a:r>
          </a:p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Multiplikation</a:t>
            </a:r>
          </a:p>
        </p:txBody>
      </p:sp>
      <p:sp>
        <p:nvSpPr>
          <p:cNvPr id="13" name="Abgerundete rechteckige Legende 12">
            <a:extLst>
              <a:ext uri="{FF2B5EF4-FFF2-40B4-BE49-F238E27FC236}">
                <a16:creationId xmlns:a16="http://schemas.microsoft.com/office/drawing/2014/main" id="{8FF475FA-0D00-0A7C-7EC8-6D6FD9362154}"/>
              </a:ext>
            </a:extLst>
          </p:cNvPr>
          <p:cNvSpPr/>
          <p:nvPr/>
        </p:nvSpPr>
        <p:spPr>
          <a:xfrm>
            <a:off x="490716" y="2915781"/>
            <a:ext cx="3919238" cy="1013342"/>
          </a:xfrm>
          <a:prstGeom prst="wedgeRoundRectCallout">
            <a:avLst>
              <a:gd name="adj1" fmla="val -26523"/>
              <a:gd name="adj2" fmla="val 62501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4481D048-FBBE-5DA9-11A7-8ADB8C1C3CED}"/>
              </a:ext>
            </a:extLst>
          </p:cNvPr>
          <p:cNvGrpSpPr>
            <a:grpSpLocks noChangeAspect="1"/>
          </p:cNvGrpSpPr>
          <p:nvPr/>
        </p:nvGrpSpPr>
        <p:grpSpPr>
          <a:xfrm>
            <a:off x="5551774" y="1905683"/>
            <a:ext cx="3829795" cy="1927948"/>
            <a:chOff x="5207754" y="1579766"/>
            <a:chExt cx="4945690" cy="2489698"/>
          </a:xfrm>
        </p:grpSpPr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B966AECC-AC83-0047-91E1-B6B12810D1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207754" y="1579766"/>
              <a:ext cx="2472845" cy="2487115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04FFE1BB-4605-F818-D677-2CBEAEA441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680599" y="1582349"/>
              <a:ext cx="2472845" cy="2487115"/>
            </a:xfrm>
            <a:prstGeom prst="rect">
              <a:avLst/>
            </a:prstGeom>
          </p:spPr>
        </p:pic>
      </p:grpSp>
      <p:sp>
        <p:nvSpPr>
          <p:cNvPr id="20" name="Abgerundetes Rechteck 19">
            <a:extLst>
              <a:ext uri="{FF2B5EF4-FFF2-40B4-BE49-F238E27FC236}">
                <a16:creationId xmlns:a16="http://schemas.microsoft.com/office/drawing/2014/main" id="{E5166C08-0818-D6DE-3594-9C4C1F903B7C}"/>
              </a:ext>
            </a:extLst>
          </p:cNvPr>
          <p:cNvSpPr/>
          <p:nvPr/>
        </p:nvSpPr>
        <p:spPr>
          <a:xfrm>
            <a:off x="5545968" y="1903683"/>
            <a:ext cx="1911559" cy="1360512"/>
          </a:xfrm>
          <a:prstGeom prst="roundRect">
            <a:avLst>
              <a:gd name="adj" fmla="val 4192"/>
            </a:avLst>
          </a:prstGeom>
          <a:noFill/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Abgerundetes Rechteck 20">
            <a:extLst>
              <a:ext uri="{FF2B5EF4-FFF2-40B4-BE49-F238E27FC236}">
                <a16:creationId xmlns:a16="http://schemas.microsoft.com/office/drawing/2014/main" id="{2BCAC9BA-93B8-F275-6135-02DFF18D2848}"/>
              </a:ext>
            </a:extLst>
          </p:cNvPr>
          <p:cNvSpPr/>
          <p:nvPr/>
        </p:nvSpPr>
        <p:spPr>
          <a:xfrm>
            <a:off x="7488299" y="1903683"/>
            <a:ext cx="934094" cy="1360512"/>
          </a:xfrm>
          <a:prstGeom prst="roundRect">
            <a:avLst>
              <a:gd name="adj" fmla="val 4192"/>
            </a:avLst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L-Form 21">
            <a:extLst>
              <a:ext uri="{FF2B5EF4-FFF2-40B4-BE49-F238E27FC236}">
                <a16:creationId xmlns:a16="http://schemas.microsoft.com/office/drawing/2014/main" id="{3C70E2DA-9F5C-4D30-2C22-3740C6D704F3}"/>
              </a:ext>
            </a:extLst>
          </p:cNvPr>
          <p:cNvSpPr/>
          <p:nvPr/>
        </p:nvSpPr>
        <p:spPr>
          <a:xfrm flipH="1">
            <a:off x="5500620" y="1878657"/>
            <a:ext cx="3924000" cy="1980000"/>
          </a:xfrm>
          <a:prstGeom prst="corner">
            <a:avLst>
              <a:gd name="adj1" fmla="val 28979"/>
              <a:gd name="adj2" fmla="val 50000"/>
            </a:avLst>
          </a:prstGeom>
          <a:solidFill>
            <a:schemeClr val="bg1">
              <a:lumMod val="65000"/>
              <a:alpha val="60000"/>
            </a:schemeClr>
          </a:solidFill>
          <a:ln>
            <a:solidFill>
              <a:srgbClr val="9D9D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E0ECF477-C766-BFF8-E207-73E0D849615B}"/>
              </a:ext>
            </a:extLst>
          </p:cNvPr>
          <p:cNvSpPr txBox="1"/>
          <p:nvPr/>
        </p:nvSpPr>
        <p:spPr>
          <a:xfrm>
            <a:off x="5786548" y="4864280"/>
            <a:ext cx="2355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de-DE" sz="2400" dirty="0">
                <a:solidFill>
                  <a:schemeClr val="accent3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7 </a:t>
            </a:r>
            <a:r>
              <a:rPr lang="de-DE" altLang="de-DE" sz="2400" b="1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·</a:t>
            </a:r>
            <a:r>
              <a:rPr lang="de-DE" altLang="de-DE" sz="2400" dirty="0">
                <a:solidFill>
                  <a:schemeClr val="accent3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10 </a:t>
            </a:r>
            <a:r>
              <a:rPr lang="de-DE" altLang="de-DE" sz="2400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de-DE" altLang="de-DE" sz="2400" dirty="0">
                <a:solidFill>
                  <a:schemeClr val="accent3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70</a:t>
            </a:r>
            <a:endParaRPr lang="de-DE" altLang="de-DE" sz="2400" u="sng" dirty="0">
              <a:solidFill>
                <a:srgbClr val="000000"/>
              </a:solidFill>
              <a:latin typeface="Comic Sans MS"/>
              <a:ea typeface="Calibri" panose="020F0502020204030204" pitchFamily="34" charset="0"/>
              <a:cs typeface="Comic Sans MS"/>
            </a:endParaRPr>
          </a:p>
        </p:txBody>
      </p:sp>
      <p:cxnSp>
        <p:nvCxnSpPr>
          <p:cNvPr id="30" name="Gerade Verbindung 29">
            <a:extLst>
              <a:ext uri="{FF2B5EF4-FFF2-40B4-BE49-F238E27FC236}">
                <a16:creationId xmlns:a16="http://schemas.microsoft.com/office/drawing/2014/main" id="{9AE7F484-87C9-9BC1-D455-3247A312AD85}"/>
              </a:ext>
            </a:extLst>
          </p:cNvPr>
          <p:cNvCxnSpPr>
            <a:stCxn id="59" idx="1"/>
            <a:endCxn id="59" idx="3"/>
          </p:cNvCxnSpPr>
          <p:nvPr/>
        </p:nvCxnSpPr>
        <p:spPr>
          <a:xfrm>
            <a:off x="5768812" y="4850965"/>
            <a:ext cx="3353509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1" name="Grafik 30">
            <a:extLst>
              <a:ext uri="{FF2B5EF4-FFF2-40B4-BE49-F238E27FC236}">
                <a16:creationId xmlns:a16="http://schemas.microsoft.com/office/drawing/2014/main" id="{18745C56-11A7-B70C-8153-1D7445052A3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45765" y="4241334"/>
            <a:ext cx="1275809" cy="1502163"/>
          </a:xfrm>
          <a:prstGeom prst="rect">
            <a:avLst/>
          </a:prstGeom>
        </p:spPr>
      </p:pic>
      <p:pic>
        <p:nvPicPr>
          <p:cNvPr id="33" name="Audio Recording 16.01.2023, 19:00:25">
            <a:hlinkClick r:id="" action="ppaction://media"/>
            <a:extLst>
              <a:ext uri="{FF2B5EF4-FFF2-40B4-BE49-F238E27FC236}">
                <a16:creationId xmlns:a16="http://schemas.microsoft.com/office/drawing/2014/main" id="{E7C99280-0871-8C61-15B0-72D657DB0F6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56463" y="197353"/>
            <a:ext cx="468000" cy="468000"/>
          </a:xfrm>
          <a:prstGeom prst="rect">
            <a:avLst/>
          </a:prstGeom>
        </p:spPr>
      </p:pic>
      <p:sp>
        <p:nvSpPr>
          <p:cNvPr id="34" name="Rechteck 108">
            <a:extLst>
              <a:ext uri="{FF2B5EF4-FFF2-40B4-BE49-F238E27FC236}">
                <a16:creationId xmlns:a16="http://schemas.microsoft.com/office/drawing/2014/main" id="{4894772C-47CD-B177-D0AD-4729041A5910}"/>
              </a:ext>
            </a:extLst>
          </p:cNvPr>
          <p:cNvSpPr/>
          <p:nvPr/>
        </p:nvSpPr>
        <p:spPr>
          <a:xfrm>
            <a:off x="3427969" y="-46517"/>
            <a:ext cx="4105238" cy="90294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ru-RU" sz="2400" dirty="0" err="1">
                <a:solidFill>
                  <a:schemeClr val="tx1"/>
                </a:solidFill>
              </a:rPr>
              <a:t>Напівписьмове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м</a:t>
            </a:r>
            <a:r>
              <a:rPr lang="ru-RU" altLang="de-DE" sz="2400" dirty="0" err="1">
                <a:solidFill>
                  <a:schemeClr val="tx1"/>
                </a:solidFill>
              </a:rPr>
              <a:t>ноження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Napivpysʹmove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mnozhennya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</a:p>
        </p:txBody>
      </p:sp>
      <p:pic>
        <p:nvPicPr>
          <p:cNvPr id="35" name="Audio Recording 22.02.2023, 11:39:45">
            <a:hlinkClick r:id="" action="ppaction://media"/>
            <a:extLst>
              <a:ext uri="{FF2B5EF4-FFF2-40B4-BE49-F238E27FC236}">
                <a16:creationId xmlns:a16="http://schemas.microsoft.com/office/drawing/2014/main" id="{B782526F-51B8-D462-EA6B-BC6A7F40A72F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087689" y="168753"/>
            <a:ext cx="468000" cy="468000"/>
          </a:xfrm>
          <a:prstGeom prst="rect">
            <a:avLst/>
          </a:prstGeom>
        </p:spPr>
      </p:pic>
      <p:sp>
        <p:nvSpPr>
          <p:cNvPr id="36" name="Abgerundete rechteckige Legende 35">
            <a:extLst>
              <a:ext uri="{FF2B5EF4-FFF2-40B4-BE49-F238E27FC236}">
                <a16:creationId xmlns:a16="http://schemas.microsoft.com/office/drawing/2014/main" id="{E4EB3475-8F18-2A7F-A7FB-CED2B146FCDF}"/>
              </a:ext>
            </a:extLst>
          </p:cNvPr>
          <p:cNvSpPr/>
          <p:nvPr/>
        </p:nvSpPr>
        <p:spPr>
          <a:xfrm>
            <a:off x="2021063" y="4893004"/>
            <a:ext cx="3353509" cy="1502162"/>
          </a:xfrm>
          <a:prstGeom prst="wedgeRoundRectCallout">
            <a:avLst>
              <a:gd name="adj1" fmla="val -55273"/>
              <a:gd name="adj2" fmla="val -38521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7" name="Audio Recording 22.02.2023, 11:43:06">
            <a:hlinkClick r:id="" action="ppaction://media"/>
            <a:extLst>
              <a:ext uri="{FF2B5EF4-FFF2-40B4-BE49-F238E27FC236}">
                <a16:creationId xmlns:a16="http://schemas.microsoft.com/office/drawing/2014/main" id="{2BC6752E-0F92-3488-8A21-C62CBDD86C96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253287" y="1858341"/>
            <a:ext cx="468000" cy="468000"/>
          </a:xfrm>
          <a:prstGeom prst="rect">
            <a:avLst/>
          </a:prstGeom>
        </p:spPr>
      </p:pic>
      <p:pic>
        <p:nvPicPr>
          <p:cNvPr id="38" name="Audio Recording 22.02.2023, 11:43:38">
            <a:hlinkClick r:id="" action="ppaction://media"/>
            <a:extLst>
              <a:ext uri="{FF2B5EF4-FFF2-40B4-BE49-F238E27FC236}">
                <a16:creationId xmlns:a16="http://schemas.microsoft.com/office/drawing/2014/main" id="{9ACFE3D5-4D05-381A-C2BD-0480B3628304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844962" y="5281832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20082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ED9AF41B-E714-74C5-5B34-71C327EA2DFF}"/>
              </a:ext>
            </a:extLst>
          </p:cNvPr>
          <p:cNvSpPr/>
          <p:nvPr/>
        </p:nvSpPr>
        <p:spPr>
          <a:xfrm>
            <a:off x="277442" y="1108287"/>
            <a:ext cx="6526067" cy="2101367"/>
          </a:xfrm>
          <a:prstGeom prst="roundRect">
            <a:avLst>
              <a:gd name="adj" fmla="val 761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B489BD67-F4E1-4443-9307-D685FDAD0E96}"/>
              </a:ext>
            </a:extLst>
          </p:cNvPr>
          <p:cNvGrpSpPr/>
          <p:nvPr/>
        </p:nvGrpSpPr>
        <p:grpSpPr>
          <a:xfrm>
            <a:off x="419642" y="1256402"/>
            <a:ext cx="5726247" cy="1810646"/>
            <a:chOff x="-1549678" y="1580204"/>
            <a:chExt cx="1538582" cy="1810646"/>
          </a:xfrm>
        </p:grpSpPr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800BBCC2-6CD0-E36F-DD73-E93A054FA93B}"/>
                </a:ext>
              </a:extLst>
            </p:cNvPr>
            <p:cNvSpPr txBox="1"/>
            <p:nvPr/>
          </p:nvSpPr>
          <p:spPr>
            <a:xfrm>
              <a:off x="-1549678" y="1580204"/>
              <a:ext cx="1538582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s</a:t>
              </a:r>
              <a:r>
                <a:rPr lang="de-DE" sz="2000">
                  <a:latin typeface="Comic Sans MS" panose="030F0902030302020204" pitchFamily="66" charset="0"/>
                </a:rPr>
                <a:t>tellenweise </a:t>
              </a:r>
              <a:r>
                <a:rPr lang="de-DE" sz="2000" dirty="0">
                  <a:latin typeface="Comic Sans MS" panose="030F0902030302020204" pitchFamily="66" charset="0"/>
                </a:rPr>
                <a:t>Multiplizieren mit dem </a:t>
              </a:r>
              <a:r>
                <a:rPr lang="de-DE" sz="2000" dirty="0" err="1">
                  <a:latin typeface="Comic Sans MS" panose="030F0902030302020204" pitchFamily="66" charset="0"/>
                </a:rPr>
                <a:t>Malkreuz</a:t>
              </a:r>
              <a:endParaRPr lang="de-DE" sz="2000" dirty="0">
                <a:latin typeface="Comic Sans MS" panose="030F0902030302020204" pitchFamily="66" charset="0"/>
              </a:endParaRPr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A6FB1A89-3508-57C4-8742-81601C71A345}"/>
                </a:ext>
              </a:extLst>
            </p:cNvPr>
            <p:cNvSpPr txBox="1"/>
            <p:nvPr/>
          </p:nvSpPr>
          <p:spPr>
            <a:xfrm>
              <a:off x="-1549674" y="2120870"/>
              <a:ext cx="1538578" cy="1269980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sz="2000" dirty="0" err="1"/>
                <a:t>помноження</a:t>
              </a:r>
              <a:r>
                <a:rPr lang="ru-RU" altLang="de-DE" sz="2000" dirty="0"/>
                <a:t> </a:t>
              </a:r>
              <a:r>
                <a:rPr lang="ru-RU" altLang="de-DE" sz="2000" dirty="0" err="1"/>
                <a:t>розрядів</a:t>
              </a:r>
              <a:r>
                <a:rPr lang="ru-RU" altLang="de-DE" sz="2000" dirty="0"/>
                <a:t> за </a:t>
              </a:r>
              <a:r>
                <a:rPr lang="ru-RU" altLang="de-DE" sz="2000" dirty="0" err="1"/>
                <a:t>допомогою</a:t>
              </a:r>
              <a:r>
                <a:rPr lang="ru-RU" altLang="de-DE" sz="2000" dirty="0"/>
                <a:t> </a:t>
              </a:r>
              <a:r>
                <a:rPr lang="ru-RU" altLang="de-DE" sz="2000" dirty="0" err="1"/>
                <a:t>хреста</a:t>
              </a:r>
              <a:r>
                <a:rPr lang="ru-RU" altLang="de-DE" sz="2000" dirty="0"/>
                <a:t> </a:t>
              </a:r>
              <a:r>
                <a:rPr lang="ru-RU" altLang="de-DE" sz="2000" dirty="0" err="1"/>
                <a:t>множення</a:t>
              </a:r>
              <a:endParaRPr lang="de-DE" altLang="de-DE" sz="2000" dirty="0">
                <a:latin typeface="Comic Sans MS" panose="030F0902030302020204" pitchFamily="66" charset="0"/>
              </a:endParaRPr>
            </a:p>
            <a:p>
              <a:pPr algn="ctr"/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pomnozhennya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rozryadiv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za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dopomohoyu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khresta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mnozhennya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57" name="Textfeld 56">
            <a:extLst>
              <a:ext uri="{FF2B5EF4-FFF2-40B4-BE49-F238E27FC236}">
                <a16:creationId xmlns:a16="http://schemas.microsoft.com/office/drawing/2014/main" id="{74EC1E40-512C-A94B-3261-70CBE31B8ADE}"/>
              </a:ext>
            </a:extLst>
          </p:cNvPr>
          <p:cNvSpPr txBox="1"/>
          <p:nvPr/>
        </p:nvSpPr>
        <p:spPr>
          <a:xfrm>
            <a:off x="6803509" y="2225941"/>
            <a:ext cx="2565095" cy="1021556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Ich rechne die Aufgabe mit dem </a:t>
            </a:r>
            <a:r>
              <a:rPr lang="de-DE" dirty="0" err="1">
                <a:latin typeface="Comic Sans MS" panose="030F0902030302020204" pitchFamily="66" charset="0"/>
              </a:rPr>
              <a:t>Malkreuz</a:t>
            </a:r>
            <a:r>
              <a:rPr lang="de-DE" dirty="0">
                <a:latin typeface="Comic Sans MS" panose="030F0902030302020204" pitchFamily="66" charset="0"/>
              </a:rPr>
              <a:t> aus.</a:t>
            </a: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6A53A880-4285-B838-004F-2CF0633DEB43}"/>
              </a:ext>
            </a:extLst>
          </p:cNvPr>
          <p:cNvSpPr txBox="1"/>
          <p:nvPr/>
        </p:nvSpPr>
        <p:spPr>
          <a:xfrm>
            <a:off x="4563903" y="4727288"/>
            <a:ext cx="3860449" cy="1269980"/>
          </a:xfrm>
          <a:prstGeom prst="roundRect">
            <a:avLst>
              <a:gd name="adj" fmla="val 10040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de-DE" sz="2000" dirty="0"/>
              <a:t>Я </a:t>
            </a:r>
            <a:r>
              <a:rPr lang="ru-RU" altLang="de-DE" sz="2000" dirty="0" err="1"/>
              <a:t>розраховую</a:t>
            </a:r>
            <a:r>
              <a:rPr lang="ru-RU" altLang="de-DE" sz="2000" dirty="0"/>
              <a:t> задачу за </a:t>
            </a:r>
            <a:r>
              <a:rPr lang="ru-RU" altLang="de-DE" sz="2000" dirty="0" err="1"/>
              <a:t>допомогою</a:t>
            </a:r>
            <a:r>
              <a:rPr lang="ru-RU" altLang="de-DE" sz="2000" dirty="0"/>
              <a:t> </a:t>
            </a:r>
            <a:r>
              <a:rPr lang="ru-RU" altLang="de-DE" sz="2000" dirty="0" err="1"/>
              <a:t>хреста</a:t>
            </a:r>
            <a:r>
              <a:rPr lang="ru-RU" altLang="de-DE" sz="2000" dirty="0"/>
              <a:t> </a:t>
            </a:r>
            <a:r>
              <a:rPr lang="ru-RU" altLang="de-DE" sz="2000" dirty="0" err="1"/>
              <a:t>множення</a:t>
            </a:r>
            <a:r>
              <a:rPr lang="de-DE" altLang="de-DE" sz="2000" dirty="0">
                <a:latin typeface="Comic Sans MS" panose="030F0902030302020204" pitchFamily="66" charset="0"/>
              </a:rPr>
              <a:t>.</a:t>
            </a:r>
          </a:p>
          <a:p>
            <a:pPr algn="ctr"/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Ya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rozrakhovuyu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zadachu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za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dopomohoyu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khresta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mnozhennya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.]</a:t>
            </a:r>
          </a:p>
        </p:txBody>
      </p:sp>
      <p:pic>
        <p:nvPicPr>
          <p:cNvPr id="6" name="Audio Recording 16.01.2023, 19:06:39">
            <a:hlinkClick r:id="" action="ppaction://media"/>
            <a:extLst>
              <a:ext uri="{FF2B5EF4-FFF2-40B4-BE49-F238E27FC236}">
                <a16:creationId xmlns:a16="http://schemas.microsoft.com/office/drawing/2014/main" id="{56214687-A5E5-26FC-338D-EE88721DD0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40699" y="1247616"/>
            <a:ext cx="468000" cy="468000"/>
          </a:xfrm>
          <a:prstGeom prst="rect">
            <a:avLst/>
          </a:prstGeom>
        </p:spPr>
      </p:pic>
      <p:pic>
        <p:nvPicPr>
          <p:cNvPr id="7" name="Audio Recording 16.01.2023, 19:06:56">
            <a:hlinkClick r:id="" action="ppaction://media"/>
            <a:extLst>
              <a:ext uri="{FF2B5EF4-FFF2-40B4-BE49-F238E27FC236}">
                <a16:creationId xmlns:a16="http://schemas.microsoft.com/office/drawing/2014/main" id="{DBF4B556-3C94-7C47-D7B0-CBA24E8AD33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93113" y="2247298"/>
            <a:ext cx="468000" cy="468000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25549CB6-827E-6500-6EAC-1E0950EF0045}"/>
              </a:ext>
            </a:extLst>
          </p:cNvPr>
          <p:cNvSpPr/>
          <p:nvPr/>
        </p:nvSpPr>
        <p:spPr>
          <a:xfrm>
            <a:off x="227284" y="-46517"/>
            <a:ext cx="5147288" cy="95776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Halbschriftliche </a:t>
            </a:r>
          </a:p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Multiplikation</a:t>
            </a:r>
          </a:p>
        </p:txBody>
      </p:sp>
      <p:graphicFrame>
        <p:nvGraphicFramePr>
          <p:cNvPr id="13" name="Tabelle 13">
            <a:extLst>
              <a:ext uri="{FF2B5EF4-FFF2-40B4-BE49-F238E27FC236}">
                <a16:creationId xmlns:a16="http://schemas.microsoft.com/office/drawing/2014/main" id="{D79F8970-72DA-2F22-3922-FC8CA789F6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962104"/>
              </p:ext>
            </p:extLst>
          </p:nvPr>
        </p:nvGraphicFramePr>
        <p:xfrm>
          <a:off x="470885" y="4138064"/>
          <a:ext cx="4007636" cy="181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1909">
                  <a:extLst>
                    <a:ext uri="{9D8B030D-6E8A-4147-A177-3AD203B41FA5}">
                      <a16:colId xmlns:a16="http://schemas.microsoft.com/office/drawing/2014/main" val="339433820"/>
                    </a:ext>
                  </a:extLst>
                </a:gridCol>
                <a:gridCol w="1001909">
                  <a:extLst>
                    <a:ext uri="{9D8B030D-6E8A-4147-A177-3AD203B41FA5}">
                      <a16:colId xmlns:a16="http://schemas.microsoft.com/office/drawing/2014/main" val="793187184"/>
                    </a:ext>
                  </a:extLst>
                </a:gridCol>
                <a:gridCol w="1001909">
                  <a:extLst>
                    <a:ext uri="{9D8B030D-6E8A-4147-A177-3AD203B41FA5}">
                      <a16:colId xmlns:a16="http://schemas.microsoft.com/office/drawing/2014/main" val="3173998882"/>
                    </a:ext>
                  </a:extLst>
                </a:gridCol>
                <a:gridCol w="1001909">
                  <a:extLst>
                    <a:ext uri="{9D8B030D-6E8A-4147-A177-3AD203B41FA5}">
                      <a16:colId xmlns:a16="http://schemas.microsoft.com/office/drawing/2014/main" val="3629823873"/>
                    </a:ext>
                  </a:extLst>
                </a:gridCol>
              </a:tblGrid>
              <a:tr h="452700"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/>
                        <a:t>·</a:t>
                      </a:r>
                    </a:p>
                  </a:txBody>
                  <a:tcPr marL="86719" marR="86719" marT="43360" marB="433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solidFill>
                            <a:schemeClr val="accent3"/>
                          </a:solidFill>
                        </a:rPr>
                        <a:t>  10</a:t>
                      </a:r>
                    </a:p>
                  </a:txBody>
                  <a:tcPr marL="86719" marR="86719" marT="43360" marB="4336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solidFill>
                            <a:schemeClr val="accent3"/>
                          </a:solidFill>
                        </a:rPr>
                        <a:t>  3</a:t>
                      </a:r>
                    </a:p>
                  </a:txBody>
                  <a:tcPr marL="86719" marR="86719" marT="43360" marB="4336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/>
                    </a:p>
                  </a:txBody>
                  <a:tcPr marL="86719" marR="86719" marT="43360" marB="433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476952195"/>
                  </a:ext>
                </a:extLst>
              </a:tr>
              <a:tr h="452700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solidFill>
                            <a:srgbClr val="92D050"/>
                          </a:solidFill>
                        </a:rPr>
                        <a:t>10</a:t>
                      </a:r>
                    </a:p>
                  </a:txBody>
                  <a:tcPr marL="86719" marR="86719" marT="43360" marB="433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100</a:t>
                      </a:r>
                    </a:p>
                  </a:txBody>
                  <a:tcPr marL="86719" marR="86719" marT="43360" marB="433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30</a:t>
                      </a:r>
                    </a:p>
                  </a:txBody>
                  <a:tcPr marL="86719" marR="86719" marT="43360" marB="433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   130</a:t>
                      </a:r>
                    </a:p>
                  </a:txBody>
                  <a:tcPr marL="86719" marR="86719" marT="43360" marB="433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71315763"/>
                  </a:ext>
                </a:extLst>
              </a:tr>
              <a:tr h="452700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solidFill>
                            <a:srgbClr val="008B50"/>
                          </a:solidFill>
                        </a:rPr>
                        <a:t>  </a:t>
                      </a:r>
                      <a:r>
                        <a:rPr lang="de-DE" sz="2400" dirty="0">
                          <a:solidFill>
                            <a:srgbClr val="92D050"/>
                          </a:solidFill>
                        </a:rPr>
                        <a:t>6</a:t>
                      </a:r>
                    </a:p>
                  </a:txBody>
                  <a:tcPr marL="86719" marR="86719" marT="43360" marB="433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  60</a:t>
                      </a:r>
                    </a:p>
                  </a:txBody>
                  <a:tcPr marL="86719" marR="86719" marT="43360" marB="433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18</a:t>
                      </a:r>
                    </a:p>
                  </a:txBody>
                  <a:tcPr marL="86719" marR="86719" marT="43360" marB="433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     78</a:t>
                      </a:r>
                    </a:p>
                  </a:txBody>
                  <a:tcPr marL="86719" marR="86719" marT="43360" marB="433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297032054"/>
                  </a:ext>
                </a:extLst>
              </a:tr>
              <a:tr h="452700">
                <a:tc>
                  <a:txBody>
                    <a:bodyPr/>
                    <a:lstStyle/>
                    <a:p>
                      <a:pPr algn="ctr"/>
                      <a:endParaRPr lang="de-DE" sz="2400"/>
                    </a:p>
                  </a:txBody>
                  <a:tcPr marL="86719" marR="86719" marT="43360" marB="433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160</a:t>
                      </a:r>
                    </a:p>
                  </a:txBody>
                  <a:tcPr marL="86719" marR="86719" marT="43360" marB="4336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48</a:t>
                      </a:r>
                    </a:p>
                  </a:txBody>
                  <a:tcPr marL="86719" marR="86719" marT="43360" marB="4336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  208</a:t>
                      </a:r>
                    </a:p>
                  </a:txBody>
                  <a:tcPr marL="86719" marR="86719" marT="43360" marB="433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14333"/>
                  </a:ext>
                </a:extLst>
              </a:tr>
            </a:tbl>
          </a:graphicData>
        </a:graphic>
      </p:graphicFrame>
      <p:sp>
        <p:nvSpPr>
          <p:cNvPr id="29" name="Textfeld 28">
            <a:extLst>
              <a:ext uri="{FF2B5EF4-FFF2-40B4-BE49-F238E27FC236}">
                <a16:creationId xmlns:a16="http://schemas.microsoft.com/office/drawing/2014/main" id="{74EC1E40-512C-A94B-3261-70CBE31B8ADE}"/>
              </a:ext>
            </a:extLst>
          </p:cNvPr>
          <p:cNvSpPr txBox="1"/>
          <p:nvPr/>
        </p:nvSpPr>
        <p:spPr>
          <a:xfrm>
            <a:off x="558972" y="3459062"/>
            <a:ext cx="2197491" cy="510778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solidFill>
                  <a:srgbClr val="92D050"/>
                </a:solidFill>
                <a:latin typeface="Comic Sans MS" panose="030F0902030302020204" pitchFamily="66" charset="0"/>
              </a:rPr>
              <a:t>16 </a:t>
            </a:r>
            <a:r>
              <a:rPr lang="de-DE" sz="2400" b="1" dirty="0">
                <a:latin typeface="Comic Sans MS" panose="030F0902030302020204" pitchFamily="66" charset="0"/>
              </a:rPr>
              <a:t>·</a:t>
            </a:r>
            <a:r>
              <a:rPr lang="de-DE" sz="2400" dirty="0">
                <a:solidFill>
                  <a:srgbClr val="92D050"/>
                </a:solidFill>
                <a:latin typeface="Comic Sans MS" panose="030F0902030302020204" pitchFamily="66" charset="0"/>
              </a:rPr>
              <a:t> </a:t>
            </a:r>
            <a:r>
              <a:rPr lang="de-DE" sz="2400" dirty="0">
                <a:latin typeface="Comic Sans MS" panose="030F0902030302020204" pitchFamily="66" charset="0"/>
                <a:sym typeface="Wingdings"/>
              </a:rPr>
              <a:t> </a:t>
            </a:r>
            <a:r>
              <a:rPr lang="de-DE" sz="2400" dirty="0">
                <a:solidFill>
                  <a:schemeClr val="accent3"/>
                </a:solidFill>
                <a:latin typeface="Comic Sans MS" panose="030F0902030302020204" pitchFamily="66" charset="0"/>
                <a:sym typeface="Wingdings"/>
              </a:rPr>
              <a:t>13</a:t>
            </a:r>
            <a:r>
              <a:rPr lang="de-DE" sz="2400" dirty="0">
                <a:latin typeface="Comic Sans MS" panose="030F0902030302020204" pitchFamily="66" charset="0"/>
                <a:sym typeface="Wingdings"/>
              </a:rPr>
              <a:t> = 208</a:t>
            </a:r>
            <a:endParaRPr lang="de-DE" sz="2400" dirty="0">
              <a:latin typeface="Comic Sans MS" panose="030F0902030302020204" pitchFamily="66" charset="0"/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D51A5F15-1CE5-BCAD-5107-C8E62F51116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522581" y="3827274"/>
            <a:ext cx="1175281" cy="1579479"/>
          </a:xfrm>
          <a:prstGeom prst="rect">
            <a:avLst/>
          </a:prstGeom>
        </p:spPr>
      </p:pic>
      <p:sp>
        <p:nvSpPr>
          <p:cNvPr id="17" name="Abgerundete rechteckige Legende 16">
            <a:extLst>
              <a:ext uri="{FF2B5EF4-FFF2-40B4-BE49-F238E27FC236}">
                <a16:creationId xmlns:a16="http://schemas.microsoft.com/office/drawing/2014/main" id="{18BE9253-B9C8-B590-0C45-B639D4D0C923}"/>
              </a:ext>
            </a:extLst>
          </p:cNvPr>
          <p:cNvSpPr/>
          <p:nvPr/>
        </p:nvSpPr>
        <p:spPr>
          <a:xfrm>
            <a:off x="6992688" y="2154733"/>
            <a:ext cx="2635870" cy="1147901"/>
          </a:xfrm>
          <a:prstGeom prst="wedgeRoundRectCallout">
            <a:avLst>
              <a:gd name="adj1" fmla="val 21899"/>
              <a:gd name="adj2" fmla="val 70061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Abgerundete rechteckige Legende 18">
            <a:extLst>
              <a:ext uri="{FF2B5EF4-FFF2-40B4-BE49-F238E27FC236}">
                <a16:creationId xmlns:a16="http://schemas.microsoft.com/office/drawing/2014/main" id="{0952BB01-912D-8B7B-6F2E-BA8899145D2D}"/>
              </a:ext>
            </a:extLst>
          </p:cNvPr>
          <p:cNvSpPr/>
          <p:nvPr/>
        </p:nvSpPr>
        <p:spPr>
          <a:xfrm>
            <a:off x="4681046" y="4672151"/>
            <a:ext cx="3658535" cy="1516362"/>
          </a:xfrm>
          <a:prstGeom prst="wedgeRoundRectCallout">
            <a:avLst>
              <a:gd name="adj1" fmla="val 55433"/>
              <a:gd name="adj2" fmla="val -36434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" name="Audio Recording 16.01.2023, 19:00:25">
            <a:hlinkClick r:id="" action="ppaction://media"/>
            <a:extLst>
              <a:ext uri="{FF2B5EF4-FFF2-40B4-BE49-F238E27FC236}">
                <a16:creationId xmlns:a16="http://schemas.microsoft.com/office/drawing/2014/main" id="{F06B980A-7717-C92B-1327-9477B2ACE94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56463" y="198365"/>
            <a:ext cx="468000" cy="468000"/>
          </a:xfrm>
          <a:prstGeom prst="rect">
            <a:avLst/>
          </a:prstGeom>
        </p:spPr>
      </p:pic>
      <p:sp>
        <p:nvSpPr>
          <p:cNvPr id="21" name="Rechteck 108">
            <a:extLst>
              <a:ext uri="{FF2B5EF4-FFF2-40B4-BE49-F238E27FC236}">
                <a16:creationId xmlns:a16="http://schemas.microsoft.com/office/drawing/2014/main" id="{56D84891-876B-BD9F-222C-F5ED5CEF73AD}"/>
              </a:ext>
            </a:extLst>
          </p:cNvPr>
          <p:cNvSpPr/>
          <p:nvPr/>
        </p:nvSpPr>
        <p:spPr>
          <a:xfrm>
            <a:off x="3427969" y="-46517"/>
            <a:ext cx="4105238" cy="90294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ru-RU" sz="2400" dirty="0" err="1">
                <a:solidFill>
                  <a:schemeClr val="tx1"/>
                </a:solidFill>
              </a:rPr>
              <a:t>Напівписьмове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м</a:t>
            </a:r>
            <a:r>
              <a:rPr lang="ru-RU" altLang="de-DE" sz="2400" dirty="0" err="1">
                <a:solidFill>
                  <a:schemeClr val="tx1"/>
                </a:solidFill>
              </a:rPr>
              <a:t>ноження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Napivpysʹmove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mnozhennya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</a:p>
        </p:txBody>
      </p:sp>
      <p:pic>
        <p:nvPicPr>
          <p:cNvPr id="22" name="Audio Recording 22.02.2023, 11:39:45">
            <a:hlinkClick r:id="" action="ppaction://media"/>
            <a:extLst>
              <a:ext uri="{FF2B5EF4-FFF2-40B4-BE49-F238E27FC236}">
                <a16:creationId xmlns:a16="http://schemas.microsoft.com/office/drawing/2014/main" id="{10BD472D-D453-1C2E-5F74-3B6D8B032F0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087689" y="168753"/>
            <a:ext cx="468000" cy="468000"/>
          </a:xfrm>
          <a:prstGeom prst="rect">
            <a:avLst/>
          </a:prstGeom>
        </p:spPr>
      </p:pic>
      <p:pic>
        <p:nvPicPr>
          <p:cNvPr id="27" name="Audio Recording 22.02.2023, 11:44:10">
            <a:hlinkClick r:id="" action="ppaction://media"/>
            <a:extLst>
              <a:ext uri="{FF2B5EF4-FFF2-40B4-BE49-F238E27FC236}">
                <a16:creationId xmlns:a16="http://schemas.microsoft.com/office/drawing/2014/main" id="{7FCBEDC4-1E7B-F3A7-9E1D-7645605692CA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231486" y="2154733"/>
            <a:ext cx="468000" cy="468000"/>
          </a:xfrm>
          <a:prstGeom prst="rect">
            <a:avLst/>
          </a:prstGeom>
        </p:spPr>
      </p:pic>
      <p:pic>
        <p:nvPicPr>
          <p:cNvPr id="28" name="Audio Recording 22.02.2023, 11:44:31">
            <a:hlinkClick r:id="" action="ppaction://media"/>
            <a:extLst>
              <a:ext uri="{FF2B5EF4-FFF2-40B4-BE49-F238E27FC236}">
                <a16:creationId xmlns:a16="http://schemas.microsoft.com/office/drawing/2014/main" id="{20A9A09A-8C4A-045A-21B6-F961B161D6E7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852056" y="4720506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83336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Laufschrif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263</Words>
  <Application>Microsoft Macintosh PowerPoint</Application>
  <PresentationFormat>A4-Papier (210 x 297 mm)</PresentationFormat>
  <Paragraphs>73</Paragraphs>
  <Slides>4</Slides>
  <Notes>2</Notes>
  <HiddenSlides>0</HiddenSlides>
  <MMClips>32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9" baseType="lpstr">
      <vt:lpstr>Arial</vt:lpstr>
      <vt:lpstr>Calibri</vt:lpstr>
      <vt:lpstr>Comic Sans MS</vt:lpstr>
      <vt:lpstr>Roboto</vt:lpstr>
      <vt:lpstr>Office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Yannick Becker</dc:creator>
  <cp:lastModifiedBy>Katrin Gruhn</cp:lastModifiedBy>
  <cp:revision>72</cp:revision>
  <cp:lastPrinted>2022-05-18T12:46:11Z</cp:lastPrinted>
  <dcterms:created xsi:type="dcterms:W3CDTF">2022-05-10T12:43:55Z</dcterms:created>
  <dcterms:modified xsi:type="dcterms:W3CDTF">2024-01-31T09:46:03Z</dcterms:modified>
</cp:coreProperties>
</file>