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2" r:id="rId2"/>
    <p:sldId id="305" r:id="rId3"/>
    <p:sldId id="294" r:id="rId4"/>
    <p:sldId id="306" r:id="rId5"/>
    <p:sldId id="279" r:id="rId6"/>
    <p:sldId id="280" r:id="rId7"/>
    <p:sldId id="281" r:id="rId8"/>
    <p:sldId id="282" r:id="rId9"/>
    <p:sldId id="322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50"/>
    <a:srgbClr val="317A85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1"/>
    <p:restoredTop sz="95859"/>
  </p:normalViewPr>
  <p:slideViewPr>
    <p:cSldViewPr snapToGrid="0" snapToObjects="1">
      <p:cViewPr varScale="1">
        <p:scale>
          <a:sx n="102" d="100"/>
          <a:sy n="102" d="100"/>
        </p:scale>
        <p:origin x="184" y="4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4.png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hdphoto" Target="../media/hdphoto2.wdp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hdphoto" Target="../media/hdphoto4.wdp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hdphoto" Target="../media/hdphoto1.wdp"/><Relationship Id="rId28" Type="http://schemas.openxmlformats.org/officeDocument/2006/relationships/image" Target="../media/image5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Relationship Id="rId27" Type="http://schemas.microsoft.com/office/2007/relationships/hdphoto" Target="../media/hdphoto3.wdp"/><Relationship Id="rId30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microsoft.com/office/2007/relationships/media" Target="../media/media6.m4a"/><Relationship Id="rId18" Type="http://schemas.openxmlformats.org/officeDocument/2006/relationships/image" Target="../media/image6.png"/><Relationship Id="rId3" Type="http://schemas.microsoft.com/office/2007/relationships/media" Target="../media/media12.m4a"/><Relationship Id="rId21" Type="http://schemas.openxmlformats.org/officeDocument/2006/relationships/image" Target="../media/image9.png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6" Type="http://schemas.openxmlformats.org/officeDocument/2006/relationships/audio" Target="../media/media1.m4a"/><Relationship Id="rId20" Type="http://schemas.openxmlformats.org/officeDocument/2006/relationships/image" Target="../media/image8.jpg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5" Type="http://schemas.microsoft.com/office/2007/relationships/media" Target="../media/media13.m4a"/><Relationship Id="rId15" Type="http://schemas.microsoft.com/office/2007/relationships/media" Target="../media/media1.m4a"/><Relationship Id="rId10" Type="http://schemas.openxmlformats.org/officeDocument/2006/relationships/audio" Target="../media/media15.m4a"/><Relationship Id="rId19" Type="http://schemas.openxmlformats.org/officeDocument/2006/relationships/image" Target="../media/image7.png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audio" Target="../media/media6.m4a"/><Relationship Id="rId2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audio" Target="../media/media25.m4a"/><Relationship Id="rId26" Type="http://schemas.openxmlformats.org/officeDocument/2006/relationships/audio" Target="../media/media29.m4a"/><Relationship Id="rId39" Type="http://schemas.microsoft.com/office/2007/relationships/hdphoto" Target="../media/hdphoto9.wdp"/><Relationship Id="rId21" Type="http://schemas.microsoft.com/office/2007/relationships/media" Target="../media/media27.m4a"/><Relationship Id="rId34" Type="http://schemas.openxmlformats.org/officeDocument/2006/relationships/image" Target="../media/image13.png"/><Relationship Id="rId42" Type="http://schemas.openxmlformats.org/officeDocument/2006/relationships/image" Target="../media/image6.png"/><Relationship Id="rId7" Type="http://schemas.microsoft.com/office/2007/relationships/media" Target="../media/media20.m4a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audio" Target="../media/media26.m4a"/><Relationship Id="rId29" Type="http://schemas.openxmlformats.org/officeDocument/2006/relationships/slideLayout" Target="../slideLayouts/slideLayout2.xml"/><Relationship Id="rId41" Type="http://schemas.microsoft.com/office/2007/relationships/hdphoto" Target="../media/hdphoto10.wdp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audio" Target="../media/media28.m4a"/><Relationship Id="rId32" Type="http://schemas.openxmlformats.org/officeDocument/2006/relationships/image" Target="../media/image12.png"/><Relationship Id="rId37" Type="http://schemas.microsoft.com/office/2007/relationships/hdphoto" Target="../media/hdphoto8.wdp"/><Relationship Id="rId40" Type="http://schemas.openxmlformats.org/officeDocument/2006/relationships/image" Target="../media/image16.png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microsoft.com/office/2007/relationships/media" Target="../media/media28.m4a"/><Relationship Id="rId28" Type="http://schemas.openxmlformats.org/officeDocument/2006/relationships/audio" Target="../media/media30.m4a"/><Relationship Id="rId36" Type="http://schemas.openxmlformats.org/officeDocument/2006/relationships/image" Target="../media/image14.png"/><Relationship Id="rId10" Type="http://schemas.openxmlformats.org/officeDocument/2006/relationships/audio" Target="../media/media21.m4a"/><Relationship Id="rId19" Type="http://schemas.microsoft.com/office/2007/relationships/media" Target="../media/media26.m4a"/><Relationship Id="rId31" Type="http://schemas.microsoft.com/office/2007/relationships/hdphoto" Target="../media/hdphoto5.wdp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audio" Target="../media/media27.m4a"/><Relationship Id="rId27" Type="http://schemas.microsoft.com/office/2007/relationships/media" Target="../media/media30.m4a"/><Relationship Id="rId30" Type="http://schemas.openxmlformats.org/officeDocument/2006/relationships/image" Target="../media/image11.png"/><Relationship Id="rId35" Type="http://schemas.microsoft.com/office/2007/relationships/hdphoto" Target="../media/hdphoto7.wdp"/><Relationship Id="rId43" Type="http://schemas.openxmlformats.org/officeDocument/2006/relationships/image" Target="../media/image7.png"/><Relationship Id="rId8" Type="http://schemas.openxmlformats.org/officeDocument/2006/relationships/audio" Target="../media/media20.m4a"/><Relationship Id="rId3" Type="http://schemas.microsoft.com/office/2007/relationships/media" Target="../media/media18.m4a"/><Relationship Id="rId12" Type="http://schemas.openxmlformats.org/officeDocument/2006/relationships/audio" Target="../media/media22.m4a"/><Relationship Id="rId17" Type="http://schemas.microsoft.com/office/2007/relationships/media" Target="../media/media25.m4a"/><Relationship Id="rId25" Type="http://schemas.microsoft.com/office/2007/relationships/media" Target="../media/media29.m4a"/><Relationship Id="rId33" Type="http://schemas.microsoft.com/office/2007/relationships/hdphoto" Target="../media/hdphoto6.wdp"/><Relationship Id="rId38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37.m4a"/><Relationship Id="rId18" Type="http://schemas.openxmlformats.org/officeDocument/2006/relationships/audio" Target="../media/media39.m4a"/><Relationship Id="rId26" Type="http://schemas.openxmlformats.org/officeDocument/2006/relationships/audio" Target="../media/media43.m4a"/><Relationship Id="rId39" Type="http://schemas.microsoft.com/office/2007/relationships/hdphoto" Target="../media/hdphoto11.wdp"/><Relationship Id="rId21" Type="http://schemas.microsoft.com/office/2007/relationships/media" Target="../media/media41.m4a"/><Relationship Id="rId34" Type="http://schemas.openxmlformats.org/officeDocument/2006/relationships/audio" Target="../media/media47.m4a"/><Relationship Id="rId42" Type="http://schemas.openxmlformats.org/officeDocument/2006/relationships/image" Target="../media/image18.png"/><Relationship Id="rId47" Type="http://schemas.microsoft.com/office/2007/relationships/hdphoto" Target="../media/hdphoto14.wdp"/><Relationship Id="rId50" Type="http://schemas.openxmlformats.org/officeDocument/2006/relationships/image" Target="../media/image22.png"/><Relationship Id="rId55" Type="http://schemas.microsoft.com/office/2007/relationships/hdphoto" Target="../media/hdphoto17.wdp"/><Relationship Id="rId7" Type="http://schemas.microsoft.com/office/2007/relationships/media" Target="../media/media34.m4a"/><Relationship Id="rId2" Type="http://schemas.microsoft.com/office/2007/relationships/media" Target="../media/media31.m4a"/><Relationship Id="rId16" Type="http://schemas.openxmlformats.org/officeDocument/2006/relationships/audio" Target="../media/media38.m4a"/><Relationship Id="rId29" Type="http://schemas.microsoft.com/office/2007/relationships/media" Target="../media/media45.m4a"/><Relationship Id="rId11" Type="http://schemas.microsoft.com/office/2007/relationships/media" Target="../media/media36.m4a"/><Relationship Id="rId24" Type="http://schemas.openxmlformats.org/officeDocument/2006/relationships/audio" Target="../media/media42.m4a"/><Relationship Id="rId32" Type="http://schemas.openxmlformats.org/officeDocument/2006/relationships/audio" Target="../media/media46.m4a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6.png"/><Relationship Id="rId45" Type="http://schemas.microsoft.com/office/2007/relationships/hdphoto" Target="../media/hdphoto13.wdp"/><Relationship Id="rId53" Type="http://schemas.microsoft.com/office/2007/relationships/hdphoto" Target="../media/hdphoto4.wdp"/><Relationship Id="rId5" Type="http://schemas.microsoft.com/office/2007/relationships/media" Target="../media/media33.m4a"/><Relationship Id="rId10" Type="http://schemas.openxmlformats.org/officeDocument/2006/relationships/audio" Target="../media/media35.m4a"/><Relationship Id="rId19" Type="http://schemas.microsoft.com/office/2007/relationships/media" Target="../media/media40.m4a"/><Relationship Id="rId31" Type="http://schemas.microsoft.com/office/2007/relationships/media" Target="../media/media46.m4a"/><Relationship Id="rId44" Type="http://schemas.openxmlformats.org/officeDocument/2006/relationships/image" Target="../media/image19.png"/><Relationship Id="rId52" Type="http://schemas.openxmlformats.org/officeDocument/2006/relationships/image" Target="../media/image5.png"/><Relationship Id="rId4" Type="http://schemas.openxmlformats.org/officeDocument/2006/relationships/audio" Target="../media/media32.m4a"/><Relationship Id="rId9" Type="http://schemas.microsoft.com/office/2007/relationships/media" Target="../media/media35.m4a"/><Relationship Id="rId14" Type="http://schemas.openxmlformats.org/officeDocument/2006/relationships/audio" Target="../media/media37.m4a"/><Relationship Id="rId22" Type="http://schemas.openxmlformats.org/officeDocument/2006/relationships/audio" Target="../media/media41.m4a"/><Relationship Id="rId27" Type="http://schemas.microsoft.com/office/2007/relationships/media" Target="../media/media44.m4a"/><Relationship Id="rId30" Type="http://schemas.openxmlformats.org/officeDocument/2006/relationships/audio" Target="../media/media45.m4a"/><Relationship Id="rId35" Type="http://schemas.microsoft.com/office/2007/relationships/media" Target="../media/media48.m4a"/><Relationship Id="rId43" Type="http://schemas.microsoft.com/office/2007/relationships/hdphoto" Target="../media/hdphoto12.wdp"/><Relationship Id="rId48" Type="http://schemas.openxmlformats.org/officeDocument/2006/relationships/image" Target="../media/image21.png"/><Relationship Id="rId8" Type="http://schemas.openxmlformats.org/officeDocument/2006/relationships/audio" Target="../media/media34.m4a"/><Relationship Id="rId51" Type="http://schemas.microsoft.com/office/2007/relationships/hdphoto" Target="../media/hdphoto16.wdp"/><Relationship Id="rId3" Type="http://schemas.microsoft.com/office/2007/relationships/media" Target="../media/media32.m4a"/><Relationship Id="rId12" Type="http://schemas.openxmlformats.org/officeDocument/2006/relationships/audio" Target="../media/media36.m4a"/><Relationship Id="rId17" Type="http://schemas.microsoft.com/office/2007/relationships/media" Target="../media/media39.m4a"/><Relationship Id="rId25" Type="http://schemas.microsoft.com/office/2007/relationships/media" Target="../media/media43.m4a"/><Relationship Id="rId33" Type="http://schemas.microsoft.com/office/2007/relationships/media" Target="../media/media47.m4a"/><Relationship Id="rId38" Type="http://schemas.openxmlformats.org/officeDocument/2006/relationships/image" Target="../media/image17.png"/><Relationship Id="rId46" Type="http://schemas.openxmlformats.org/officeDocument/2006/relationships/image" Target="../media/image20.png"/><Relationship Id="rId20" Type="http://schemas.openxmlformats.org/officeDocument/2006/relationships/audio" Target="../media/media40.m4a"/><Relationship Id="rId41" Type="http://schemas.openxmlformats.org/officeDocument/2006/relationships/image" Target="../media/image7.png"/><Relationship Id="rId54" Type="http://schemas.openxmlformats.org/officeDocument/2006/relationships/image" Target="../media/image23.png"/><Relationship Id="rId1" Type="http://schemas.openxmlformats.org/officeDocument/2006/relationships/audio" Target="NULL" TargetMode="External"/><Relationship Id="rId6" Type="http://schemas.openxmlformats.org/officeDocument/2006/relationships/audio" Target="../media/media33.m4a"/><Relationship Id="rId15" Type="http://schemas.microsoft.com/office/2007/relationships/media" Target="../media/media38.m4a"/><Relationship Id="rId23" Type="http://schemas.microsoft.com/office/2007/relationships/media" Target="../media/media42.m4a"/><Relationship Id="rId28" Type="http://schemas.openxmlformats.org/officeDocument/2006/relationships/audio" Target="../media/media44.m4a"/><Relationship Id="rId36" Type="http://schemas.openxmlformats.org/officeDocument/2006/relationships/audio" Target="../media/media48.m4a"/><Relationship Id="rId49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7.png"/><Relationship Id="rId3" Type="http://schemas.microsoft.com/office/2007/relationships/media" Target="../media/media7.m4a"/><Relationship Id="rId7" Type="http://schemas.microsoft.com/office/2007/relationships/media" Target="../media/media6.m4a"/><Relationship Id="rId12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1.m4a"/><Relationship Id="rId11" Type="http://schemas.microsoft.com/office/2007/relationships/hdphoto" Target="../media/hdphoto17.wdp"/><Relationship Id="rId5" Type="http://schemas.microsoft.com/office/2007/relationships/media" Target="../media/media1.m4a"/><Relationship Id="rId10" Type="http://schemas.openxmlformats.org/officeDocument/2006/relationships/image" Target="../media/image23.png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7.png"/><Relationship Id="rId3" Type="http://schemas.microsoft.com/office/2007/relationships/media" Target="../media/media8.m4a"/><Relationship Id="rId7" Type="http://schemas.microsoft.com/office/2007/relationships/media" Target="../media/media6.m4a"/><Relationship Id="rId12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1.m4a"/><Relationship Id="rId11" Type="http://schemas.microsoft.com/office/2007/relationships/hdphoto" Target="../media/hdphoto18.wdp"/><Relationship Id="rId5" Type="http://schemas.microsoft.com/office/2007/relationships/media" Target="../media/media1.m4a"/><Relationship Id="rId10" Type="http://schemas.openxmlformats.org/officeDocument/2006/relationships/image" Target="../media/image3.png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microsoft.com/office/2007/relationships/hdphoto" Target="../media/hdphoto19.wdp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microsoft.com/office/2007/relationships/media" Target="../media/media50.m4a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microsoft.com/office/2007/relationships/hdphoto" Target="../media/hdphoto20.wdp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microsoft.com/office/2007/relationships/media" Target="../media/media52.m4a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microsoft.com/office/2007/relationships/media" Target="../media/media5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D849FA6D-DC4B-F9F9-4F6E-27FD155E765E}"/>
              </a:ext>
            </a:extLst>
          </p:cNvPr>
          <p:cNvSpPr/>
          <p:nvPr/>
        </p:nvSpPr>
        <p:spPr>
          <a:xfrm rot="5400000">
            <a:off x="693418" y="3232959"/>
            <a:ext cx="1332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EB9FE421-1C4A-04DD-BA63-AFA8D399F0EE}"/>
              </a:ext>
            </a:extLst>
          </p:cNvPr>
          <p:cNvSpPr/>
          <p:nvPr/>
        </p:nvSpPr>
        <p:spPr>
          <a:xfrm rot="5400000">
            <a:off x="3087883" y="3246218"/>
            <a:ext cx="1332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4F273B8-2F3A-4040-AA44-258E74CEF825}"/>
              </a:ext>
            </a:extLst>
          </p:cNvPr>
          <p:cNvSpPr/>
          <p:nvPr/>
        </p:nvSpPr>
        <p:spPr>
          <a:xfrm rot="5400000">
            <a:off x="5482081" y="3246217"/>
            <a:ext cx="1332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672A77D-7609-7882-FC65-08C7CFF01483}"/>
              </a:ext>
            </a:extLst>
          </p:cNvPr>
          <p:cNvSpPr/>
          <p:nvPr/>
        </p:nvSpPr>
        <p:spPr>
          <a:xfrm rot="5400000">
            <a:off x="7869668" y="3232959"/>
            <a:ext cx="1332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47117BB3-AE99-CC10-C09E-FB574652F8F8}"/>
              </a:ext>
            </a:extLst>
          </p:cNvPr>
          <p:cNvSpPr/>
          <p:nvPr/>
        </p:nvSpPr>
        <p:spPr>
          <a:xfrm>
            <a:off x="1519042" y="122340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Г</a:t>
            </a:r>
            <a:r>
              <a:rPr lang="de-DE" sz="2400" dirty="0" err="1">
                <a:solidFill>
                  <a:schemeClr val="tx1"/>
                </a:solidFill>
              </a:rPr>
              <a:t>рош</a:t>
            </a:r>
            <a:r>
              <a:rPr lang="ru-RU" sz="2400" dirty="0">
                <a:solidFill>
                  <a:schemeClr val="tx1"/>
                </a:solidFill>
              </a:rPr>
              <a:t>і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hroshi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392372" y="3770564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2793781" y="3770564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Cent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2793781" y="4288497"/>
            <a:ext cx="140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Цент</a:t>
            </a:r>
            <a:br>
              <a:rPr lang="de-DE" altLang="de-DE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tsent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1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175060" y="3770564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Münze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5170363" y="4288497"/>
            <a:ext cx="140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dirty="0"/>
              <a:t>монета</a:t>
            </a:r>
            <a:endParaRPr lang="de-DE" dirty="0"/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moneta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7583193" y="3770564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Schein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7583193" y="4288497"/>
            <a:ext cx="140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б</a:t>
            </a:r>
            <a:r>
              <a:rPr lang="de-DE" dirty="0" err="1"/>
              <a:t>анкнот</a:t>
            </a:r>
            <a:r>
              <a:rPr lang="uk-UA" dirty="0"/>
              <a:t>а</a:t>
            </a:r>
            <a:r>
              <a:rPr lang="de-DE" dirty="0"/>
              <a:t> </a:t>
            </a:r>
            <a:br>
              <a:rPr lang="de-DE" altLang="de-DE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anknota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1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Grafik 6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51FB9C5A-21DF-6848-20F2-9106E20592B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56" b="89904" l="9551" r="91854">
                        <a14:foregroundMark x1="10674" y1="32452" x2="13202" y2="59856"/>
                        <a14:foregroundMark x1="67416" y1="14183" x2="90730" y2="40385"/>
                        <a14:foregroundMark x1="90730" y1="40385" x2="87921" y2="64183"/>
                        <a14:foregroundMark x1="91854" y1="54567" x2="81461" y2="23798"/>
                        <a14:foregroundMark x1="81461" y1="23798" x2="72472" y2="170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814" y="2058015"/>
            <a:ext cx="1247160" cy="1457354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9D919B-6787-1B49-DD01-8AC8C93BDEC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50909" y1="23381" x2="22273" y2="39209"/>
                        <a14:foregroundMark x1="22273" y1="39209" x2="26818" y2="66187"/>
                        <a14:foregroundMark x1="26818" y1="66187" x2="60000" y2="77338"/>
                        <a14:foregroundMark x1="60000" y1="77338" x2="85000" y2="57554"/>
                        <a14:foregroundMark x1="85000" y1="57554" x2="76818" y2="30935"/>
                        <a14:foregroundMark x1="76818" y1="30935" x2="50455" y2="22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7869" y="2110445"/>
            <a:ext cx="1139113" cy="1439425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CC2FE-714A-F149-54D0-97CBD19AB4C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21" b="89881" l="6693" r="96194">
                        <a14:foregroundMark x1="11286" y1="9524" x2="6693" y2="51587"/>
                        <a14:foregroundMark x1="6693" y1="51587" x2="12992" y2="13095"/>
                        <a14:foregroundMark x1="62336" y1="9127" x2="91207" y2="8929"/>
                        <a14:foregroundMark x1="91207" y1="8929" x2="96194" y2="50397"/>
                        <a14:foregroundMark x1="96194" y1="50397" x2="74934" y2="79365"/>
                        <a14:foregroundMark x1="74934" y1="79365" x2="62336" y2="8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3193" y="2320956"/>
            <a:ext cx="1727454" cy="11425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392372" y="4288497"/>
            <a:ext cx="140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ea typeface="Calibri" panose="020F0502020204030204" pitchFamily="34" charset="0"/>
                <a:cs typeface="Calibri" panose="020F0502020204030204" pitchFamily="34" charset="0"/>
              </a:rPr>
              <a:t>Євро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" name="Grafik 3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E8592004-545D-D7DE-AF4E-E33783450E0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9666" y="2249308"/>
            <a:ext cx="1346274" cy="1285864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0D3EB4D-F6D2-9F1B-47AB-79859DFA9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6444397-41AB-FEB2-60B9-0CD6C26F6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876064" y="3810051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214AC2B-E5A9-29DA-6DC4-A62D4E353B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334182" y="3810051"/>
            <a:ext cx="360000" cy="360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B871BA-2D0C-CDAE-3CA2-1EB497CE3E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705940" y="3810051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EC5B4D8-1155-0ED1-9E8C-10882BFCC8F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99628" y="3810051"/>
            <a:ext cx="360000" cy="360000"/>
          </a:xfrm>
          <a:prstGeom prst="rect">
            <a:avLst/>
          </a:prstGeom>
        </p:spPr>
      </p:pic>
      <p:pic>
        <p:nvPicPr>
          <p:cNvPr id="6" name="Audio Recording 22.02.2023, 11:06:54">
            <a:hlinkClick r:id="" action="ppaction://media"/>
            <a:extLst>
              <a:ext uri="{FF2B5EF4-FFF2-40B4-BE49-F238E27FC236}">
                <a16:creationId xmlns:a16="http://schemas.microsoft.com/office/drawing/2014/main" id="{96BD5C20-0843-2214-6EBD-2C92D3676F1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285883" y="231306"/>
            <a:ext cx="468000" cy="468000"/>
          </a:xfrm>
          <a:prstGeom prst="rect">
            <a:avLst/>
          </a:prstGeom>
        </p:spPr>
      </p:pic>
      <p:pic>
        <p:nvPicPr>
          <p:cNvPr id="24" name="Audio Recording 22.02.2023, 11:07:02">
            <a:hlinkClick r:id="" action="ppaction://media"/>
            <a:extLst>
              <a:ext uri="{FF2B5EF4-FFF2-40B4-BE49-F238E27FC236}">
                <a16:creationId xmlns:a16="http://schemas.microsoft.com/office/drawing/2014/main" id="{889B72AB-B973-4CF0-9BC8-02D90F050C7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842991" y="4347569"/>
            <a:ext cx="468000" cy="468000"/>
          </a:xfrm>
          <a:prstGeom prst="rect">
            <a:avLst/>
          </a:prstGeom>
        </p:spPr>
      </p:pic>
      <p:pic>
        <p:nvPicPr>
          <p:cNvPr id="25" name="Audio Recording 22.02.2023, 11:07:25">
            <a:hlinkClick r:id="" action="ppaction://media"/>
            <a:extLst>
              <a:ext uri="{FF2B5EF4-FFF2-40B4-BE49-F238E27FC236}">
                <a16:creationId xmlns:a16="http://schemas.microsoft.com/office/drawing/2014/main" id="{6C361BC6-ACCE-6730-1775-7A2E3914C7D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302382" y="4347569"/>
            <a:ext cx="468000" cy="468000"/>
          </a:xfrm>
          <a:prstGeom prst="rect">
            <a:avLst/>
          </a:prstGeom>
        </p:spPr>
      </p:pic>
      <p:pic>
        <p:nvPicPr>
          <p:cNvPr id="26" name="Audio Recording 22.02.2023, 11:07:36">
            <a:hlinkClick r:id="" action="ppaction://media"/>
            <a:extLst>
              <a:ext uri="{FF2B5EF4-FFF2-40B4-BE49-F238E27FC236}">
                <a16:creationId xmlns:a16="http://schemas.microsoft.com/office/drawing/2014/main" id="{3DB3A2DB-55CB-A992-422B-DF67B81697B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677340" y="4347569"/>
            <a:ext cx="468000" cy="468000"/>
          </a:xfrm>
          <a:prstGeom prst="rect">
            <a:avLst/>
          </a:prstGeom>
        </p:spPr>
      </p:pic>
      <p:pic>
        <p:nvPicPr>
          <p:cNvPr id="27" name="Audio Recording 22.02.2023, 11:07:46">
            <a:hlinkClick r:id="" action="ppaction://media"/>
            <a:extLst>
              <a:ext uri="{FF2B5EF4-FFF2-40B4-BE49-F238E27FC236}">
                <a16:creationId xmlns:a16="http://schemas.microsoft.com/office/drawing/2014/main" id="{83E2E459-F0BD-5199-78E8-5496B8D9423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9071028" y="4347569"/>
            <a:ext cx="468000" cy="4680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05CFFD1D-494C-7DE8-81BD-A92D0F93006A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</p:spTree>
    <p:extLst>
      <p:ext uri="{BB962C8B-B14F-4D97-AF65-F5344CB8AC3E}">
        <p14:creationId xmlns:p14="http://schemas.microsoft.com/office/powerpoint/2010/main" val="303189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95CDE706-2B0D-7D92-96D9-33EE52314BAF}"/>
              </a:ext>
            </a:extLst>
          </p:cNvPr>
          <p:cNvSpPr/>
          <p:nvPr/>
        </p:nvSpPr>
        <p:spPr>
          <a:xfrm>
            <a:off x="3846776" y="3737266"/>
            <a:ext cx="2212448" cy="1231210"/>
          </a:xfrm>
          <a:prstGeom prst="wedgeRoundRectCallout">
            <a:avLst>
              <a:gd name="adj1" fmla="val -48788"/>
              <a:gd name="adj2" fmla="val 82811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Abgerundete rechteckige Legende 34">
            <a:extLst>
              <a:ext uri="{FF2B5EF4-FFF2-40B4-BE49-F238E27FC236}">
                <a16:creationId xmlns:a16="http://schemas.microsoft.com/office/drawing/2014/main" id="{BEB5D579-B357-825E-9182-35C957C0A61D}"/>
              </a:ext>
            </a:extLst>
          </p:cNvPr>
          <p:cNvSpPr/>
          <p:nvPr/>
        </p:nvSpPr>
        <p:spPr>
          <a:xfrm>
            <a:off x="6411448" y="2222777"/>
            <a:ext cx="2825883" cy="1544419"/>
          </a:xfrm>
          <a:prstGeom prst="wedgeRoundRectCallout">
            <a:avLst>
              <a:gd name="adj1" fmla="val -11340"/>
              <a:gd name="adj2" fmla="val 81038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39B80118-D329-8191-4157-8C41385E0BFF}"/>
              </a:ext>
            </a:extLst>
          </p:cNvPr>
          <p:cNvSpPr/>
          <p:nvPr/>
        </p:nvSpPr>
        <p:spPr>
          <a:xfrm>
            <a:off x="1625387" y="1106316"/>
            <a:ext cx="4256992" cy="1940995"/>
          </a:xfrm>
          <a:prstGeom prst="wedgeRoundRectCallout">
            <a:avLst>
              <a:gd name="adj1" fmla="val -41900"/>
              <a:gd name="adj2" fmla="val 71993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20E42C0-1E38-BFE2-5AD3-8984611FCE7B}"/>
              </a:ext>
            </a:extLst>
          </p:cNvPr>
          <p:cNvSpPr txBox="1"/>
          <p:nvPr/>
        </p:nvSpPr>
        <p:spPr>
          <a:xfrm>
            <a:off x="1636449" y="1225660"/>
            <a:ext cx="3842835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Lege die Geldbeträge mit Münzen und Scheinen.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BFE17E50-58FE-8C4C-5680-1C14103A2C83}"/>
              </a:ext>
            </a:extLst>
          </p:cNvPr>
          <p:cNvSpPr txBox="1"/>
          <p:nvPr/>
        </p:nvSpPr>
        <p:spPr>
          <a:xfrm>
            <a:off x="1763375" y="1911212"/>
            <a:ext cx="3832215" cy="1139726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16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de-DE" dirty="0" err="1"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az-Cyrl-AZ" altLang="de-DE" dirty="0">
                <a:ea typeface="Calibri" panose="020F0502020204030204" pitchFamily="34" charset="0"/>
                <a:cs typeface="Calibri" panose="020F0502020204030204" pitchFamily="34" charset="0"/>
              </a:rPr>
              <a:t>окла</a:t>
            </a:r>
            <a:r>
              <a:rPr lang="uk-UA" altLang="de-DE" dirty="0" err="1">
                <a:ea typeface="Calibri" panose="020F0502020204030204" pitchFamily="34" charset="0"/>
                <a:cs typeface="Calibri" panose="020F0502020204030204" pitchFamily="34" charset="0"/>
              </a:rPr>
              <a:t>ди</a:t>
            </a:r>
            <a:r>
              <a:rPr lang="az-Cyrl-AZ" altLang="de-DE" dirty="0">
                <a:ea typeface="Calibri" panose="020F0502020204030204" pitchFamily="34" charset="0"/>
                <a:cs typeface="Calibri" panose="020F0502020204030204" pitchFamily="34" charset="0"/>
              </a:rPr>
              <a:t> грошову суму з монетами та б</a:t>
            </a:r>
            <a:r>
              <a:rPr lang="de-DE" dirty="0" err="1"/>
              <a:t>анкнот</a:t>
            </a:r>
            <a:r>
              <a:rPr lang="uk-UA" dirty="0" err="1"/>
              <a:t>ами</a:t>
            </a:r>
            <a:r>
              <a:rPr lang="uk-UA" dirty="0"/>
              <a:t>.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poklady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hroshovu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sumy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monetamy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banknotamy</a:t>
            </a:r>
            <a:r>
              <a:rPr lang="uk-UA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CEFD1CAE-C9AF-A460-1BCD-61E9C0301665}"/>
              </a:ext>
            </a:extLst>
          </p:cNvPr>
          <p:cNvSpPr txBox="1"/>
          <p:nvPr/>
        </p:nvSpPr>
        <p:spPr>
          <a:xfrm>
            <a:off x="3620599" y="3888360"/>
            <a:ext cx="218256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kostet...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FBC07AB3-089C-24DA-C11F-E448A2D703AF}"/>
              </a:ext>
            </a:extLst>
          </p:cNvPr>
          <p:cNvSpPr txBox="1"/>
          <p:nvPr/>
        </p:nvSpPr>
        <p:spPr>
          <a:xfrm>
            <a:off x="3604009" y="4207487"/>
            <a:ext cx="2212452" cy="618708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ea typeface="Calibri" panose="020F0502020204030204" pitchFamily="34" charset="0"/>
                <a:cs typeface="Calibri" panose="020F0502020204030204" pitchFamily="34" charset="0"/>
              </a:rPr>
              <a:t>це коштує</a:t>
            </a:r>
            <a:r>
              <a:rPr lang="de-DE" altLang="de-DE" dirty="0">
                <a:ea typeface="Calibri" panose="020F0502020204030204" pitchFamily="34" charset="0"/>
                <a:cs typeface="Calibri" panose="020F0502020204030204" pitchFamily="34" charset="0"/>
              </a:rPr>
              <a:t>..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koshtuye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75ADE70-7304-C94D-9929-D4D1CC69B661}"/>
              </a:ext>
            </a:extLst>
          </p:cNvPr>
          <p:cNvSpPr txBox="1"/>
          <p:nvPr/>
        </p:nvSpPr>
        <p:spPr>
          <a:xfrm>
            <a:off x="6411448" y="2389070"/>
            <a:ext cx="2182565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„Was kostet..?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DE19B2C1-568F-9594-0943-1751E5A4597C}"/>
              </a:ext>
            </a:extLst>
          </p:cNvPr>
          <p:cNvSpPr txBox="1"/>
          <p:nvPr/>
        </p:nvSpPr>
        <p:spPr>
          <a:xfrm>
            <a:off x="6557960" y="2880067"/>
            <a:ext cx="2331067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dirty="0"/>
              <a:t>Скільки це коштує</a:t>
            </a:r>
            <a:r>
              <a:rPr lang="de-DE" dirty="0"/>
              <a:t>..</a:t>
            </a:r>
            <a:r>
              <a:rPr lang="az-Cyrl-AZ" dirty="0"/>
              <a:t>?</a:t>
            </a:r>
            <a:endParaRPr lang="de-DE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(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skilʹky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tse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koshtuye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?)</a:t>
            </a:r>
          </a:p>
        </p:txBody>
      </p:sp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1346F1-AE52-6A64-9607-C6D9B4CEE2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55742" y="1289732"/>
            <a:ext cx="360000" cy="3600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89BE58A-7C82-322E-E95B-6781887485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43168" y="3912671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8A8E0C4-9B7E-43BE-AF43-B7A8866D8C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55027" y="2425906"/>
            <a:ext cx="360000" cy="360000"/>
          </a:xfrm>
          <a:prstGeom prst="rect">
            <a:avLst/>
          </a:prstGeom>
        </p:spPr>
      </p:pic>
      <p:pic>
        <p:nvPicPr>
          <p:cNvPr id="28" name="Audio Recording 22.02.2023, 11:08:39">
            <a:hlinkClick r:id="" action="ppaction://media"/>
            <a:extLst>
              <a:ext uri="{FF2B5EF4-FFF2-40B4-BE49-F238E27FC236}">
                <a16:creationId xmlns:a16="http://schemas.microsoft.com/office/drawing/2014/main" id="{EBC956BC-C3DC-E2BC-FCBA-EE48F1BC7F6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85656" y="2191906"/>
            <a:ext cx="468000" cy="468000"/>
          </a:xfrm>
          <a:prstGeom prst="rect">
            <a:avLst/>
          </a:prstGeom>
        </p:spPr>
      </p:pic>
      <p:pic>
        <p:nvPicPr>
          <p:cNvPr id="29" name="Audio Recording 22.02.2023, 11:08:50">
            <a:hlinkClick r:id="" action="ppaction://media"/>
            <a:extLst>
              <a:ext uri="{FF2B5EF4-FFF2-40B4-BE49-F238E27FC236}">
                <a16:creationId xmlns:a16="http://schemas.microsoft.com/office/drawing/2014/main" id="{60E7436E-3E14-D6BA-3E8E-8E1E974A8FB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89168" y="4343192"/>
            <a:ext cx="468000" cy="468000"/>
          </a:xfrm>
          <a:prstGeom prst="rect">
            <a:avLst/>
          </a:prstGeom>
        </p:spPr>
      </p:pic>
      <p:pic>
        <p:nvPicPr>
          <p:cNvPr id="31" name="Audio Recording 22.02.2023, 11:08:58">
            <a:hlinkClick r:id="" action="ppaction://media"/>
            <a:extLst>
              <a:ext uri="{FF2B5EF4-FFF2-40B4-BE49-F238E27FC236}">
                <a16:creationId xmlns:a16="http://schemas.microsoft.com/office/drawing/2014/main" id="{1387FD67-8FC0-9643-B1A8-68CB8184740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655027" y="2994986"/>
            <a:ext cx="468000" cy="4680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05CFFD1D-494C-7DE8-81BD-A92D0F93006A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8FB00C6-B6E5-41F6-B930-1573905870C9}"/>
              </a:ext>
            </a:extLst>
          </p:cNvPr>
          <p:cNvSpPr/>
          <p:nvPr/>
        </p:nvSpPr>
        <p:spPr>
          <a:xfrm>
            <a:off x="1519042" y="122340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Г</a:t>
            </a:r>
            <a:r>
              <a:rPr lang="de-DE" sz="2400" dirty="0" err="1">
                <a:solidFill>
                  <a:schemeClr val="tx1"/>
                </a:solidFill>
              </a:rPr>
              <a:t>рош</a:t>
            </a:r>
            <a:r>
              <a:rPr lang="ru-RU" sz="2400" dirty="0">
                <a:solidFill>
                  <a:schemeClr val="tx1"/>
                </a:solidFill>
              </a:rPr>
              <a:t>і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hroshi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Audio Recording 22.02.2023, 11:06:54">
            <a:hlinkClick r:id="" action="ppaction://media"/>
            <a:extLst>
              <a:ext uri="{FF2B5EF4-FFF2-40B4-BE49-F238E27FC236}">
                <a16:creationId xmlns:a16="http://schemas.microsoft.com/office/drawing/2014/main" id="{1964A680-201A-94DF-AE3C-DD5FA581DF9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85883" y="231306"/>
            <a:ext cx="468000" cy="468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27F2711-DE62-3E44-4C0F-8CA27D2BDBC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4878" y="3093521"/>
            <a:ext cx="1471421" cy="1732479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F2DF8D9E-E8DF-8D1C-CE3C-76864FC2862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56679" y="3984691"/>
            <a:ext cx="1254512" cy="1745059"/>
          </a:xfrm>
          <a:prstGeom prst="rect">
            <a:avLst/>
          </a:prstGeom>
        </p:spPr>
      </p:pic>
      <p:pic>
        <p:nvPicPr>
          <p:cNvPr id="37" name="Bild 143" descr="MaÌdchen 3.jpg">
            <a:extLst>
              <a:ext uri="{FF2B5EF4-FFF2-40B4-BE49-F238E27FC236}">
                <a16:creationId xmlns:a16="http://schemas.microsoft.com/office/drawing/2014/main" id="{2493C433-F1DE-880D-9808-F731BFD274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7837" y="4663411"/>
            <a:ext cx="1427787" cy="1922602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3DA73DF-5FA6-C961-A176-18EACDE63B4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51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9D0FC182-F1BA-F8B2-756D-E4014052B83E}"/>
              </a:ext>
            </a:extLst>
          </p:cNvPr>
          <p:cNvSpPr/>
          <p:nvPr/>
        </p:nvSpPr>
        <p:spPr>
          <a:xfrm rot="5400000">
            <a:off x="1025526" y="4471943"/>
            <a:ext cx="1476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F43ECF11-D594-7A57-10A9-98C8F73ED69C}"/>
              </a:ext>
            </a:extLst>
          </p:cNvPr>
          <p:cNvSpPr/>
          <p:nvPr/>
        </p:nvSpPr>
        <p:spPr>
          <a:xfrm rot="5400000">
            <a:off x="7412610" y="1667002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10168715-9D4E-55B4-3ACE-0316E4132F68}"/>
              </a:ext>
            </a:extLst>
          </p:cNvPr>
          <p:cNvSpPr/>
          <p:nvPr/>
        </p:nvSpPr>
        <p:spPr>
          <a:xfrm rot="5400000">
            <a:off x="4216910" y="1671046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5F795379-AC99-6C70-99D8-D94B1992C70A}"/>
              </a:ext>
            </a:extLst>
          </p:cNvPr>
          <p:cNvSpPr/>
          <p:nvPr/>
        </p:nvSpPr>
        <p:spPr>
          <a:xfrm rot="5400000">
            <a:off x="4215000" y="4465986"/>
            <a:ext cx="1476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35FB86C7-6697-03F5-5EF2-9123AA72CC88}"/>
              </a:ext>
            </a:extLst>
          </p:cNvPr>
          <p:cNvSpPr/>
          <p:nvPr/>
        </p:nvSpPr>
        <p:spPr>
          <a:xfrm rot="5400000">
            <a:off x="7404474" y="4465986"/>
            <a:ext cx="1476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D93FDB4C-2B3C-8473-5AFF-21898E954358}"/>
              </a:ext>
            </a:extLst>
          </p:cNvPr>
          <p:cNvSpPr/>
          <p:nvPr/>
        </p:nvSpPr>
        <p:spPr>
          <a:xfrm rot="5400000">
            <a:off x="1026077" y="1677154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47117BB3-AE99-CC10-C09E-FB574652F8F8}"/>
              </a:ext>
            </a:extLst>
          </p:cNvPr>
          <p:cNvSpPr/>
          <p:nvPr/>
        </p:nvSpPr>
        <p:spPr>
          <a:xfrm>
            <a:off x="1719506" y="118278"/>
            <a:ext cx="65641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Г</a:t>
            </a:r>
            <a:r>
              <a:rPr lang="de-DE" sz="2800" dirty="0" err="1">
                <a:solidFill>
                  <a:schemeClr val="tx1"/>
                </a:solidFill>
              </a:rPr>
              <a:t>рошові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банкноти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2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hroshovi</a:t>
            </a:r>
            <a:r>
              <a:rPr lang="de-DE" sz="2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banknoty</a:t>
            </a:r>
            <a:r>
              <a:rPr lang="de-DE" sz="2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595291" y="2464163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595291" y="3015307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ea typeface="Calibri" panose="020F0502020204030204" pitchFamily="34" charset="0"/>
                <a:cs typeface="Calibri" panose="020F0502020204030204" pitchFamily="34" charset="0"/>
              </a:rPr>
              <a:t>п'ять євро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p'yat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3799663" y="2420335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zehn Euro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3799667" y="3003616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десять євро</a:t>
            </a:r>
            <a:br>
              <a:rPr lang="de-DE" altLang="de-DE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desyat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6996797" y="2420336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zwanzig Euro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6996801" y="3003617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dirty="0"/>
              <a:t>двадцять євро</a:t>
            </a:r>
            <a:r>
              <a:rPr lang="de-DE" dirty="0"/>
              <a:t> </a:t>
            </a:r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dvadtsyat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555178" y="5222164"/>
            <a:ext cx="186114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fünfzig Euro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555178" y="5802531"/>
            <a:ext cx="186114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/>
              <a:t>п'ятдесят євро</a:t>
            </a:r>
            <a:r>
              <a:rPr lang="de-DE" dirty="0"/>
              <a:t> </a:t>
            </a:r>
            <a:br>
              <a:rPr lang="de-DE" altLang="de-DE" sz="20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p'yatdesyat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689B631-744C-99F9-3302-CE1FBAD907E6}"/>
              </a:ext>
            </a:extLst>
          </p:cNvPr>
          <p:cNvSpPr txBox="1"/>
          <p:nvPr/>
        </p:nvSpPr>
        <p:spPr>
          <a:xfrm>
            <a:off x="3770638" y="5779558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ea typeface="Calibri" panose="020F0502020204030204" pitchFamily="34" charset="0"/>
                <a:cs typeface="Calibri" panose="020F0502020204030204" pitchFamily="34" charset="0"/>
              </a:rPr>
              <a:t>сто євро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538E6EB-A514-0077-4705-E3D5C5970C0F}"/>
              </a:ext>
            </a:extLst>
          </p:cNvPr>
          <p:cNvSpPr txBox="1"/>
          <p:nvPr/>
        </p:nvSpPr>
        <p:spPr>
          <a:xfrm>
            <a:off x="6892936" y="5189166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zweihundert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785B006-EB00-72A7-C4E9-C9306E87526D}"/>
              </a:ext>
            </a:extLst>
          </p:cNvPr>
          <p:cNvSpPr txBox="1"/>
          <p:nvPr/>
        </p:nvSpPr>
        <p:spPr>
          <a:xfrm>
            <a:off x="6901741" y="5766910"/>
            <a:ext cx="212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ea typeface="Calibri" panose="020F0502020204030204" pitchFamily="34" charset="0"/>
                <a:cs typeface="Calibri" panose="020F0502020204030204" pitchFamily="34" charset="0"/>
              </a:rPr>
              <a:t>двісті євро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dvisti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68F5A49-78D5-6BDF-6A97-DE4D15269D6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9962" r="93233">
                        <a14:foregroundMark x1="39474" y1="11935" x2="13910" y2="9677"/>
                        <a14:foregroundMark x1="13910" y1="9677" x2="6767" y2="56129"/>
                        <a14:foregroundMark x1="6767" y1="56129" x2="25376" y2="85806"/>
                        <a14:foregroundMark x1="25376" y1="85806" x2="51880" y2="86452"/>
                        <a14:foregroundMark x1="51880" y1="86452" x2="76692" y2="86129"/>
                        <a14:foregroundMark x1="76692" y1="86129" x2="93421" y2="54194"/>
                        <a14:foregroundMark x1="93421" y1="54194" x2="93233" y2="11613"/>
                        <a14:foregroundMark x1="93233" y1="11613" x2="83459" y2="11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612" y="4013009"/>
            <a:ext cx="1664527" cy="96993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6387F3C4-F8AA-4E44-E346-D854BF4689C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740" b="89935" l="9848" r="90720">
                        <a14:foregroundMark x1="24242" y1="17208" x2="10417" y2="55844"/>
                        <a14:foregroundMark x1="10417" y1="55844" x2="25379" y2="89286"/>
                        <a14:foregroundMark x1="25379" y1="89286" x2="78030" y2="86039"/>
                        <a14:foregroundMark x1="78030" y1="86039" x2="90720" y2="48377"/>
                        <a14:foregroundMark x1="90720" y1="48377" x2="84280" y2="15260"/>
                        <a14:foregroundMark x1="10038" y1="15260" x2="26515" y2="15260"/>
                        <a14:foregroundMark x1="10038" y1="88961" x2="28598" y2="87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9990" y="1020519"/>
            <a:ext cx="1954457" cy="1140100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9243A4-7B4C-E7E6-B51C-884FDB0C5E8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9940" b="89458" l="4364" r="92727">
                        <a14:foregroundMark x1="21273" y1="14759" x2="4364" y2="62048"/>
                        <a14:foregroundMark x1="4364" y1="62048" x2="33273" y2="81024"/>
                        <a14:foregroundMark x1="33273" y1="81024" x2="39636" y2="80422"/>
                        <a14:foregroundMark x1="86000" y1="14759" x2="92727" y2="68373"/>
                        <a14:foregroundMark x1="92727" y1="68373" x2="89273" y2="83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982" y="3986035"/>
            <a:ext cx="1586703" cy="957792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9896F7BA-B5A2-823E-B0E2-6F350CAEB39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7468" b="89610" l="4529" r="95471">
                        <a14:foregroundMark x1="4529" y1="8442" x2="4698" y2="8418"/>
                        <a14:foregroundMark x1="73370" y1="6818" x2="93841" y2="48377"/>
                        <a14:foregroundMark x1="93841" y1="48377" x2="70471" y2="87987"/>
                        <a14:foregroundMark x1="70471" y1="87987" x2="8333" y2="87987"/>
                        <a14:foregroundMark x1="8333" y1="87987" x2="6255" y2="11329"/>
                        <a14:foregroundMark x1="4529" y1="71429" x2="10145" y2="87987"/>
                        <a14:foregroundMark x1="22949" y1="11409" x2="36051" y2="12338"/>
                        <a14:foregroundMark x1="14205" y1="10789" x2="22693" y2="11391"/>
                        <a14:foregroundMark x1="3986" y1="10065" x2="4124" y2="10075"/>
                        <a14:foregroundMark x1="36051" y1="12338" x2="69928" y2="10714"/>
                        <a14:foregroundMark x1="69928" y1="10714" x2="91304" y2="50000"/>
                        <a14:foregroundMark x1="91304" y1="50000" x2="79710" y2="89935"/>
                        <a14:foregroundMark x1="87138" y1="90260" x2="95471" y2="36039"/>
                        <a14:foregroundMark x1="95471" y1="36039" x2="88406" y2="10714"/>
                        <a14:backgroundMark x1="5254" y1="6818" x2="67391" y2="2597"/>
                        <a14:backgroundMark x1="67391" y1="2597" x2="21014" y2="6818"/>
                        <a14:backgroundMark x1="66486" y1="5519" x2="73551" y2="61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2241" y="4022535"/>
            <a:ext cx="1508334" cy="884791"/>
          </a:xfrm>
          <a:prstGeom prst="rect">
            <a:avLst/>
          </a:prstGeom>
        </p:spPr>
      </p:pic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3760979-1BA7-38FB-6DFA-EECC0F6A2C9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9921" b="89881" l="6693" r="96588">
                        <a14:foregroundMark x1="11155" y1="12103" x2="9843" y2="54960"/>
                        <a14:foregroundMark x1="9843" y1="54960" x2="6824" y2="13095"/>
                        <a14:foregroundMark x1="6824" y1="13095" x2="10761" y2="9921"/>
                        <a14:foregroundMark x1="61680" y1="9325" x2="89633" y2="8333"/>
                        <a14:foregroundMark x1="89633" y1="8333" x2="96588" y2="46429"/>
                        <a14:foregroundMark x1="96588" y1="46429" x2="82546" y2="82143"/>
                        <a14:foregroundMark x1="82546" y1="82143" x2="64698" y2="80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9936" y="1155596"/>
            <a:ext cx="1608560" cy="1063930"/>
          </a:xfrm>
          <a:prstGeom prst="rect">
            <a:avLst/>
          </a:prstGeom>
        </p:spPr>
      </p:pic>
      <p:pic>
        <p:nvPicPr>
          <p:cNvPr id="27" name="Grafik 26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72A64BC3-A09B-BACB-9827-C4012A77E43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9877" b="89918" l="8194" r="90000">
                        <a14:foregroundMark x1="85556" y1="15638" x2="89444" y2="79835"/>
                        <a14:foregroundMark x1="65972" y1="48560" x2="65972" y2="67490"/>
                        <a14:foregroundMark x1="66389" y1="47942" x2="68750" y2="67490"/>
                        <a14:foregroundMark x1="8194" y1="13786" x2="12639" y2="55967"/>
                        <a14:foregroundMark x1="12639" y1="55967" x2="10278" y2="160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354" y="1152035"/>
            <a:ext cx="1549303" cy="104578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59B8433C-1D38-F872-C6C9-F73952F76277}"/>
              </a:ext>
            </a:extLst>
          </p:cNvPr>
          <p:cNvSpPr txBox="1"/>
          <p:nvPr/>
        </p:nvSpPr>
        <p:spPr>
          <a:xfrm>
            <a:off x="3749833" y="5223827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hundert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6555F4-FBF4-6E43-D956-CADF5BACC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436286" y="256321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5ADD07F-C6CA-C9F4-27B2-C4715D3FC4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2540814" y="2517072"/>
            <a:ext cx="360000" cy="360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78E5DC3-57B0-C9E5-1A78-6A8A8A394E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739801" y="2464163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82FEA1F-B57E-8F09-DC96-2411B6C433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994447" y="2464163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5414C7B-582B-DC61-64AC-943DB550077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2594814" y="5251413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7BB549-50DB-F34A-C341-7C174460B1B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727101" y="5285490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7EAA787-F829-18C8-76CD-00B2E50A635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9074705" y="5227607"/>
            <a:ext cx="360000" cy="360000"/>
          </a:xfrm>
          <a:prstGeom prst="rect">
            <a:avLst/>
          </a:prstGeom>
        </p:spPr>
      </p:pic>
      <p:pic>
        <p:nvPicPr>
          <p:cNvPr id="19" name="Audio Recording 22.02.2023, 11:09:15">
            <a:hlinkClick r:id="" action="ppaction://media"/>
            <a:extLst>
              <a:ext uri="{FF2B5EF4-FFF2-40B4-BE49-F238E27FC236}">
                <a16:creationId xmlns:a16="http://schemas.microsoft.com/office/drawing/2014/main" id="{30AA9AA7-B332-1320-D4AA-93F133F235F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488408" y="218951"/>
            <a:ext cx="468000" cy="468000"/>
          </a:xfrm>
          <a:prstGeom prst="rect">
            <a:avLst/>
          </a:prstGeom>
        </p:spPr>
      </p:pic>
      <p:pic>
        <p:nvPicPr>
          <p:cNvPr id="21" name="Audio Recording 22.02.2023, 11:09:25">
            <a:hlinkClick r:id="" action="ppaction://media"/>
            <a:extLst>
              <a:ext uri="{FF2B5EF4-FFF2-40B4-BE49-F238E27FC236}">
                <a16:creationId xmlns:a16="http://schemas.microsoft.com/office/drawing/2014/main" id="{198EB439-DD12-953B-36DA-2E6A6C675D7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2494346" y="3112174"/>
            <a:ext cx="468000" cy="468000"/>
          </a:xfrm>
          <a:prstGeom prst="rect">
            <a:avLst/>
          </a:prstGeom>
        </p:spPr>
      </p:pic>
      <p:pic>
        <p:nvPicPr>
          <p:cNvPr id="24" name="Audio Recording 22.02.2023, 11:09:38">
            <a:hlinkClick r:id="" action="ppaction://media"/>
            <a:extLst>
              <a:ext uri="{FF2B5EF4-FFF2-40B4-BE49-F238E27FC236}">
                <a16:creationId xmlns:a16="http://schemas.microsoft.com/office/drawing/2014/main" id="{25677787-E23B-10CB-F99E-C585EB4C24A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715685" y="3089198"/>
            <a:ext cx="468000" cy="468000"/>
          </a:xfrm>
          <a:prstGeom prst="rect">
            <a:avLst/>
          </a:prstGeom>
        </p:spPr>
      </p:pic>
      <p:pic>
        <p:nvPicPr>
          <p:cNvPr id="25" name="Audio Recording 22.02.2023, 11:09:49">
            <a:hlinkClick r:id="" action="ppaction://media"/>
            <a:extLst>
              <a:ext uri="{FF2B5EF4-FFF2-40B4-BE49-F238E27FC236}">
                <a16:creationId xmlns:a16="http://schemas.microsoft.com/office/drawing/2014/main" id="{8778C134-E3FB-E996-EC92-FC790EAAC9AE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8966705" y="3055448"/>
            <a:ext cx="468000" cy="468000"/>
          </a:xfrm>
          <a:prstGeom prst="rect">
            <a:avLst/>
          </a:prstGeom>
        </p:spPr>
      </p:pic>
      <p:pic>
        <p:nvPicPr>
          <p:cNvPr id="26" name="Audio Recording 22.02.2023, 11:10:00">
            <a:hlinkClick r:id="" action="ppaction://media"/>
            <a:extLst>
              <a:ext uri="{FF2B5EF4-FFF2-40B4-BE49-F238E27FC236}">
                <a16:creationId xmlns:a16="http://schemas.microsoft.com/office/drawing/2014/main" id="{D2DA01AD-BF2A-32BC-8E71-C60F2EF6147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2540814" y="5885055"/>
            <a:ext cx="468000" cy="468000"/>
          </a:xfrm>
          <a:prstGeom prst="rect">
            <a:avLst/>
          </a:prstGeom>
        </p:spPr>
      </p:pic>
      <p:pic>
        <p:nvPicPr>
          <p:cNvPr id="28" name="Audio Recording 22.02.2023, 11:10:14">
            <a:hlinkClick r:id="" action="ppaction://media"/>
            <a:extLst>
              <a:ext uri="{FF2B5EF4-FFF2-40B4-BE49-F238E27FC236}">
                <a16:creationId xmlns:a16="http://schemas.microsoft.com/office/drawing/2014/main" id="{D9A7E2F6-E345-64CD-B5B5-79CC9724F8A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693290" y="5859648"/>
            <a:ext cx="468000" cy="468000"/>
          </a:xfrm>
          <a:prstGeom prst="rect">
            <a:avLst/>
          </a:prstGeom>
        </p:spPr>
      </p:pic>
      <p:pic>
        <p:nvPicPr>
          <p:cNvPr id="29" name="Audio Recording 22.02.2023, 11:10:21">
            <a:hlinkClick r:id="" action="ppaction://media"/>
            <a:extLst>
              <a:ext uri="{FF2B5EF4-FFF2-40B4-BE49-F238E27FC236}">
                <a16:creationId xmlns:a16="http://schemas.microsoft.com/office/drawing/2014/main" id="{CBB44922-7C8A-E927-60DE-6D638C805D48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9025108" y="5853140"/>
            <a:ext cx="468000" cy="4680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3F5548BA-08E1-DBBD-0DC2-D696F929C8D6}"/>
              </a:ext>
            </a:extLst>
          </p:cNvPr>
          <p:cNvSpPr/>
          <p:nvPr/>
        </p:nvSpPr>
        <p:spPr>
          <a:xfrm>
            <a:off x="143999" y="144000"/>
            <a:ext cx="15968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Scheine</a:t>
            </a:r>
          </a:p>
        </p:txBody>
      </p:sp>
    </p:spTree>
    <p:extLst>
      <p:ext uri="{BB962C8B-B14F-4D97-AF65-F5344CB8AC3E}">
        <p14:creationId xmlns:p14="http://schemas.microsoft.com/office/powerpoint/2010/main" val="32876570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795C68F-89B7-9613-8784-4D7FDAB5591A}"/>
              </a:ext>
            </a:extLst>
          </p:cNvPr>
          <p:cNvSpPr/>
          <p:nvPr/>
        </p:nvSpPr>
        <p:spPr>
          <a:xfrm rot="5400000">
            <a:off x="648126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47117BB3-AE99-CC10-C09E-FB574652F8F8}"/>
              </a:ext>
            </a:extLst>
          </p:cNvPr>
          <p:cNvSpPr/>
          <p:nvPr/>
        </p:nvSpPr>
        <p:spPr>
          <a:xfrm>
            <a:off x="1790001" y="129018"/>
            <a:ext cx="65641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М</a:t>
            </a:r>
            <a:r>
              <a:rPr lang="de-DE" sz="2400" dirty="0" err="1">
                <a:solidFill>
                  <a:schemeClr val="tx1"/>
                </a:solidFill>
              </a:rPr>
              <a:t>онет</a:t>
            </a:r>
            <a:r>
              <a:rPr lang="ru-RU" sz="2400" dirty="0" err="1">
                <a:solidFill>
                  <a:schemeClr val="tx1"/>
                </a:solidFill>
              </a:rPr>
              <a:t>и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monety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259261" y="2321092"/>
            <a:ext cx="170147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259261" y="2834465"/>
            <a:ext cx="1701475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ea typeface="Calibri" panose="020F0502020204030204" pitchFamily="34" charset="0"/>
                <a:cs typeface="Calibri" panose="020F0502020204030204" pitchFamily="34" charset="0"/>
              </a:rPr>
              <a:t>цент</a:t>
            </a:r>
            <a:br>
              <a:rPr lang="de-DE" altLang="de-DE" sz="20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tsent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B45934E-C400-FEFF-EFE8-2755F85BFA6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48636" y1="24101" x2="79091" y2="51799"/>
                        <a14:foregroundMark x1="79091" y1="51799" x2="46818" y2="74460"/>
                        <a14:foregroundMark x1="46818" y1="74460" x2="18182" y2="47482"/>
                        <a14:foregroundMark x1="18182" y1="47482" x2="54545" y2="26619"/>
                        <a14:foregroundMark x1="54545" y1="26619" x2="69091" y2="28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979" y="831152"/>
            <a:ext cx="1042210" cy="1316975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ED1C46B-6B77-CCAD-DC70-15F5309A4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8"/>
                </p14:media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2065361" y="2345403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1578626-E1F5-CE14-DAEF-980315E963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1390821" y="263573"/>
            <a:ext cx="360000" cy="360000"/>
          </a:xfrm>
          <a:prstGeom prst="rect">
            <a:avLst/>
          </a:prstGeom>
        </p:spPr>
      </p:pic>
      <p:pic>
        <p:nvPicPr>
          <p:cNvPr id="8" name="Audio Recording 22.02.2023, 11:11:56">
            <a:hlinkClick r:id="" action="ppaction://media"/>
            <a:extLst>
              <a:ext uri="{FF2B5EF4-FFF2-40B4-BE49-F238E27FC236}">
                <a16:creationId xmlns:a16="http://schemas.microsoft.com/office/drawing/2014/main" id="{1DFAF587-2FD3-9DCA-530D-89EC2E16193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084680" y="212085"/>
            <a:ext cx="468000" cy="468000"/>
          </a:xfrm>
          <a:prstGeom prst="rect">
            <a:avLst/>
          </a:prstGeom>
        </p:spPr>
      </p:pic>
      <p:pic>
        <p:nvPicPr>
          <p:cNvPr id="24" name="Audio Recording 22.02.2023, 11:12:06">
            <a:hlinkClick r:id="" action="ppaction://media"/>
            <a:extLst>
              <a:ext uri="{FF2B5EF4-FFF2-40B4-BE49-F238E27FC236}">
                <a16:creationId xmlns:a16="http://schemas.microsoft.com/office/drawing/2014/main" id="{6E1B3D66-FDC8-E15A-E549-D1475A38E04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993071" y="2914508"/>
            <a:ext cx="468000" cy="468000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3AE7C8DF-20D8-F49B-95B6-B96513BAC7EF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Münzen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8F12F8F4-56BE-95C1-4D68-5D8E85BC8C1B}"/>
              </a:ext>
            </a:extLst>
          </p:cNvPr>
          <p:cNvSpPr/>
          <p:nvPr/>
        </p:nvSpPr>
        <p:spPr>
          <a:xfrm rot="5400000">
            <a:off x="2957255" y="4715930"/>
            <a:ext cx="1555975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AB44F196-5B3A-8722-6FBD-FF3A8A095B75}"/>
              </a:ext>
            </a:extLst>
          </p:cNvPr>
          <p:cNvSpPr/>
          <p:nvPr/>
        </p:nvSpPr>
        <p:spPr>
          <a:xfrm rot="5400000">
            <a:off x="5513416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3D5CB6A-D213-906A-86F7-E5F7423615F2}"/>
              </a:ext>
            </a:extLst>
          </p:cNvPr>
          <p:cNvSpPr/>
          <p:nvPr/>
        </p:nvSpPr>
        <p:spPr>
          <a:xfrm rot="5400000">
            <a:off x="3087243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F918FC2-E174-694B-41D4-7F0C0261FB09}"/>
              </a:ext>
            </a:extLst>
          </p:cNvPr>
          <p:cNvSpPr/>
          <p:nvPr/>
        </p:nvSpPr>
        <p:spPr>
          <a:xfrm rot="5400000">
            <a:off x="7964814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648A889-6EF5-E2A0-CECF-EB306370386B}"/>
              </a:ext>
            </a:extLst>
          </p:cNvPr>
          <p:cNvSpPr/>
          <p:nvPr/>
        </p:nvSpPr>
        <p:spPr>
          <a:xfrm rot="5400000">
            <a:off x="518139" y="4715930"/>
            <a:ext cx="1555976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459E861F-4A73-F187-DC3E-3C742EA1FD8C}"/>
              </a:ext>
            </a:extLst>
          </p:cNvPr>
          <p:cNvSpPr/>
          <p:nvPr/>
        </p:nvSpPr>
        <p:spPr>
          <a:xfrm rot="5400000">
            <a:off x="7834351" y="4715930"/>
            <a:ext cx="1555976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FB508572-A5C6-2915-B9F3-09F0E1F84416}"/>
              </a:ext>
            </a:extLst>
          </p:cNvPr>
          <p:cNvSpPr/>
          <p:nvPr/>
        </p:nvSpPr>
        <p:spPr>
          <a:xfrm rot="5400000">
            <a:off x="5392752" y="4715930"/>
            <a:ext cx="1555976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7E3DB70-121A-6CD1-1B0A-D8FB2B044A77}"/>
              </a:ext>
            </a:extLst>
          </p:cNvPr>
          <p:cNvSpPr txBox="1"/>
          <p:nvPr/>
        </p:nvSpPr>
        <p:spPr>
          <a:xfrm>
            <a:off x="2701082" y="2321092"/>
            <a:ext cx="168116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 Cent 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1B28FC1-1007-1F9D-2AC0-A2ABFAB687BC}"/>
              </a:ext>
            </a:extLst>
          </p:cNvPr>
          <p:cNvSpPr txBox="1"/>
          <p:nvPr/>
        </p:nvSpPr>
        <p:spPr>
          <a:xfrm>
            <a:off x="2701082" y="2834465"/>
            <a:ext cx="168116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ea typeface="Calibri" panose="020F0502020204030204" pitchFamily="34" charset="0"/>
                <a:cs typeface="Calibri" panose="020F0502020204030204" pitchFamily="34" charset="0"/>
              </a:rPr>
              <a:t>два центи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tsenty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5" name="Grafik 44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A9663643-6767-C717-0CBF-693C34F275A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000" b="90000" l="10000" r="90000">
                        <a14:foregroundMark x1="69355" y1="20345" x2="82581" y2="63448"/>
                        <a14:foregroundMark x1="82581" y1="63448" x2="44194" y2="83448"/>
                        <a14:foregroundMark x1="44194" y1="83448" x2="23226" y2="56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7277" y="969194"/>
            <a:ext cx="1147609" cy="1073570"/>
          </a:xfrm>
          <a:prstGeom prst="rect">
            <a:avLst/>
          </a:prstGeom>
        </p:spPr>
      </p:pic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71D3ADE-A443-E42F-0D6E-234AB485E96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481066" y="2345403"/>
            <a:ext cx="360000" cy="360000"/>
          </a:xfrm>
          <a:prstGeom prst="rect">
            <a:avLst/>
          </a:prstGeom>
        </p:spPr>
      </p:pic>
      <p:pic>
        <p:nvPicPr>
          <p:cNvPr id="47" name="Audio Recording 22.02.2023, 11:12:15">
            <a:hlinkClick r:id="" action="ppaction://media"/>
            <a:extLst>
              <a:ext uri="{FF2B5EF4-FFF2-40B4-BE49-F238E27FC236}">
                <a16:creationId xmlns:a16="http://schemas.microsoft.com/office/drawing/2014/main" id="{0B6BE79C-6A37-9244-FD06-80445E397B8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414584" y="2914508"/>
            <a:ext cx="468000" cy="468000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23CA2E0D-1221-FC58-467B-2E2B7BB74099}"/>
              </a:ext>
            </a:extLst>
          </p:cNvPr>
          <p:cNvSpPr txBox="1"/>
          <p:nvPr/>
        </p:nvSpPr>
        <p:spPr>
          <a:xfrm>
            <a:off x="5131129" y="2321092"/>
            <a:ext cx="171428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 Cent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4C2B363-11A8-7B91-16F7-03E45063D4C4}"/>
              </a:ext>
            </a:extLst>
          </p:cNvPr>
          <p:cNvSpPr txBox="1"/>
          <p:nvPr/>
        </p:nvSpPr>
        <p:spPr>
          <a:xfrm>
            <a:off x="5131129" y="2834465"/>
            <a:ext cx="171428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dirty="0"/>
              <a:t>п'ять центів</a:t>
            </a:r>
            <a:r>
              <a:rPr lang="de-DE" dirty="0"/>
              <a:t> </a:t>
            </a:r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p'yat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tsentiv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14EDCAA-D897-A520-31CC-462061EE933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918466" y="2345403"/>
            <a:ext cx="360000" cy="360000"/>
          </a:xfrm>
          <a:prstGeom prst="rect">
            <a:avLst/>
          </a:prstGeom>
        </p:spPr>
      </p:pic>
      <p:pic>
        <p:nvPicPr>
          <p:cNvPr id="51" name="Audio Recording 22.02.2023, 11:12:26">
            <a:hlinkClick r:id="" action="ppaction://media"/>
            <a:extLst>
              <a:ext uri="{FF2B5EF4-FFF2-40B4-BE49-F238E27FC236}">
                <a16:creationId xmlns:a16="http://schemas.microsoft.com/office/drawing/2014/main" id="{086A0ACD-C204-CA72-6D53-522D9E55F65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6876277" y="2914508"/>
            <a:ext cx="468000" cy="468000"/>
          </a:xfrm>
          <a:prstGeom prst="rect">
            <a:avLst/>
          </a:prstGeom>
        </p:spPr>
      </p:pic>
      <p:pic>
        <p:nvPicPr>
          <p:cNvPr id="52" name="Grafik 51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102B1D35-B52E-6126-E83F-961905A4FE9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0000" b="90000" l="10000" r="90000">
                        <a14:foregroundMark x1="23077" y1="76299" x2="18590" y2="37338"/>
                        <a14:foregroundMark x1="18590" y1="37338" x2="53846" y2="19805"/>
                        <a14:foregroundMark x1="53846" y1="19805" x2="7564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7611" y="897574"/>
            <a:ext cx="1147609" cy="1132896"/>
          </a:xfrm>
          <a:prstGeom prst="rect">
            <a:avLst/>
          </a:prstGeom>
        </p:spPr>
      </p:pic>
      <p:pic>
        <p:nvPicPr>
          <p:cNvPr id="55" name="Grafik 5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3808432-F91B-4BAD-F440-BBA0F7FD77C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10000" b="90000" l="10000" r="90000">
                        <a14:foregroundMark x1="38446" y1="84647" x2="68924" y2="83195"/>
                        <a14:foregroundMark x1="35259" y1="87344" x2="63944" y2="85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0514" y="3558971"/>
            <a:ext cx="1543650" cy="1482150"/>
          </a:xfrm>
          <a:prstGeom prst="rect">
            <a:avLst/>
          </a:prstGeom>
        </p:spPr>
      </p:pic>
      <p:pic>
        <p:nvPicPr>
          <p:cNvPr id="58" name="Grafik 57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31FA4074-3BC6-1E74-F7D9-B4F9A0068AF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818" y="899524"/>
            <a:ext cx="1275658" cy="1250645"/>
          </a:xfrm>
          <a:prstGeom prst="rect">
            <a:avLst/>
          </a:prstGeom>
        </p:spPr>
      </p:pic>
      <p:pic>
        <p:nvPicPr>
          <p:cNvPr id="59" name="Grafik 58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E42B6A82-0C37-56E6-E4E7-486DE787CFCF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8237" y="3793261"/>
            <a:ext cx="1294012" cy="1257458"/>
          </a:xfrm>
          <a:prstGeom prst="rect">
            <a:avLst/>
          </a:prstGeom>
        </p:spPr>
      </p:pic>
      <p:pic>
        <p:nvPicPr>
          <p:cNvPr id="60" name="Grafik 59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C2DA968C-8D16-B8DB-8429-B40D43453CB8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509" y="3802610"/>
            <a:ext cx="1253149" cy="1196918"/>
          </a:xfrm>
          <a:prstGeom prst="rect">
            <a:avLst/>
          </a:prstGeom>
        </p:spPr>
      </p:pic>
      <p:pic>
        <p:nvPicPr>
          <p:cNvPr id="61" name="Grafik 60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4E162F34-7565-218D-213C-F4919E880DCD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9856" b="89904" l="7303" r="91573">
                        <a14:foregroundMark x1="65730" y1="15625" x2="87921" y2="43990"/>
                        <a14:foregroundMark x1="87921" y1="43990" x2="65449" y2="15144"/>
                        <a14:foregroundMark x1="65449" y1="15144" x2="29902" y2="12986"/>
                        <a14:foregroundMark x1="22930" y1="17688" x2="7584" y2="43750"/>
                        <a14:foregroundMark x1="7584" y1="43750" x2="28371" y2="71154"/>
                        <a14:foregroundMark x1="71629" y1="17308" x2="91573" y2="46635"/>
                        <a14:foregroundMark x1="91573" y1="46635" x2="85955" y2="62740"/>
                        <a14:backgroundMark x1="19101" y1="14663" x2="19382" y2="15865"/>
                        <a14:backgroundMark x1="21910" y1="15144" x2="30337" y2="12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1965" y="3718948"/>
            <a:ext cx="1173255" cy="1370994"/>
          </a:xfrm>
          <a:prstGeom prst="rect">
            <a:avLst/>
          </a:prstGeom>
        </p:spPr>
      </p:pic>
      <p:sp>
        <p:nvSpPr>
          <p:cNvPr id="62" name="Textfeld 61">
            <a:extLst>
              <a:ext uri="{FF2B5EF4-FFF2-40B4-BE49-F238E27FC236}">
                <a16:creationId xmlns:a16="http://schemas.microsoft.com/office/drawing/2014/main" id="{28849305-0297-94D2-F820-8F2F275844AB}"/>
              </a:ext>
            </a:extLst>
          </p:cNvPr>
          <p:cNvSpPr txBox="1"/>
          <p:nvPr/>
        </p:nvSpPr>
        <p:spPr>
          <a:xfrm>
            <a:off x="7568647" y="2321092"/>
            <a:ext cx="172248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zehn Cent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27F0117-209B-2BF0-F429-4CF65AC5DEE4}"/>
              </a:ext>
            </a:extLst>
          </p:cNvPr>
          <p:cNvSpPr txBox="1"/>
          <p:nvPr/>
        </p:nvSpPr>
        <p:spPr>
          <a:xfrm>
            <a:off x="7568647" y="2834465"/>
            <a:ext cx="1722488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ea typeface="Calibri" panose="020F0502020204030204" pitchFamily="34" charset="0"/>
                <a:cs typeface="Calibri" panose="020F0502020204030204" pitchFamily="34" charset="0"/>
              </a:rPr>
              <a:t>десять центів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desyat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tsentiv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5CDB049-1B56-5C17-6643-13E00CD2DC0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9364148" y="2345403"/>
            <a:ext cx="360000" cy="360000"/>
          </a:xfrm>
          <a:prstGeom prst="rect">
            <a:avLst/>
          </a:prstGeom>
        </p:spPr>
      </p:pic>
      <p:pic>
        <p:nvPicPr>
          <p:cNvPr id="65" name="Audio Recording 22.02.2023, 11:14:40">
            <a:hlinkClick r:id="" action="ppaction://media"/>
            <a:extLst>
              <a:ext uri="{FF2B5EF4-FFF2-40B4-BE49-F238E27FC236}">
                <a16:creationId xmlns:a16="http://schemas.microsoft.com/office/drawing/2014/main" id="{CBEB9271-AA3D-F5FC-835A-87B588AAF2C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9294212" y="2914508"/>
            <a:ext cx="468000" cy="468000"/>
          </a:xfrm>
          <a:prstGeom prst="rect">
            <a:avLst/>
          </a:prstGeom>
        </p:spPr>
      </p:pic>
      <p:sp>
        <p:nvSpPr>
          <p:cNvPr id="66" name="Textfeld 65">
            <a:extLst>
              <a:ext uri="{FF2B5EF4-FFF2-40B4-BE49-F238E27FC236}">
                <a16:creationId xmlns:a16="http://schemas.microsoft.com/office/drawing/2014/main" id="{C3504DE5-488B-2F25-96AD-BB81543AD913}"/>
              </a:ext>
            </a:extLst>
          </p:cNvPr>
          <p:cNvSpPr txBox="1"/>
          <p:nvPr/>
        </p:nvSpPr>
        <p:spPr>
          <a:xfrm>
            <a:off x="230847" y="5189565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zwanzig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B48C74C6-98E7-3FB1-9782-EAD60AEF161A}"/>
              </a:ext>
            </a:extLst>
          </p:cNvPr>
          <p:cNvSpPr txBox="1"/>
          <p:nvPr/>
        </p:nvSpPr>
        <p:spPr>
          <a:xfrm>
            <a:off x="230847" y="5720518"/>
            <a:ext cx="1800000" cy="8466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двадцять центів</a:t>
            </a:r>
            <a:br>
              <a:rPr lang="de-DE" altLang="de-DE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dvadtsyat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tsentiv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AA11B8-E581-FB1C-EC75-437960ED19E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2037897" y="5214928"/>
            <a:ext cx="360000" cy="360000"/>
          </a:xfrm>
          <a:prstGeom prst="rect">
            <a:avLst/>
          </a:prstGeom>
        </p:spPr>
      </p:pic>
      <p:pic>
        <p:nvPicPr>
          <p:cNvPr id="69" name="Audio Recording 22.02.2023, 11:14:53">
            <a:hlinkClick r:id="" action="ppaction://media"/>
            <a:extLst>
              <a:ext uri="{FF2B5EF4-FFF2-40B4-BE49-F238E27FC236}">
                <a16:creationId xmlns:a16="http://schemas.microsoft.com/office/drawing/2014/main" id="{DD962439-A91F-466F-98D5-EDA14393B1A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2004754" y="5799860"/>
            <a:ext cx="468000" cy="468000"/>
          </a:xfrm>
          <a:prstGeom prst="rect">
            <a:avLst/>
          </a:prstGeom>
        </p:spPr>
      </p:pic>
      <p:sp>
        <p:nvSpPr>
          <p:cNvPr id="70" name="Textfeld 69">
            <a:extLst>
              <a:ext uri="{FF2B5EF4-FFF2-40B4-BE49-F238E27FC236}">
                <a16:creationId xmlns:a16="http://schemas.microsoft.com/office/drawing/2014/main" id="{FCA60877-8B62-CC1D-FF72-69206CF54612}"/>
              </a:ext>
            </a:extLst>
          </p:cNvPr>
          <p:cNvSpPr txBox="1"/>
          <p:nvPr/>
        </p:nvSpPr>
        <p:spPr>
          <a:xfrm>
            <a:off x="2690486" y="5189565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fünfzig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062A7E6D-23C4-7351-37AF-5C3F89FEEFE9}"/>
              </a:ext>
            </a:extLst>
          </p:cNvPr>
          <p:cNvSpPr txBox="1"/>
          <p:nvPr/>
        </p:nvSpPr>
        <p:spPr>
          <a:xfrm>
            <a:off x="2690486" y="5720518"/>
            <a:ext cx="1790580" cy="8466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ea typeface="Calibri" panose="020F0502020204030204" pitchFamily="34" charset="0"/>
                <a:cs typeface="Calibri" panose="020F0502020204030204" pitchFamily="34" charset="0"/>
              </a:rPr>
              <a:t>п'ятдесят центів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p'yatdesyat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tsentiv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CE5DF8-F4FF-F61C-E905-841896CCADFF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508864" y="5238188"/>
            <a:ext cx="360000" cy="360000"/>
          </a:xfrm>
          <a:prstGeom prst="rect">
            <a:avLst/>
          </a:prstGeom>
        </p:spPr>
      </p:pic>
      <p:pic>
        <p:nvPicPr>
          <p:cNvPr id="73" name="Audio Recording 22.02.2023, 11:15:05">
            <a:hlinkClick r:id="" action="ppaction://media"/>
            <a:extLst>
              <a:ext uri="{FF2B5EF4-FFF2-40B4-BE49-F238E27FC236}">
                <a16:creationId xmlns:a16="http://schemas.microsoft.com/office/drawing/2014/main" id="{40215E0C-C31B-C082-2038-A0C4F71520CC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468585" y="5867930"/>
            <a:ext cx="468000" cy="468000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2B546F8D-C542-9C3F-3E23-06147897D393}"/>
              </a:ext>
            </a:extLst>
          </p:cNvPr>
          <p:cNvSpPr txBox="1"/>
          <p:nvPr/>
        </p:nvSpPr>
        <p:spPr>
          <a:xfrm>
            <a:off x="5125917" y="5189565"/>
            <a:ext cx="172099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Euro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A24E2D4-2077-2243-0BFD-F5DD203526D4}"/>
              </a:ext>
            </a:extLst>
          </p:cNvPr>
          <p:cNvSpPr txBox="1"/>
          <p:nvPr/>
        </p:nvSpPr>
        <p:spPr>
          <a:xfrm>
            <a:off x="5125917" y="5720518"/>
            <a:ext cx="172099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ea typeface="Calibri" panose="020F0502020204030204" pitchFamily="34" charset="0"/>
                <a:cs typeface="Calibri" panose="020F0502020204030204" pitchFamily="34" charset="0"/>
              </a:rPr>
              <a:t>один євро</a:t>
            </a:r>
            <a:endParaRPr lang="de-DE" altLang="de-D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odyn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092AA3-FE91-E257-DBEC-18AF69791280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892401" y="5238188"/>
            <a:ext cx="360000" cy="360000"/>
          </a:xfrm>
          <a:prstGeom prst="rect">
            <a:avLst/>
          </a:prstGeom>
        </p:spPr>
      </p:pic>
      <p:pic>
        <p:nvPicPr>
          <p:cNvPr id="78" name="Audio Recording 22.02.2023, 11:15:14">
            <a:hlinkClick r:id="" action="ppaction://media"/>
            <a:extLst>
              <a:ext uri="{FF2B5EF4-FFF2-40B4-BE49-F238E27FC236}">
                <a16:creationId xmlns:a16="http://schemas.microsoft.com/office/drawing/2014/main" id="{0F47B429-1E74-7E3D-776A-39334F58C1DF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6876277" y="5795367"/>
            <a:ext cx="468000" cy="468000"/>
          </a:xfrm>
          <a:prstGeom prst="rect">
            <a:avLst/>
          </a:prstGeom>
        </p:spPr>
      </p:pic>
      <p:sp>
        <p:nvSpPr>
          <p:cNvPr id="79" name="Textfeld 78">
            <a:extLst>
              <a:ext uri="{FF2B5EF4-FFF2-40B4-BE49-F238E27FC236}">
                <a16:creationId xmlns:a16="http://schemas.microsoft.com/office/drawing/2014/main" id="{B723650D-C46D-978B-221C-5B5B2AF24680}"/>
              </a:ext>
            </a:extLst>
          </p:cNvPr>
          <p:cNvSpPr txBox="1"/>
          <p:nvPr/>
        </p:nvSpPr>
        <p:spPr>
          <a:xfrm>
            <a:off x="7570971" y="5189565"/>
            <a:ext cx="172276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ADA446B7-7233-F840-DCBB-B3E56EE8B35E}"/>
              </a:ext>
            </a:extLst>
          </p:cNvPr>
          <p:cNvSpPr txBox="1"/>
          <p:nvPr/>
        </p:nvSpPr>
        <p:spPr>
          <a:xfrm>
            <a:off x="7570971" y="5720518"/>
            <a:ext cx="172016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два євро</a:t>
            </a:r>
            <a:br>
              <a:rPr lang="de-DE" altLang="de-DE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B20837E-04EB-FA1D-9E63-9BC9E35AD52B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9336129" y="5214928"/>
            <a:ext cx="360000" cy="360000"/>
          </a:xfrm>
          <a:prstGeom prst="rect">
            <a:avLst/>
          </a:prstGeom>
        </p:spPr>
      </p:pic>
      <p:pic>
        <p:nvPicPr>
          <p:cNvPr id="82" name="Audio Recording 22.02.2023, 11:15:29">
            <a:hlinkClick r:id="" action="ppaction://media"/>
            <a:extLst>
              <a:ext uri="{FF2B5EF4-FFF2-40B4-BE49-F238E27FC236}">
                <a16:creationId xmlns:a16="http://schemas.microsoft.com/office/drawing/2014/main" id="{E5BA5136-1F46-6981-0192-765DEBFDE080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9293737" y="579986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9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2A4F77B-69D6-9D80-FF54-AEE8026BED67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Grafik 9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8C7481A1-CD95-2DFE-5F8B-F703EF2B23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56" b="89904" l="7303" r="91573">
                        <a14:foregroundMark x1="65730" y1="15625" x2="87921" y2="43990"/>
                        <a14:foregroundMark x1="87921" y1="43990" x2="65449" y2="15144"/>
                        <a14:foregroundMark x1="65449" y1="15144" x2="29902" y2="12986"/>
                        <a14:foregroundMark x1="22930" y1="17688" x2="7584" y2="43750"/>
                        <a14:foregroundMark x1="7584" y1="43750" x2="28371" y2="71154"/>
                        <a14:foregroundMark x1="71629" y1="17308" x2="91573" y2="46635"/>
                        <a14:foregroundMark x1="91573" y1="46635" x2="85955" y2="62740"/>
                        <a14:backgroundMark x1="19101" y1="14663" x2="19382" y2="15865"/>
                        <a14:backgroundMark x1="21910" y1="15144" x2="30337" y2="12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928" y="2138258"/>
            <a:ext cx="2209156" cy="2581484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E756B2A-487D-AAE8-7BE6-0E198454C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08262" y="2723264"/>
            <a:ext cx="360000" cy="360000"/>
          </a:xfrm>
          <a:prstGeom prst="rect">
            <a:avLst/>
          </a:prstGeom>
        </p:spPr>
      </p:pic>
      <p:pic>
        <p:nvPicPr>
          <p:cNvPr id="3" name="Audio Recording 22.02.2023, 11:07:02">
            <a:hlinkClick r:id="" action="ppaction://media"/>
            <a:extLst>
              <a:ext uri="{FF2B5EF4-FFF2-40B4-BE49-F238E27FC236}">
                <a16:creationId xmlns:a16="http://schemas.microsoft.com/office/drawing/2014/main" id="{216F5FC1-0110-37A2-E15E-AC8F242514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808262" y="4374025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B820DC8-4485-A35F-3295-50C2F3B090A2}"/>
              </a:ext>
            </a:extLst>
          </p:cNvPr>
          <p:cNvGrpSpPr/>
          <p:nvPr/>
        </p:nvGrpSpPr>
        <p:grpSpPr>
          <a:xfrm>
            <a:off x="4108423" y="2392486"/>
            <a:ext cx="4646779" cy="3029630"/>
            <a:chOff x="1550793" y="3403369"/>
            <a:chExt cx="1549674" cy="1010364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B47D8BA-4D2B-E608-5FCB-CBD2C6BEE16D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der Euro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69184E1-35A9-3212-1D35-EC2A5BE6A8D7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ea typeface="Calibri" panose="020F0502020204030204" pitchFamily="34" charset="0"/>
                  <a:cs typeface="Calibri" panose="020F0502020204030204" pitchFamily="34" charset="0"/>
                </a:rPr>
                <a:t>євро</a:t>
              </a:r>
              <a:br>
                <a:rPr lang="de-DE" altLang="de-DE" sz="8000" dirty="0"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yevro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5257FC6-925E-ABB8-BAD3-C2CE642CB58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pic>
        <p:nvPicPr>
          <p:cNvPr id="8" name="Audio Recording 22.02.2023, 11:06:54">
            <a:hlinkClick r:id="" action="ppaction://media"/>
            <a:extLst>
              <a:ext uri="{FF2B5EF4-FFF2-40B4-BE49-F238E27FC236}">
                <a16:creationId xmlns:a16="http://schemas.microsoft.com/office/drawing/2014/main" id="{9287848B-BF38-10E1-CA27-7FFFBEEBF81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5883" y="231306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E288F54-F1BB-CC59-559F-41B1AE66A6BE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44E39FC-B640-563E-7226-C0478B1E41BC}"/>
              </a:ext>
            </a:extLst>
          </p:cNvPr>
          <p:cNvSpPr/>
          <p:nvPr/>
        </p:nvSpPr>
        <p:spPr>
          <a:xfrm>
            <a:off x="1519042" y="122340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Г</a:t>
            </a:r>
            <a:r>
              <a:rPr lang="de-DE" sz="2400" dirty="0" err="1">
                <a:solidFill>
                  <a:schemeClr val="tx1"/>
                </a:solidFill>
              </a:rPr>
              <a:t>рош</a:t>
            </a:r>
            <a:r>
              <a:rPr lang="ru-RU" sz="2400" dirty="0">
                <a:solidFill>
                  <a:schemeClr val="tx1"/>
                </a:solidFill>
              </a:rPr>
              <a:t>і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hroshi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D1B963B-E2BA-AA8C-31EE-BD2EA3646422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28481A5-E50D-060F-FFAC-9501A21810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0909" y1="23381" x2="22273" y2="39209"/>
                        <a14:foregroundMark x1="22273" y1="39209" x2="26818" y2="66187"/>
                        <a14:foregroundMark x1="26818" y1="66187" x2="60000" y2="77338"/>
                        <a14:foregroundMark x1="60000" y1="77338" x2="85000" y2="57554"/>
                        <a14:foregroundMark x1="85000" y1="57554" x2="76818" y2="30935"/>
                        <a14:foregroundMark x1="76818" y1="30935" x2="50455" y2="22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897" y="2392486"/>
            <a:ext cx="2069305" cy="2614849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E3AA164-A256-018F-F3A1-B9FDF2EC5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05970" y="2560353"/>
            <a:ext cx="360000" cy="360000"/>
          </a:xfrm>
          <a:prstGeom prst="rect">
            <a:avLst/>
          </a:prstGeom>
        </p:spPr>
      </p:pic>
      <p:pic>
        <p:nvPicPr>
          <p:cNvPr id="3" name="Audio Recording 22.02.2023, 11:07:25">
            <a:hlinkClick r:id="" action="ppaction://media"/>
            <a:extLst>
              <a:ext uri="{FF2B5EF4-FFF2-40B4-BE49-F238E27FC236}">
                <a16:creationId xmlns:a16="http://schemas.microsoft.com/office/drawing/2014/main" id="{44A5A987-A10E-EB65-D5BB-F7B8006D4E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805970" y="4342435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FEFB199-77C8-7D3C-EE32-AF97F4E7053B}"/>
              </a:ext>
            </a:extLst>
          </p:cNvPr>
          <p:cNvGrpSpPr/>
          <p:nvPr/>
        </p:nvGrpSpPr>
        <p:grpSpPr>
          <a:xfrm>
            <a:off x="4108423" y="2392486"/>
            <a:ext cx="4646779" cy="3029630"/>
            <a:chOff x="1550793" y="3403369"/>
            <a:chExt cx="1549674" cy="101036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420C794-39D6-4C17-49E9-2097ABDB89FC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der Cent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281E55B-32C3-4EDF-8B59-E22B20CF85F4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цент</a:t>
              </a:r>
              <a:br>
                <a:rPr lang="de-DE" altLang="de-DE" sz="8000" dirty="0"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tsent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C770C6A-F28B-92E3-77A3-D0F419E135A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pic>
        <p:nvPicPr>
          <p:cNvPr id="9" name="Audio Recording 22.02.2023, 11:06:54">
            <a:hlinkClick r:id="" action="ppaction://media"/>
            <a:extLst>
              <a:ext uri="{FF2B5EF4-FFF2-40B4-BE49-F238E27FC236}">
                <a16:creationId xmlns:a16="http://schemas.microsoft.com/office/drawing/2014/main" id="{F4E01D4A-6DA9-C08A-BD9C-F25E99260E6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5883" y="231306"/>
            <a:ext cx="468000" cy="46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83F7915-29A7-AD51-B40A-F2536B638D4B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D0D3CB5-92A6-719E-65E5-85CB065E8FBD}"/>
              </a:ext>
            </a:extLst>
          </p:cNvPr>
          <p:cNvSpPr/>
          <p:nvPr/>
        </p:nvSpPr>
        <p:spPr>
          <a:xfrm>
            <a:off x="1519042" y="122340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2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Г</a:t>
            </a:r>
            <a:r>
              <a:rPr lang="de-DE" sz="2400" dirty="0" err="1">
                <a:solidFill>
                  <a:schemeClr val="tx1"/>
                </a:solidFill>
              </a:rPr>
              <a:t>рош</a:t>
            </a:r>
            <a:r>
              <a:rPr lang="ru-RU" sz="2400" dirty="0">
                <a:solidFill>
                  <a:schemeClr val="tx1"/>
                </a:solidFill>
              </a:rPr>
              <a:t>і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hroshi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DA1B023E-BA00-DD0B-5256-15847591954E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02D58D3-FDE3-AFEA-9454-8207EB4ECC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2161" y1="86043" x2="78530" y2="82975"/>
                        <a14:foregroundMark x1="60231" y1="88957" x2="67867" y2="89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713" y="2127290"/>
            <a:ext cx="2771126" cy="260342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EA2963E-7D52-D589-0D32-750FDBC83933}"/>
              </a:ext>
            </a:extLst>
          </p:cNvPr>
          <p:cNvGrpSpPr/>
          <p:nvPr/>
        </p:nvGrpSpPr>
        <p:grpSpPr>
          <a:xfrm>
            <a:off x="4108423" y="2392486"/>
            <a:ext cx="4646779" cy="3029630"/>
            <a:chOff x="1550793" y="3403369"/>
            <a:chExt cx="1549674" cy="101036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795E73C-FB99-CBB2-A553-B6AF4BF87B3F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die Münzen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16D6B1C-EE94-13D4-32DF-A945482916AD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/>
                <a:t>монети</a:t>
              </a:r>
              <a:br>
                <a:rPr lang="de-DE" altLang="de-DE" sz="8000" dirty="0"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[monety]</a:t>
              </a:r>
            </a:p>
          </p:txBody>
        </p:sp>
      </p:grpSp>
      <p:pic>
        <p:nvPicPr>
          <p:cNvPr id="4" name="Audio Recording 10.07.2023, 10:50:01">
            <a:hlinkClick r:id="" action="ppaction://media"/>
            <a:extLst>
              <a:ext uri="{FF2B5EF4-FFF2-40B4-BE49-F238E27FC236}">
                <a16:creationId xmlns:a16="http://schemas.microsoft.com/office/drawing/2014/main" id="{72CB122A-3499-C69F-E032-4F62A2BA0E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1036" y="4496710"/>
            <a:ext cx="468000" cy="468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0D168AD-3696-340B-363C-90BE1D2D41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0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25300" y="265958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42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FE13582-85FD-8770-61B1-E6747895AFDF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0971B86-D09F-A795-3FBC-6E6862C53C8F}"/>
              </a:ext>
            </a:extLst>
          </p:cNvPr>
          <p:cNvGrpSpPr/>
          <p:nvPr/>
        </p:nvGrpSpPr>
        <p:grpSpPr>
          <a:xfrm>
            <a:off x="4108423" y="2392486"/>
            <a:ext cx="4646779" cy="3029630"/>
            <a:chOff x="1550793" y="3403369"/>
            <a:chExt cx="1549674" cy="1010364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7C400942-2492-8824-B4E5-1AB17BD735F8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Geldschein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71377AC4-79B8-7343-B99F-43C2143A5118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/>
                <a:t>банкнота</a:t>
              </a:r>
              <a:br>
                <a:rPr lang="de-DE" altLang="de-DE" sz="8000" dirty="0"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[banknota]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E20356E-FB7E-ADD1-75C5-B1D0B6369D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1" b="89881" l="6693" r="96588">
                        <a14:foregroundMark x1="11155" y1="12103" x2="9843" y2="54960"/>
                        <a14:foregroundMark x1="9843" y1="54960" x2="6824" y2="13095"/>
                        <a14:foregroundMark x1="6824" y1="13095" x2="10761" y2="9921"/>
                        <a14:foregroundMark x1="61680" y1="9325" x2="89633" y2="8333"/>
                        <a14:foregroundMark x1="89633" y1="8333" x2="96588" y2="46429"/>
                        <a14:foregroundMark x1="96588" y1="46429" x2="82546" y2="82143"/>
                        <a14:foregroundMark x1="82546" y1="82143" x2="64698" y2="80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100" y="3014269"/>
            <a:ext cx="2700358" cy="1786064"/>
          </a:xfrm>
          <a:prstGeom prst="rect">
            <a:avLst/>
          </a:prstGeom>
        </p:spPr>
      </p:pic>
      <p:pic>
        <p:nvPicPr>
          <p:cNvPr id="2" name="Audio Recording 10.07.2023, 10:49:53">
            <a:hlinkClick r:id="" action="ppaction://media"/>
            <a:extLst>
              <a:ext uri="{FF2B5EF4-FFF2-40B4-BE49-F238E27FC236}">
                <a16:creationId xmlns:a16="http://schemas.microsoft.com/office/drawing/2014/main" id="{EFD504B4-12A6-CF3C-653D-1CA4927F03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29899" y="4447618"/>
            <a:ext cx="468000" cy="4680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35C0E16-70BF-223D-4966-519F86BEAB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03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20218" y="260850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82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FE13582-85FD-8770-61B1-E6747895AFDF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0971B86-D09F-A795-3FBC-6E6862C53C8F}"/>
              </a:ext>
            </a:extLst>
          </p:cNvPr>
          <p:cNvGrpSpPr/>
          <p:nvPr/>
        </p:nvGrpSpPr>
        <p:grpSpPr>
          <a:xfrm>
            <a:off x="4108423" y="2392486"/>
            <a:ext cx="4646779" cy="3029630"/>
            <a:chOff x="1550793" y="3403369"/>
            <a:chExt cx="1549674" cy="1010364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7C400942-2492-8824-B4E5-1AB17BD735F8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Geldbörse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71377AC4-79B8-7343-B99F-43C2143A5118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/>
                <a:t>гаманець</a:t>
              </a:r>
              <a:br>
                <a:rPr lang="de-DE" altLang="de-DE" sz="8000" dirty="0"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[hamanetsʹ]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E4D74047-60C5-FDBD-9D16-CDC0D3BCD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3" y="2406005"/>
            <a:ext cx="2820273" cy="2775860"/>
          </a:xfrm>
          <a:prstGeom prst="rect">
            <a:avLst/>
          </a:prstGeom>
        </p:spPr>
      </p:pic>
      <p:pic>
        <p:nvPicPr>
          <p:cNvPr id="3" name="Audio Recording 10.07.2023, 10:50:11">
            <a:hlinkClick r:id="" action="ppaction://media"/>
            <a:extLst>
              <a:ext uri="{FF2B5EF4-FFF2-40B4-BE49-F238E27FC236}">
                <a16:creationId xmlns:a16="http://schemas.microsoft.com/office/drawing/2014/main" id="{3D03B06D-FFDB-8EC9-5E5C-0C58F82BEF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29899" y="4374025"/>
            <a:ext cx="468000" cy="468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C5EDF30-6995-B257-819C-CB290B597D7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97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0536" y="256270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963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291</Words>
  <Application>Microsoft Macintosh PowerPoint</Application>
  <PresentationFormat>A4-Papier (210 x 297 mm)</PresentationFormat>
  <Paragraphs>78</Paragraphs>
  <Slides>9</Slides>
  <Notes>0</Notes>
  <HiddenSlides>0</HiddenSlides>
  <MMClips>64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73</cp:revision>
  <cp:lastPrinted>2022-05-18T12:46:11Z</cp:lastPrinted>
  <dcterms:created xsi:type="dcterms:W3CDTF">2022-05-10T12:43:55Z</dcterms:created>
  <dcterms:modified xsi:type="dcterms:W3CDTF">2023-07-25T17:42:56Z</dcterms:modified>
</cp:coreProperties>
</file>