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8" r:id="rId3"/>
    <p:sldId id="299" r:id="rId4"/>
    <p:sldId id="302" r:id="rId5"/>
    <p:sldId id="300" r:id="rId6"/>
    <p:sldId id="303" r:id="rId7"/>
    <p:sldId id="304" r:id="rId8"/>
    <p:sldId id="305" r:id="rId9"/>
    <p:sldId id="306" r:id="rId10"/>
    <p:sldId id="30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7C0"/>
    <a:srgbClr val="DD4F53"/>
    <a:srgbClr val="D8E5E8"/>
    <a:srgbClr val="9D9D9D"/>
    <a:srgbClr val="317A85"/>
    <a:srgbClr val="C00000"/>
    <a:srgbClr val="000000"/>
    <a:srgbClr val="008B5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5"/>
    <p:restoredTop sz="95859"/>
  </p:normalViewPr>
  <p:slideViewPr>
    <p:cSldViewPr snapToGrid="0" snapToObjects="1">
      <p:cViewPr varScale="1">
        <p:scale>
          <a:sx n="56" d="100"/>
          <a:sy n="56" d="100"/>
        </p:scale>
        <p:origin x="39" y="669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67.m4a"/><Relationship Id="rId18" Type="http://schemas.openxmlformats.org/officeDocument/2006/relationships/audio" Target="../media/media69.m4a"/><Relationship Id="rId26" Type="http://schemas.openxmlformats.org/officeDocument/2006/relationships/audio" Target="../media/media73.m4a"/><Relationship Id="rId39" Type="http://schemas.microsoft.com/office/2007/relationships/media" Target="../media/media80.m4a"/><Relationship Id="rId21" Type="http://schemas.microsoft.com/office/2007/relationships/media" Target="../media/media71.m4a"/><Relationship Id="rId34" Type="http://schemas.openxmlformats.org/officeDocument/2006/relationships/audio" Target="../media/media77.m4a"/><Relationship Id="rId42" Type="http://schemas.openxmlformats.org/officeDocument/2006/relationships/audio" Target="../media/media81.m4a"/><Relationship Id="rId47" Type="http://schemas.microsoft.com/office/2007/relationships/media" Target="../media/media84.m4a"/><Relationship Id="rId50" Type="http://schemas.openxmlformats.org/officeDocument/2006/relationships/audio" Target="../media/media85.m4a"/><Relationship Id="rId55" Type="http://schemas.microsoft.com/office/2007/relationships/media" Target="../media/media88.m4a"/><Relationship Id="rId63" Type="http://schemas.openxmlformats.org/officeDocument/2006/relationships/image" Target="../media/image19.png"/><Relationship Id="rId7" Type="http://schemas.microsoft.com/office/2007/relationships/media" Target="../media/media64.m4a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29" Type="http://schemas.microsoft.com/office/2007/relationships/media" Target="../media/media75.m4a"/><Relationship Id="rId11" Type="http://schemas.microsoft.com/office/2007/relationships/media" Target="../media/media66.m4a"/><Relationship Id="rId24" Type="http://schemas.openxmlformats.org/officeDocument/2006/relationships/audio" Target="../media/media72.m4a"/><Relationship Id="rId32" Type="http://schemas.openxmlformats.org/officeDocument/2006/relationships/audio" Target="../media/media76.m4a"/><Relationship Id="rId37" Type="http://schemas.microsoft.com/office/2007/relationships/media" Target="../media/media79.m4a"/><Relationship Id="rId40" Type="http://schemas.openxmlformats.org/officeDocument/2006/relationships/audio" Target="../media/media80.m4a"/><Relationship Id="rId45" Type="http://schemas.microsoft.com/office/2007/relationships/media" Target="../media/media83.m4a"/><Relationship Id="rId53" Type="http://schemas.microsoft.com/office/2007/relationships/media" Target="../media/media87.m4a"/><Relationship Id="rId58" Type="http://schemas.openxmlformats.org/officeDocument/2006/relationships/audio" Target="../media/media89.m4a"/><Relationship Id="rId5" Type="http://schemas.microsoft.com/office/2007/relationships/media" Target="../media/media63.m4a"/><Relationship Id="rId61" Type="http://schemas.openxmlformats.org/officeDocument/2006/relationships/slideLayout" Target="../slideLayouts/slideLayout2.xml"/><Relationship Id="rId19" Type="http://schemas.microsoft.com/office/2007/relationships/media" Target="../media/media70.m4a"/><Relationship Id="rId14" Type="http://schemas.openxmlformats.org/officeDocument/2006/relationships/audio" Target="../media/media67.m4a"/><Relationship Id="rId22" Type="http://schemas.openxmlformats.org/officeDocument/2006/relationships/audio" Target="../media/media71.m4a"/><Relationship Id="rId27" Type="http://schemas.microsoft.com/office/2007/relationships/media" Target="../media/media74.m4a"/><Relationship Id="rId30" Type="http://schemas.openxmlformats.org/officeDocument/2006/relationships/audio" Target="../media/media75.m4a"/><Relationship Id="rId35" Type="http://schemas.microsoft.com/office/2007/relationships/media" Target="../media/media78.m4a"/><Relationship Id="rId43" Type="http://schemas.microsoft.com/office/2007/relationships/media" Target="../media/media82.m4a"/><Relationship Id="rId48" Type="http://schemas.openxmlformats.org/officeDocument/2006/relationships/audio" Target="../media/media84.m4a"/><Relationship Id="rId56" Type="http://schemas.openxmlformats.org/officeDocument/2006/relationships/audio" Target="../media/media88.m4a"/><Relationship Id="rId64" Type="http://schemas.openxmlformats.org/officeDocument/2006/relationships/image" Target="../media/image8.png"/><Relationship Id="rId8" Type="http://schemas.openxmlformats.org/officeDocument/2006/relationships/audio" Target="../media/media64.m4a"/><Relationship Id="rId51" Type="http://schemas.microsoft.com/office/2007/relationships/media" Target="../media/media86.m4a"/><Relationship Id="rId3" Type="http://schemas.microsoft.com/office/2007/relationships/media" Target="../media/media62.m4a"/><Relationship Id="rId12" Type="http://schemas.openxmlformats.org/officeDocument/2006/relationships/audio" Target="../media/media66.m4a"/><Relationship Id="rId17" Type="http://schemas.microsoft.com/office/2007/relationships/media" Target="../media/media69.m4a"/><Relationship Id="rId25" Type="http://schemas.microsoft.com/office/2007/relationships/media" Target="../media/media73.m4a"/><Relationship Id="rId33" Type="http://schemas.microsoft.com/office/2007/relationships/media" Target="../media/media77.m4a"/><Relationship Id="rId38" Type="http://schemas.openxmlformats.org/officeDocument/2006/relationships/audio" Target="../media/media79.m4a"/><Relationship Id="rId46" Type="http://schemas.openxmlformats.org/officeDocument/2006/relationships/audio" Target="../media/media83.m4a"/><Relationship Id="rId59" Type="http://schemas.microsoft.com/office/2007/relationships/media" Target="../media/media90.m4a"/><Relationship Id="rId20" Type="http://schemas.openxmlformats.org/officeDocument/2006/relationships/audio" Target="../media/media70.m4a"/><Relationship Id="rId41" Type="http://schemas.microsoft.com/office/2007/relationships/media" Target="../media/media81.m4a"/><Relationship Id="rId54" Type="http://schemas.openxmlformats.org/officeDocument/2006/relationships/audio" Target="../media/media87.m4a"/><Relationship Id="rId62" Type="http://schemas.openxmlformats.org/officeDocument/2006/relationships/image" Target="../media/image2.png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5" Type="http://schemas.microsoft.com/office/2007/relationships/media" Target="../media/media68.m4a"/><Relationship Id="rId23" Type="http://schemas.microsoft.com/office/2007/relationships/media" Target="../media/media72.m4a"/><Relationship Id="rId28" Type="http://schemas.openxmlformats.org/officeDocument/2006/relationships/audio" Target="../media/media74.m4a"/><Relationship Id="rId36" Type="http://schemas.openxmlformats.org/officeDocument/2006/relationships/audio" Target="../media/media78.m4a"/><Relationship Id="rId49" Type="http://schemas.microsoft.com/office/2007/relationships/media" Target="../media/media85.m4a"/><Relationship Id="rId57" Type="http://schemas.microsoft.com/office/2007/relationships/media" Target="../media/media89.m4a"/><Relationship Id="rId10" Type="http://schemas.openxmlformats.org/officeDocument/2006/relationships/audio" Target="../media/media65.m4a"/><Relationship Id="rId31" Type="http://schemas.microsoft.com/office/2007/relationships/media" Target="../media/media76.m4a"/><Relationship Id="rId44" Type="http://schemas.openxmlformats.org/officeDocument/2006/relationships/audio" Target="../media/media82.m4a"/><Relationship Id="rId52" Type="http://schemas.openxmlformats.org/officeDocument/2006/relationships/audio" Target="../media/media86.m4a"/><Relationship Id="rId60" Type="http://schemas.openxmlformats.org/officeDocument/2006/relationships/audio" Target="../media/media90.m4a"/><Relationship Id="rId4" Type="http://schemas.openxmlformats.org/officeDocument/2006/relationships/audio" Target="../media/media62.m4a"/><Relationship Id="rId9" Type="http://schemas.microsoft.com/office/2007/relationships/media" Target="../media/media6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3" Type="http://schemas.microsoft.com/office/2007/relationships/media" Target="../media/media16.m4a"/><Relationship Id="rId21" Type="http://schemas.openxmlformats.org/officeDocument/2006/relationships/slideLayout" Target="../slideLayouts/slideLayout2.xml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image" Target="../media/image8.png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openxmlformats.org/officeDocument/2006/relationships/image" Target="../media/image9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13.png"/><Relationship Id="rId3" Type="http://schemas.microsoft.com/office/2007/relationships/media" Target="../media/media26.m4a"/><Relationship Id="rId21" Type="http://schemas.openxmlformats.org/officeDocument/2006/relationships/slideLayout" Target="../slideLayouts/slideLayout2.xml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17" Type="http://schemas.microsoft.com/office/2007/relationships/media" Target="../media/media33.m4a"/><Relationship Id="rId25" Type="http://schemas.openxmlformats.org/officeDocument/2006/relationships/image" Target="../media/image12.png"/><Relationship Id="rId2" Type="http://schemas.openxmlformats.org/officeDocument/2006/relationships/audio" Target="../media/media25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24" Type="http://schemas.openxmlformats.org/officeDocument/2006/relationships/image" Target="../media/image11.png"/><Relationship Id="rId5" Type="http://schemas.microsoft.com/office/2007/relationships/media" Target="../media/media27.m4a"/><Relationship Id="rId15" Type="http://schemas.microsoft.com/office/2007/relationships/media" Target="../media/media32.m4a"/><Relationship Id="rId23" Type="http://schemas.openxmlformats.org/officeDocument/2006/relationships/image" Target="../media/image10.png"/><Relationship Id="rId10" Type="http://schemas.openxmlformats.org/officeDocument/2006/relationships/audio" Target="../media/media29.m4a"/><Relationship Id="rId19" Type="http://schemas.microsoft.com/office/2007/relationships/media" Target="../media/media34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39.m4a"/><Relationship Id="rId18" Type="http://schemas.openxmlformats.org/officeDocument/2006/relationships/audio" Target="../media/media41.m4a"/><Relationship Id="rId26" Type="http://schemas.openxmlformats.org/officeDocument/2006/relationships/image" Target="../media/image17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31.m4a"/><Relationship Id="rId17" Type="http://schemas.microsoft.com/office/2007/relationships/media" Target="../media/media41.m4a"/><Relationship Id="rId25" Type="http://schemas.openxmlformats.org/officeDocument/2006/relationships/image" Target="../media/image16.png"/><Relationship Id="rId2" Type="http://schemas.openxmlformats.org/officeDocument/2006/relationships/audio" Target="../media/media25.m4a"/><Relationship Id="rId16" Type="http://schemas.openxmlformats.org/officeDocument/2006/relationships/audio" Target="../media/media40.m4a"/><Relationship Id="rId20" Type="http://schemas.openxmlformats.org/officeDocument/2006/relationships/audio" Target="../media/media42.m4a"/><Relationship Id="rId1" Type="http://schemas.microsoft.com/office/2007/relationships/media" Target="../media/media25.m4a"/><Relationship Id="rId6" Type="http://schemas.openxmlformats.org/officeDocument/2006/relationships/audio" Target="../media/media36.m4a"/><Relationship Id="rId11" Type="http://schemas.microsoft.com/office/2007/relationships/media" Target="../media/media31.m4a"/><Relationship Id="rId24" Type="http://schemas.openxmlformats.org/officeDocument/2006/relationships/image" Target="../media/image15.png"/><Relationship Id="rId5" Type="http://schemas.microsoft.com/office/2007/relationships/media" Target="../media/media36.m4a"/><Relationship Id="rId15" Type="http://schemas.microsoft.com/office/2007/relationships/media" Target="../media/media40.m4a"/><Relationship Id="rId23" Type="http://schemas.openxmlformats.org/officeDocument/2006/relationships/image" Target="../media/image14.png"/><Relationship Id="rId10" Type="http://schemas.openxmlformats.org/officeDocument/2006/relationships/audio" Target="../media/media38.m4a"/><Relationship Id="rId19" Type="http://schemas.microsoft.com/office/2007/relationships/media" Target="../media/media42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audio" Target="../media/media39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9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0.m4a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1.m4a"/><Relationship Id="rId7" Type="http://schemas.openxmlformats.org/officeDocument/2006/relationships/image" Target="../media/image18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2.m4a"/><Relationship Id="rId7" Type="http://schemas.openxmlformats.org/officeDocument/2006/relationships/image" Target="../media/image17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49.m4a"/><Relationship Id="rId18" Type="http://schemas.openxmlformats.org/officeDocument/2006/relationships/audio" Target="../media/media51.m4a"/><Relationship Id="rId26" Type="http://schemas.openxmlformats.org/officeDocument/2006/relationships/audio" Target="../media/media55.m4a"/><Relationship Id="rId39" Type="http://schemas.openxmlformats.org/officeDocument/2006/relationships/image" Target="../media/image8.png"/><Relationship Id="rId21" Type="http://schemas.microsoft.com/office/2007/relationships/media" Target="../media/media53.m4a"/><Relationship Id="rId34" Type="http://schemas.openxmlformats.org/officeDocument/2006/relationships/audio" Target="../media/media59.m4a"/><Relationship Id="rId7" Type="http://schemas.microsoft.com/office/2007/relationships/media" Target="../media/media46.m4a"/><Relationship Id="rId12" Type="http://schemas.openxmlformats.org/officeDocument/2006/relationships/audio" Target="../media/media48.m4a"/><Relationship Id="rId17" Type="http://schemas.microsoft.com/office/2007/relationships/media" Target="../media/media51.m4a"/><Relationship Id="rId25" Type="http://schemas.microsoft.com/office/2007/relationships/media" Target="../media/media55.m4a"/><Relationship Id="rId33" Type="http://schemas.microsoft.com/office/2007/relationships/media" Target="../media/media59.m4a"/><Relationship Id="rId38" Type="http://schemas.openxmlformats.org/officeDocument/2006/relationships/image" Target="../media/image2.png"/><Relationship Id="rId2" Type="http://schemas.openxmlformats.org/officeDocument/2006/relationships/audio" Target="../media/media43.m4a"/><Relationship Id="rId16" Type="http://schemas.openxmlformats.org/officeDocument/2006/relationships/audio" Target="../media/media50.m4a"/><Relationship Id="rId20" Type="http://schemas.openxmlformats.org/officeDocument/2006/relationships/audio" Target="../media/media52.m4a"/><Relationship Id="rId29" Type="http://schemas.microsoft.com/office/2007/relationships/media" Target="../media/media57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microsoft.com/office/2007/relationships/media" Target="../media/media48.m4a"/><Relationship Id="rId24" Type="http://schemas.openxmlformats.org/officeDocument/2006/relationships/audio" Target="../media/media54.m4a"/><Relationship Id="rId32" Type="http://schemas.openxmlformats.org/officeDocument/2006/relationships/audio" Target="../media/media58.m4a"/><Relationship Id="rId37" Type="http://schemas.openxmlformats.org/officeDocument/2006/relationships/slideLayout" Target="../slideLayouts/slideLayout2.xml"/><Relationship Id="rId5" Type="http://schemas.microsoft.com/office/2007/relationships/media" Target="../media/media45.m4a"/><Relationship Id="rId15" Type="http://schemas.microsoft.com/office/2007/relationships/media" Target="../media/media50.m4a"/><Relationship Id="rId23" Type="http://schemas.microsoft.com/office/2007/relationships/media" Target="../media/media54.m4a"/><Relationship Id="rId28" Type="http://schemas.openxmlformats.org/officeDocument/2006/relationships/audio" Target="../media/media56.m4a"/><Relationship Id="rId36" Type="http://schemas.openxmlformats.org/officeDocument/2006/relationships/audio" Target="../media/media60.m4a"/><Relationship Id="rId10" Type="http://schemas.openxmlformats.org/officeDocument/2006/relationships/audio" Target="../media/media47.m4a"/><Relationship Id="rId19" Type="http://schemas.microsoft.com/office/2007/relationships/media" Target="../media/media52.m4a"/><Relationship Id="rId31" Type="http://schemas.microsoft.com/office/2007/relationships/media" Target="../media/media58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audio" Target="../media/media49.m4a"/><Relationship Id="rId22" Type="http://schemas.openxmlformats.org/officeDocument/2006/relationships/audio" Target="../media/media53.m4a"/><Relationship Id="rId27" Type="http://schemas.microsoft.com/office/2007/relationships/media" Target="../media/media56.m4a"/><Relationship Id="rId30" Type="http://schemas.openxmlformats.org/officeDocument/2006/relationships/audio" Target="../media/media57.m4a"/><Relationship Id="rId35" Type="http://schemas.microsoft.com/office/2007/relationships/media" Target="../media/media60.m4a"/><Relationship Id="rId8" Type="http://schemas.openxmlformats.org/officeDocument/2006/relationships/audio" Target="../media/media46.m4a"/><Relationship Id="rId3" Type="http://schemas.microsoft.com/office/2007/relationships/media" Target="../media/media4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195D39C-BE72-B189-8C65-AFF0D5B1F9A8}"/>
              </a:ext>
            </a:extLst>
          </p:cNvPr>
          <p:cNvSpPr/>
          <p:nvPr/>
        </p:nvSpPr>
        <p:spPr>
          <a:xfrm>
            <a:off x="3497168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7C35A1-79FA-EC17-E17C-C18DDBD67F9C}"/>
              </a:ext>
            </a:extLst>
          </p:cNvPr>
          <p:cNvSpPr/>
          <p:nvPr/>
        </p:nvSpPr>
        <p:spPr>
          <a:xfrm>
            <a:off x="391457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E33E4AB-5604-F3DC-DB89-EA623FFB535A}"/>
              </a:ext>
            </a:extLst>
          </p:cNvPr>
          <p:cNvSpPr/>
          <p:nvPr/>
        </p:nvSpPr>
        <p:spPr>
          <a:xfrm>
            <a:off x="6602879" y="3859791"/>
            <a:ext cx="2951973" cy="276233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497168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Tageszeiten 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391457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0D176DFC-5A65-7D1C-DB3F-B06F9E93484A}"/>
              </a:ext>
            </a:extLst>
          </p:cNvPr>
          <p:cNvSpPr/>
          <p:nvPr/>
        </p:nvSpPr>
        <p:spPr>
          <a:xfrm>
            <a:off x="6602879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37DF2A-B63E-C0A2-ABBA-798AD59F64F2}"/>
              </a:ext>
            </a:extLst>
          </p:cNvPr>
          <p:cNvSpPr txBox="1"/>
          <p:nvPr/>
        </p:nvSpPr>
        <p:spPr>
          <a:xfrm>
            <a:off x="6867542" y="4560799"/>
            <a:ext cx="196465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Tag hat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24 Stunden.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833CC2-07D1-8512-14A4-53DC1AFC932D}"/>
              </a:ext>
            </a:extLst>
          </p:cNvPr>
          <p:cNvSpPr txBox="1"/>
          <p:nvPr/>
        </p:nvSpPr>
        <p:spPr>
          <a:xfrm>
            <a:off x="6867542" y="5331221"/>
            <a:ext cx="1964654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zi are 24 ore.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si are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douasetschschipatru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ore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F160E5-D708-6FB1-C01C-8F954770FF4C}"/>
              </a:ext>
            </a:extLst>
          </p:cNvPr>
          <p:cNvSpPr txBox="1"/>
          <p:nvPr/>
        </p:nvSpPr>
        <p:spPr>
          <a:xfrm>
            <a:off x="4257196" y="5385022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abends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7F9B1D-BD38-8619-10AE-67ED46833655}"/>
              </a:ext>
            </a:extLst>
          </p:cNvPr>
          <p:cNvSpPr txBox="1"/>
          <p:nvPr/>
        </p:nvSpPr>
        <p:spPr>
          <a:xfrm>
            <a:off x="4257200" y="5847424"/>
            <a:ext cx="137957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seara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sseara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467968-E626-D014-2CFB-D6597A29BB3E}"/>
              </a:ext>
            </a:extLst>
          </p:cNvPr>
          <p:cNvSpPr txBox="1"/>
          <p:nvPr/>
        </p:nvSpPr>
        <p:spPr>
          <a:xfrm>
            <a:off x="524144" y="5398196"/>
            <a:ext cx="22104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818B87-2EA6-EC22-1DE2-DE9DDDE29C24}"/>
              </a:ext>
            </a:extLst>
          </p:cNvPr>
          <p:cNvSpPr txBox="1"/>
          <p:nvPr/>
        </p:nvSpPr>
        <p:spPr>
          <a:xfrm>
            <a:off x="524144" y="5884802"/>
            <a:ext cx="22104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după-amiază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dupa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amiasa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241F33-5173-5397-FC5C-A2637790FDCE}"/>
              </a:ext>
            </a:extLst>
          </p:cNvPr>
          <p:cNvSpPr txBox="1"/>
          <p:nvPr/>
        </p:nvSpPr>
        <p:spPr>
          <a:xfrm>
            <a:off x="7521971" y="253994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802E0E-C585-7DA9-5310-52A7B22D9DB0}"/>
              </a:ext>
            </a:extLst>
          </p:cNvPr>
          <p:cNvSpPr txBox="1"/>
          <p:nvPr/>
        </p:nvSpPr>
        <p:spPr>
          <a:xfrm>
            <a:off x="7521975" y="2977963"/>
            <a:ext cx="137957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amiază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amiasa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87FF6-5487-9C40-6625-9E024B892653}"/>
              </a:ext>
            </a:extLst>
          </p:cNvPr>
          <p:cNvSpPr txBox="1"/>
          <p:nvPr/>
        </p:nvSpPr>
        <p:spPr>
          <a:xfrm>
            <a:off x="3615100" y="2556297"/>
            <a:ext cx="2209105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vormittags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0078AB-2C40-C85E-29FC-872E15546B73}"/>
              </a:ext>
            </a:extLst>
          </p:cNvPr>
          <p:cNvSpPr txBox="1"/>
          <p:nvPr/>
        </p:nvSpPr>
        <p:spPr>
          <a:xfrm>
            <a:off x="3615104" y="2994315"/>
            <a:ext cx="220910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dimineața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dimineatza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659D2C-363C-148D-AE79-3109D6BECB8A}"/>
              </a:ext>
            </a:extLst>
          </p:cNvPr>
          <p:cNvSpPr txBox="1"/>
          <p:nvPr/>
        </p:nvSpPr>
        <p:spPr>
          <a:xfrm>
            <a:off x="1004445" y="2557530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nachts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705FD6-973D-750A-15F7-15B41DF2EFE6}"/>
              </a:ext>
            </a:extLst>
          </p:cNvPr>
          <p:cNvSpPr txBox="1"/>
          <p:nvPr/>
        </p:nvSpPr>
        <p:spPr>
          <a:xfrm>
            <a:off x="1004449" y="2977963"/>
            <a:ext cx="137957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noaptea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noaptea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4" name="Audio Recording 16.01.2023, 13:06:10">
            <a:hlinkClick r:id="" action="ppaction://media"/>
            <a:extLst>
              <a:ext uri="{FF2B5EF4-FFF2-40B4-BE49-F238E27FC236}">
                <a16:creationId xmlns:a16="http://schemas.microsoft.com/office/drawing/2014/main" id="{2DF0ADEE-7FB3-F08A-6C3F-A5A4CA8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2568" y="2496896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3:06:17">
            <a:hlinkClick r:id="" action="ppaction://media"/>
            <a:extLst>
              <a:ext uri="{FF2B5EF4-FFF2-40B4-BE49-F238E27FC236}">
                <a16:creationId xmlns:a16="http://schemas.microsoft.com/office/drawing/2014/main" id="{4C111D81-F8A4-FCAB-06DE-125850E90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0794" y="2509582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3:06:24">
            <a:hlinkClick r:id="" action="ppaction://media"/>
            <a:extLst>
              <a:ext uri="{FF2B5EF4-FFF2-40B4-BE49-F238E27FC236}">
                <a16:creationId xmlns:a16="http://schemas.microsoft.com/office/drawing/2014/main" id="{5C0D83E8-E6E3-232D-36FC-32997A1A7C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2343" y="249689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06:33">
            <a:hlinkClick r:id="" action="ppaction://media"/>
            <a:extLst>
              <a:ext uri="{FF2B5EF4-FFF2-40B4-BE49-F238E27FC236}">
                <a16:creationId xmlns:a16="http://schemas.microsoft.com/office/drawing/2014/main" id="{3B0AF4DD-9615-228F-5EE7-0BE35FDE50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5220" y="5304767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06:40">
            <a:hlinkClick r:id="" action="ppaction://media"/>
            <a:extLst>
              <a:ext uri="{FF2B5EF4-FFF2-40B4-BE49-F238E27FC236}">
                <a16:creationId xmlns:a16="http://schemas.microsoft.com/office/drawing/2014/main" id="{EFD36911-A8B1-3715-F3C5-71A1E8075C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134" y="530476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06:49">
            <a:hlinkClick r:id="" action="ppaction://media"/>
            <a:extLst>
              <a:ext uri="{FF2B5EF4-FFF2-40B4-BE49-F238E27FC236}">
                <a16:creationId xmlns:a16="http://schemas.microsoft.com/office/drawing/2014/main" id="{EB884D75-5615-03CC-A593-6663A2661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1550" y="4650292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E827155-B80D-B7F0-8429-3ABA00DF5FB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2848" y="987842"/>
            <a:ext cx="1362446" cy="136244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3F5B74-453B-3AE4-3EF9-686DF3315B5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94984" y="985888"/>
            <a:ext cx="1364400" cy="13644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C64A48-376C-0C47-A18F-0BC98C96E3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55128" y="985888"/>
            <a:ext cx="1364400" cy="1364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FDB69A4-9533-D996-576F-F08C008A750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7963" y="3859791"/>
            <a:ext cx="1364400" cy="1364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8D2E4F-2894-3809-4FB3-8678B1C7F6E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88424" y="3843385"/>
            <a:ext cx="1370960" cy="1364400"/>
          </a:xfrm>
          <a:prstGeom prst="rect">
            <a:avLst/>
          </a:prstGeom>
        </p:spPr>
      </p:pic>
      <p:pic>
        <p:nvPicPr>
          <p:cNvPr id="56" name="Audio Recording 16.01.2023, 13:06:01">
            <a:hlinkClick r:id="" action="ppaction://media"/>
            <a:extLst>
              <a:ext uri="{FF2B5EF4-FFF2-40B4-BE49-F238E27FC236}">
                <a16:creationId xmlns:a16="http://schemas.microsoft.com/office/drawing/2014/main" id="{6BC1A789-2885-0310-1A6C-2E3447942B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2222" y="2130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E73232-C10C-413F-D700-80B789D511C0}"/>
              </a:ext>
            </a:extLst>
          </p:cNvPr>
          <p:cNvSpPr txBox="1"/>
          <p:nvPr/>
        </p:nvSpPr>
        <p:spPr>
          <a:xfrm>
            <a:off x="3026683" y="173096"/>
            <a:ext cx="452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Momentele zilei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momentele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silej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38BCFE-0F1D-D509-C242-FD05F42E02F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7340009" y="213073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2FA38-50CA-13D1-DD2A-2E177F76BC1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442568" y="3069669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0D394C-5A9F-6DE7-D19D-7065D5816C4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853826" y="3069669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72FE75-2B39-941D-608D-44AA5BDDBAF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972343" y="3086643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53A8AD-2767-CCF9-76F6-7DBCAFCDD40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745220" y="5998132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74C5C6-FFEE-AC2B-E974-0106D28AF38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775136" y="5992302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7C3E9C-B0D4-3530-4CBE-FA679F0604E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919528" y="56508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EB3BDD8-F94F-9C08-B5B4-4E7B46CE8151}"/>
              </a:ext>
            </a:extLst>
          </p:cNvPr>
          <p:cNvSpPr/>
          <p:nvPr/>
        </p:nvSpPr>
        <p:spPr>
          <a:xfrm>
            <a:off x="265920" y="4880802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141D527-7657-5E2D-6931-B7D587688412}"/>
              </a:ext>
            </a:extLst>
          </p:cNvPr>
          <p:cNvSpPr/>
          <p:nvPr/>
        </p:nvSpPr>
        <p:spPr>
          <a:xfrm>
            <a:off x="265920" y="3223054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0B2AB43-40A9-606B-2D23-ECDEF31435AC}"/>
              </a:ext>
            </a:extLst>
          </p:cNvPr>
          <p:cNvSpPr/>
          <p:nvPr/>
        </p:nvSpPr>
        <p:spPr>
          <a:xfrm>
            <a:off x="806390" y="1166944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32FE70-3E50-3CFC-A567-D3944AFD0844}"/>
              </a:ext>
            </a:extLst>
          </p:cNvPr>
          <p:cNvSpPr/>
          <p:nvPr/>
        </p:nvSpPr>
        <p:spPr>
          <a:xfrm>
            <a:off x="4953000" y="1171081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7472F4-93AE-A540-C3BE-94EEC998B6F3}"/>
              </a:ext>
            </a:extLst>
          </p:cNvPr>
          <p:cNvSpPr/>
          <p:nvPr/>
        </p:nvSpPr>
        <p:spPr>
          <a:xfrm>
            <a:off x="144000" y="144000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Das Jahr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BD7B3C-C550-F8AF-F3A4-2ADCD34F1705}"/>
              </a:ext>
            </a:extLst>
          </p:cNvPr>
          <p:cNvSpPr txBox="1"/>
          <p:nvPr/>
        </p:nvSpPr>
        <p:spPr>
          <a:xfrm>
            <a:off x="5298521" y="1627772"/>
            <a:ext cx="298968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Jahr hat 12 Monate.</a:t>
            </a:r>
          </a:p>
        </p:txBody>
      </p:sp>
      <p:pic>
        <p:nvPicPr>
          <p:cNvPr id="5" name="Audio Recording 16.01.2023, 13:12:50">
            <a:hlinkClick r:id="" action="ppaction://media"/>
            <a:extLst>
              <a:ext uri="{FF2B5EF4-FFF2-40B4-BE49-F238E27FC236}">
                <a16:creationId xmlns:a16="http://schemas.microsoft.com/office/drawing/2014/main" id="{657EF23A-E011-0E10-B6DC-1D92A744C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9462" y="183977"/>
            <a:ext cx="468000" cy="468000"/>
          </a:xfrm>
          <a:prstGeom prst="rect">
            <a:avLst/>
          </a:prstGeom>
        </p:spPr>
      </p:pic>
      <p:pic>
        <p:nvPicPr>
          <p:cNvPr id="7" name="Audio Recording 16.01.2023, 13:13:23">
            <a:hlinkClick r:id="" action="ppaction://media"/>
            <a:extLst>
              <a:ext uri="{FF2B5EF4-FFF2-40B4-BE49-F238E27FC236}">
                <a16:creationId xmlns:a16="http://schemas.microsoft.com/office/drawing/2014/main" id="{2A8B1517-E85F-3A70-AFDE-1B987E1A1C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6982" y="1589845"/>
            <a:ext cx="468000" cy="468000"/>
          </a:xfrm>
          <a:prstGeom prst="rect">
            <a:avLst/>
          </a:prstGeom>
        </p:spPr>
      </p:pic>
      <p:pic>
        <p:nvPicPr>
          <p:cNvPr id="8" name="Audio Recording 16.01.2023, 13:13:49">
            <a:hlinkClick r:id="" action="ppaction://media"/>
            <a:extLst>
              <a:ext uri="{FF2B5EF4-FFF2-40B4-BE49-F238E27FC236}">
                <a16:creationId xmlns:a16="http://schemas.microsoft.com/office/drawing/2014/main" id="{B0E5B32A-C8B1-9EBC-9E85-38100E3E97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7591" y="3507138"/>
            <a:ext cx="360000" cy="360000"/>
          </a:xfrm>
          <a:prstGeom prst="rect">
            <a:avLst/>
          </a:prstGeom>
        </p:spPr>
      </p:pic>
      <p:pic>
        <p:nvPicPr>
          <p:cNvPr id="9" name="Audio Recording 16.01.2023, 13:13:56">
            <a:hlinkClick r:id="" action="ppaction://media"/>
            <a:extLst>
              <a:ext uri="{FF2B5EF4-FFF2-40B4-BE49-F238E27FC236}">
                <a16:creationId xmlns:a16="http://schemas.microsoft.com/office/drawing/2014/main" id="{8299C311-1235-E2FE-651E-79BDA8660E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4877" y="5159019"/>
            <a:ext cx="360000" cy="360000"/>
          </a:xfrm>
          <a:prstGeom prst="rect">
            <a:avLst/>
          </a:prstGeom>
        </p:spPr>
      </p:pic>
      <p:pic>
        <p:nvPicPr>
          <p:cNvPr id="10" name="Audio Recording 16.01.2023, 13:14:03">
            <a:hlinkClick r:id="" action="ppaction://media"/>
            <a:extLst>
              <a:ext uri="{FF2B5EF4-FFF2-40B4-BE49-F238E27FC236}">
                <a16:creationId xmlns:a16="http://schemas.microsoft.com/office/drawing/2014/main" id="{19DD8189-6F63-4A25-C133-A9C168C9B7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6214" y="3507138"/>
            <a:ext cx="360000" cy="360000"/>
          </a:xfrm>
          <a:prstGeom prst="rect">
            <a:avLst/>
          </a:prstGeom>
        </p:spPr>
      </p:pic>
      <p:pic>
        <p:nvPicPr>
          <p:cNvPr id="11" name="Audio Recording 16.01.2023, 13:14:09">
            <a:hlinkClick r:id="" action="ppaction://media"/>
            <a:extLst>
              <a:ext uri="{FF2B5EF4-FFF2-40B4-BE49-F238E27FC236}">
                <a16:creationId xmlns:a16="http://schemas.microsoft.com/office/drawing/2014/main" id="{DD59161D-C773-BBDD-B88A-A2C4A93C45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2561" y="5159019"/>
            <a:ext cx="360000" cy="360000"/>
          </a:xfrm>
          <a:prstGeom prst="rect">
            <a:avLst/>
          </a:prstGeom>
        </p:spPr>
      </p:pic>
      <p:pic>
        <p:nvPicPr>
          <p:cNvPr id="12" name="Audio Recording 16.01.2023, 13:14:16">
            <a:hlinkClick r:id="" action="ppaction://media"/>
            <a:extLst>
              <a:ext uri="{FF2B5EF4-FFF2-40B4-BE49-F238E27FC236}">
                <a16:creationId xmlns:a16="http://schemas.microsoft.com/office/drawing/2014/main" id="{D1A35E2E-B0B1-D094-5715-CB4602BCC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6558" y="3489046"/>
            <a:ext cx="360000" cy="360000"/>
          </a:xfrm>
          <a:prstGeom prst="rect">
            <a:avLst/>
          </a:prstGeom>
        </p:spPr>
      </p:pic>
      <p:pic>
        <p:nvPicPr>
          <p:cNvPr id="13" name="Audio Recording 16.01.2023, 13:14:21">
            <a:hlinkClick r:id="" action="ppaction://media"/>
            <a:extLst>
              <a:ext uri="{FF2B5EF4-FFF2-40B4-BE49-F238E27FC236}">
                <a16:creationId xmlns:a16="http://schemas.microsoft.com/office/drawing/2014/main" id="{64A9A710-DF12-F2C3-F810-27DADE541D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781" y="3483314"/>
            <a:ext cx="360000" cy="360000"/>
          </a:xfrm>
          <a:prstGeom prst="rect">
            <a:avLst/>
          </a:prstGeom>
        </p:spPr>
      </p:pic>
      <p:pic>
        <p:nvPicPr>
          <p:cNvPr id="14" name="Audio Recording 16.01.2023, 13:14:27">
            <a:hlinkClick r:id="" action="ppaction://media"/>
            <a:extLst>
              <a:ext uri="{FF2B5EF4-FFF2-40B4-BE49-F238E27FC236}">
                <a16:creationId xmlns:a16="http://schemas.microsoft.com/office/drawing/2014/main" id="{6C83CD8D-480A-28C1-9807-215907364F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9844" y="3494872"/>
            <a:ext cx="360000" cy="360000"/>
          </a:xfrm>
          <a:prstGeom prst="rect">
            <a:avLst/>
          </a:prstGeom>
        </p:spPr>
      </p:pic>
      <p:pic>
        <p:nvPicPr>
          <p:cNvPr id="15" name="Audio Recording 16.01.2023, 13:14:42">
            <a:hlinkClick r:id="" action="ppaction://media"/>
            <a:extLst>
              <a:ext uri="{FF2B5EF4-FFF2-40B4-BE49-F238E27FC236}">
                <a16:creationId xmlns:a16="http://schemas.microsoft.com/office/drawing/2014/main" id="{B1D41C91-792B-C82E-0EF6-7B37821CF1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0103" y="3482606"/>
            <a:ext cx="360000" cy="360000"/>
          </a:xfrm>
          <a:prstGeom prst="rect">
            <a:avLst/>
          </a:prstGeom>
        </p:spPr>
      </p:pic>
      <p:pic>
        <p:nvPicPr>
          <p:cNvPr id="16" name="Audio Recording 16.01.2023, 13:15:08">
            <a:hlinkClick r:id="" action="ppaction://media"/>
            <a:extLst>
              <a:ext uri="{FF2B5EF4-FFF2-40B4-BE49-F238E27FC236}">
                <a16:creationId xmlns:a16="http://schemas.microsoft.com/office/drawing/2014/main" id="{757BFDC2-3BC3-82B4-CBC2-1DA2C22AF55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5885" y="5159019"/>
            <a:ext cx="360000" cy="360000"/>
          </a:xfrm>
          <a:prstGeom prst="rect">
            <a:avLst/>
          </a:prstGeom>
        </p:spPr>
      </p:pic>
      <p:pic>
        <p:nvPicPr>
          <p:cNvPr id="17" name="Audio Recording 16.01.2023, 13:15:15">
            <a:hlinkClick r:id="" action="ppaction://media"/>
            <a:extLst>
              <a:ext uri="{FF2B5EF4-FFF2-40B4-BE49-F238E27FC236}">
                <a16:creationId xmlns:a16="http://schemas.microsoft.com/office/drawing/2014/main" id="{07FC0848-B0C5-C9F5-6FA2-5C9F66B830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3738" y="5159019"/>
            <a:ext cx="360000" cy="360000"/>
          </a:xfrm>
          <a:prstGeom prst="rect">
            <a:avLst/>
          </a:prstGeom>
        </p:spPr>
      </p:pic>
      <p:pic>
        <p:nvPicPr>
          <p:cNvPr id="18" name="Audio Recording 16.01.2023, 13:15:22">
            <a:hlinkClick r:id="" action="ppaction://media"/>
            <a:extLst>
              <a:ext uri="{FF2B5EF4-FFF2-40B4-BE49-F238E27FC236}">
                <a16:creationId xmlns:a16="http://schemas.microsoft.com/office/drawing/2014/main" id="{6C35FF5D-9B7E-75A1-4F37-F99C743CDD8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8602" y="5159019"/>
            <a:ext cx="360000" cy="360000"/>
          </a:xfrm>
          <a:prstGeom prst="rect">
            <a:avLst/>
          </a:prstGeom>
        </p:spPr>
      </p:pic>
      <p:pic>
        <p:nvPicPr>
          <p:cNvPr id="19" name="Audio Recording 16.01.2023, 13:15:36">
            <a:hlinkClick r:id="" action="ppaction://media"/>
            <a:extLst>
              <a:ext uri="{FF2B5EF4-FFF2-40B4-BE49-F238E27FC236}">
                <a16:creationId xmlns:a16="http://schemas.microsoft.com/office/drawing/2014/main" id="{9B82874A-C330-F68B-B325-C2E3B2CC9A2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2934" y="51590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E5E6E0-B531-0A6D-B938-00CBDE7E3ED4}"/>
              </a:ext>
            </a:extLst>
          </p:cNvPr>
          <p:cNvSpPr txBox="1"/>
          <p:nvPr/>
        </p:nvSpPr>
        <p:spPr>
          <a:xfrm>
            <a:off x="2438830" y="1627772"/>
            <a:ext cx="172281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Kalender</a:t>
            </a:r>
          </a:p>
        </p:txBody>
      </p:sp>
      <p:pic>
        <p:nvPicPr>
          <p:cNvPr id="6" name="Audio Recording 16.01.2023, 13:12:58">
            <a:hlinkClick r:id="" action="ppaction://media"/>
            <a:extLst>
              <a:ext uri="{FF2B5EF4-FFF2-40B4-BE49-F238E27FC236}">
                <a16:creationId xmlns:a16="http://schemas.microsoft.com/office/drawing/2014/main" id="{B35E4E84-2EDB-E1AE-C80D-17EBA3F3316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0596" y="1581057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28EF00-5A70-76C0-9EE8-CBCF672A143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7338" y="1405081"/>
            <a:ext cx="1276585" cy="14863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D9F242-8ECB-84E5-85AB-7BDDFE4AD164}"/>
              </a:ext>
            </a:extLst>
          </p:cNvPr>
          <p:cNvSpPr txBox="1"/>
          <p:nvPr/>
        </p:nvSpPr>
        <p:spPr>
          <a:xfrm>
            <a:off x="2438830" y="2102947"/>
            <a:ext cx="172281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calendarul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kalendarul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4C4AB2-C47B-073D-97F8-1068F78D12A2}"/>
              </a:ext>
            </a:extLst>
          </p:cNvPr>
          <p:cNvSpPr txBox="1"/>
          <p:nvPr/>
        </p:nvSpPr>
        <p:spPr>
          <a:xfrm>
            <a:off x="5298521" y="2102947"/>
            <a:ext cx="2989682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altLang="de-DE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de-DE" altLang="de-DE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luni</a:t>
            </a:r>
            <a: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lunj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B032E9-2E05-6E20-5C40-163963A2A4D9}"/>
              </a:ext>
            </a:extLst>
          </p:cNvPr>
          <p:cNvSpPr txBox="1"/>
          <p:nvPr/>
        </p:nvSpPr>
        <p:spPr>
          <a:xfrm>
            <a:off x="42293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Januar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1030E6-805A-CEB6-4828-B2DE1DFA8410}"/>
              </a:ext>
            </a:extLst>
          </p:cNvPr>
          <p:cNvSpPr txBox="1"/>
          <p:nvPr/>
        </p:nvSpPr>
        <p:spPr>
          <a:xfrm>
            <a:off x="1960139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Februar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95531B-EEAF-6DE3-7248-CBEED92476E5}"/>
              </a:ext>
            </a:extLst>
          </p:cNvPr>
          <p:cNvSpPr txBox="1"/>
          <p:nvPr/>
        </p:nvSpPr>
        <p:spPr>
          <a:xfrm>
            <a:off x="3487718" y="3483235"/>
            <a:ext cx="11796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März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B6A832-1157-C530-E969-06793788E2E8}"/>
              </a:ext>
            </a:extLst>
          </p:cNvPr>
          <p:cNvSpPr txBox="1"/>
          <p:nvPr/>
        </p:nvSpPr>
        <p:spPr>
          <a:xfrm>
            <a:off x="5092297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April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F7949A-F0E5-C99C-9D3B-E7A7A54CA566}"/>
              </a:ext>
            </a:extLst>
          </p:cNvPr>
          <p:cNvSpPr txBox="1"/>
          <p:nvPr/>
        </p:nvSpPr>
        <p:spPr>
          <a:xfrm>
            <a:off x="661025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Mai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1F6FCEE-6EAD-EC3D-8858-81C9C9BE6B16}"/>
              </a:ext>
            </a:extLst>
          </p:cNvPr>
          <p:cNvSpPr txBox="1"/>
          <p:nvPr/>
        </p:nvSpPr>
        <p:spPr>
          <a:xfrm>
            <a:off x="8176340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4CDAA2-E134-65D1-1D38-5267FAF195CE}"/>
              </a:ext>
            </a:extLst>
          </p:cNvPr>
          <p:cNvSpPr txBox="1"/>
          <p:nvPr/>
        </p:nvSpPr>
        <p:spPr>
          <a:xfrm>
            <a:off x="424538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Juli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9F48788-F2CB-0A45-4258-1E6A5280CC36}"/>
              </a:ext>
            </a:extLst>
          </p:cNvPr>
          <p:cNvSpPr txBox="1"/>
          <p:nvPr/>
        </p:nvSpPr>
        <p:spPr>
          <a:xfrm>
            <a:off x="1952814" y="5159019"/>
            <a:ext cx="106181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August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554EBE-CD28-0848-980A-49FDFEAA59A9}"/>
              </a:ext>
            </a:extLst>
          </p:cNvPr>
          <p:cNvSpPr txBox="1"/>
          <p:nvPr/>
        </p:nvSpPr>
        <p:spPr>
          <a:xfrm>
            <a:off x="3478923" y="5159019"/>
            <a:ext cx="11776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September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F779BF-861F-79A3-7040-85F2CDD87B6C}"/>
              </a:ext>
            </a:extLst>
          </p:cNvPr>
          <p:cNvSpPr txBox="1"/>
          <p:nvPr/>
        </p:nvSpPr>
        <p:spPr>
          <a:xfrm>
            <a:off x="5115029" y="5159019"/>
            <a:ext cx="104400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Oktober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C72A6F-F8F5-B038-D6EA-91D2E35E0D03}"/>
              </a:ext>
            </a:extLst>
          </p:cNvPr>
          <p:cNvSpPr txBox="1"/>
          <p:nvPr/>
        </p:nvSpPr>
        <p:spPr>
          <a:xfrm>
            <a:off x="6605476" y="5159019"/>
            <a:ext cx="115200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November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2336D73-BF7D-B214-2E53-F99238EC3052}"/>
              </a:ext>
            </a:extLst>
          </p:cNvPr>
          <p:cNvSpPr txBox="1"/>
          <p:nvPr/>
        </p:nvSpPr>
        <p:spPr>
          <a:xfrm>
            <a:off x="8179479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Dezember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F633D7E-EFD3-6C4D-52B3-8315DF7B3B34}"/>
              </a:ext>
            </a:extLst>
          </p:cNvPr>
          <p:cNvSpPr txBox="1"/>
          <p:nvPr/>
        </p:nvSpPr>
        <p:spPr>
          <a:xfrm>
            <a:off x="2147798" y="144000"/>
            <a:ext cx="306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Anul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anul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7BFDF1B-907F-1889-A4FA-24A2658363F9}"/>
              </a:ext>
            </a:extLst>
          </p:cNvPr>
          <p:cNvSpPr txBox="1"/>
          <p:nvPr/>
        </p:nvSpPr>
        <p:spPr>
          <a:xfrm>
            <a:off x="423810" y="5611752"/>
            <a:ext cx="1062000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iulie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julje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71E20EA-C77E-1CF0-1718-0627A403CAFD}"/>
              </a:ext>
            </a:extLst>
          </p:cNvPr>
          <p:cNvSpPr txBox="1"/>
          <p:nvPr/>
        </p:nvSpPr>
        <p:spPr>
          <a:xfrm>
            <a:off x="1952624" y="5611752"/>
            <a:ext cx="1062000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august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augusst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10AEE6-002D-8295-3D98-E267DC79E00A}"/>
              </a:ext>
            </a:extLst>
          </p:cNvPr>
          <p:cNvSpPr txBox="1"/>
          <p:nvPr/>
        </p:nvSpPr>
        <p:spPr>
          <a:xfrm>
            <a:off x="3476194" y="5614542"/>
            <a:ext cx="1235528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septembrie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sseptembrie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E488936-7763-F06B-FE3E-25D07C78B3B1}"/>
              </a:ext>
            </a:extLst>
          </p:cNvPr>
          <p:cNvSpPr txBox="1"/>
          <p:nvPr/>
        </p:nvSpPr>
        <p:spPr>
          <a:xfrm>
            <a:off x="5116880" y="5611752"/>
            <a:ext cx="1062001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octombrie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oktombrie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C8E30A4-E6EC-7DD4-8B96-2DF956ABB790}"/>
              </a:ext>
            </a:extLst>
          </p:cNvPr>
          <p:cNvSpPr txBox="1"/>
          <p:nvPr/>
        </p:nvSpPr>
        <p:spPr>
          <a:xfrm>
            <a:off x="6605476" y="5611752"/>
            <a:ext cx="1152001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noiembrie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nojembrie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FB6596B-F945-1D32-1DC6-4A409A4A5B5C}"/>
              </a:ext>
            </a:extLst>
          </p:cNvPr>
          <p:cNvSpPr txBox="1"/>
          <p:nvPr/>
        </p:nvSpPr>
        <p:spPr>
          <a:xfrm>
            <a:off x="8096390" y="5611752"/>
            <a:ext cx="1416031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decembrie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detschembrie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977AB08-1100-45B2-8717-971A4ADC5710}"/>
              </a:ext>
            </a:extLst>
          </p:cNvPr>
          <p:cNvSpPr txBox="1"/>
          <p:nvPr/>
        </p:nvSpPr>
        <p:spPr>
          <a:xfrm>
            <a:off x="427446" y="3918178"/>
            <a:ext cx="1058364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4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ianuarie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januarie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E193626-981A-ABAB-BC62-2D52C96C8337}"/>
              </a:ext>
            </a:extLst>
          </p:cNvPr>
          <p:cNvSpPr txBox="1"/>
          <p:nvPr/>
        </p:nvSpPr>
        <p:spPr>
          <a:xfrm>
            <a:off x="1899208" y="3918178"/>
            <a:ext cx="1179667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4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februarie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februarie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43D3505-7ED1-4CDB-42FB-2901D75D1230}"/>
              </a:ext>
            </a:extLst>
          </p:cNvPr>
          <p:cNvSpPr txBox="1"/>
          <p:nvPr/>
        </p:nvSpPr>
        <p:spPr>
          <a:xfrm>
            <a:off x="3487717" y="3918178"/>
            <a:ext cx="1179667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4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martie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martie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A88CEC1-F2F3-8D2C-D76D-4BD1C36A88C6}"/>
              </a:ext>
            </a:extLst>
          </p:cNvPr>
          <p:cNvSpPr txBox="1"/>
          <p:nvPr/>
        </p:nvSpPr>
        <p:spPr>
          <a:xfrm>
            <a:off x="5087698" y="3918178"/>
            <a:ext cx="1062000" cy="5535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aprilie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aprilie</a:t>
            </a:r>
            <a:r>
              <a:rPr lang="ro-RO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DC50333-E76D-35E9-D030-237F17A9720C}"/>
              </a:ext>
            </a:extLst>
          </p:cNvPr>
          <p:cNvSpPr txBox="1"/>
          <p:nvPr/>
        </p:nvSpPr>
        <p:spPr>
          <a:xfrm>
            <a:off x="6605740" y="3918178"/>
            <a:ext cx="1062000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4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maj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425A603-765F-8728-BD1B-EB2E115EFB60}"/>
              </a:ext>
            </a:extLst>
          </p:cNvPr>
          <p:cNvSpPr txBox="1"/>
          <p:nvPr/>
        </p:nvSpPr>
        <p:spPr>
          <a:xfrm>
            <a:off x="8176340" y="3918178"/>
            <a:ext cx="1062000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iunie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junje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4162A9-E1AA-5084-391B-4B2AE8029BF7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693643" y="174792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7BE2D1-15DB-8047-651A-F8EC70C7C46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228781" y="2173492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D46981-43BE-94BF-6F35-4BA0E1230DA7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8346982" y="2317231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1C760A-DE31-89D4-5F28-7DCC3902B2E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506773" y="4014968"/>
            <a:ext cx="360000" cy="360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AB85C4-0B22-F8B0-2803-C019DFBCA891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72561" y="4014968"/>
            <a:ext cx="360000" cy="360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83177-6CDC-69E0-5CF4-5A7E7D3F0B1A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686558" y="4014968"/>
            <a:ext cx="360000" cy="360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CA8286-64AE-AB24-916C-16173BF00EA2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205910" y="4012512"/>
            <a:ext cx="360000" cy="360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57D14-5356-8DF5-C57F-B8A7F7051587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29844" y="4012512"/>
            <a:ext cx="360000" cy="360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AEF41-127D-13F2-E185-2380C29476F2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240103" y="4001307"/>
            <a:ext cx="360000" cy="360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EFEC89-A2AD-4F9C-FC57-D7EE20019980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540304" y="5692261"/>
            <a:ext cx="360000" cy="3600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3739F0-04A5-54E8-162C-AB0F54B567D7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46936" y="5691056"/>
            <a:ext cx="360000" cy="3600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D40F0B-0B37-39E4-A877-0E6268E4C2E9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707598" y="5691056"/>
            <a:ext cx="360000" cy="360000"/>
          </a:xfrm>
          <a:prstGeom prst="rect">
            <a:avLst/>
          </a:prstGeom>
        </p:spPr>
      </p:pic>
      <p:pic>
        <p:nvPicPr>
          <p:cNvPr id="5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24760D-C297-37A9-2ACA-A957D59A517C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205910" y="5698599"/>
            <a:ext cx="360000" cy="360000"/>
          </a:xfrm>
          <a:prstGeom prst="rect">
            <a:avLst/>
          </a:prstGeom>
        </p:spPr>
      </p:pic>
      <p:pic>
        <p:nvPicPr>
          <p:cNvPr id="5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4B8216-4B8C-8258-0679-8152D4D09A65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58602" y="5698599"/>
            <a:ext cx="360000" cy="360000"/>
          </a:xfrm>
          <a:prstGeom prst="rect">
            <a:avLst/>
          </a:prstGeom>
        </p:spPr>
      </p:pic>
      <p:pic>
        <p:nvPicPr>
          <p:cNvPr id="5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54A414-3D9A-24B4-374C-CDBE27AF3EB3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454174" y="56985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B0AFA6F-9462-8B67-94DC-9F8EDE14DB01}"/>
              </a:ext>
            </a:extLst>
          </p:cNvPr>
          <p:cNvSpPr/>
          <p:nvPr/>
        </p:nvSpPr>
        <p:spPr>
          <a:xfrm>
            <a:off x="143999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74399C3-3D06-1708-6446-0DABB679F824}"/>
              </a:ext>
            </a:extLst>
          </p:cNvPr>
          <p:cNvSpPr/>
          <p:nvPr/>
        </p:nvSpPr>
        <p:spPr>
          <a:xfrm>
            <a:off x="6672994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1027916-E169-534B-5C3A-BBA07790261E}"/>
              </a:ext>
            </a:extLst>
          </p:cNvPr>
          <p:cNvSpPr/>
          <p:nvPr/>
        </p:nvSpPr>
        <p:spPr>
          <a:xfrm>
            <a:off x="143999" y="5212509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187D056A-777B-FC41-3815-14742DD0C453}"/>
              </a:ext>
            </a:extLst>
          </p:cNvPr>
          <p:cNvSpPr/>
          <p:nvPr/>
        </p:nvSpPr>
        <p:spPr>
          <a:xfrm>
            <a:off x="6672994" y="5268717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658DC0-0723-6512-F65F-B7BCC2FB261E}"/>
              </a:ext>
            </a:extLst>
          </p:cNvPr>
          <p:cNvSpPr/>
          <p:nvPr/>
        </p:nvSpPr>
        <p:spPr>
          <a:xfrm>
            <a:off x="144000" y="144000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DCA6BC-8B12-A4CB-0C4F-02A1476B130D}"/>
              </a:ext>
            </a:extLst>
          </p:cNvPr>
          <p:cNvSpPr/>
          <p:nvPr/>
        </p:nvSpPr>
        <p:spPr>
          <a:xfrm>
            <a:off x="1973329" y="148139"/>
            <a:ext cx="357107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Ceasul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tschassul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" name="Audio Recording 16.01.2023, 13:07:20">
            <a:hlinkClick r:id="" action="ppaction://media"/>
            <a:extLst>
              <a:ext uri="{FF2B5EF4-FFF2-40B4-BE49-F238E27FC236}">
                <a16:creationId xmlns:a16="http://schemas.microsoft.com/office/drawing/2014/main" id="{47A54B9E-6665-1F78-1D9A-4DF2AAF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4817" y="2085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306176-B3FB-EF9B-FDFE-9AE1B356C10B}"/>
              </a:ext>
            </a:extLst>
          </p:cNvPr>
          <p:cNvSpPr txBox="1"/>
          <p:nvPr/>
        </p:nvSpPr>
        <p:spPr>
          <a:xfrm>
            <a:off x="351558" y="1160788"/>
            <a:ext cx="233859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der Stundenzeiger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0982CA-DE08-ECBE-4C1E-334BAF8F20E9}"/>
              </a:ext>
            </a:extLst>
          </p:cNvPr>
          <p:cNvSpPr txBox="1"/>
          <p:nvPr/>
        </p:nvSpPr>
        <p:spPr>
          <a:xfrm>
            <a:off x="351558" y="1664338"/>
            <a:ext cx="2338594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6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Orar</a:t>
            </a:r>
            <a:r>
              <a:rPr lang="ro-RO" altLang="de-DE" sz="16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de-DE" altLang="de-DE" sz="1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de-DE" sz="16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limba</a:t>
            </a:r>
            <a:r>
              <a:rPr lang="de-DE" altLang="de-DE" sz="1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lang="ro-RO" altLang="de-DE" sz="1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ă)</a:t>
            </a:r>
            <a:endParaRPr lang="az-Cyrl-AZ" altLang="de-DE" sz="16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orarul – limba </a:t>
            </a:r>
            <a:r>
              <a:rPr lang="ro-RO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mika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50F178-11F4-D6EC-356F-9474CC933D6A}"/>
              </a:ext>
            </a:extLst>
          </p:cNvPr>
          <p:cNvSpPr txBox="1"/>
          <p:nvPr/>
        </p:nvSpPr>
        <p:spPr>
          <a:xfrm>
            <a:off x="6874103" y="1150424"/>
            <a:ext cx="240052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DD4F53"/>
                </a:solidFill>
                <a:latin typeface="Comic Sans MS" panose="030F0902030302020204" pitchFamily="66" charset="0"/>
              </a:rPr>
              <a:t>der Minutenzeiger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EB40B-37DA-AF26-6E0D-5E79B2DD56F7}"/>
              </a:ext>
            </a:extLst>
          </p:cNvPr>
          <p:cNvSpPr txBox="1"/>
          <p:nvPr/>
        </p:nvSpPr>
        <p:spPr>
          <a:xfrm>
            <a:off x="351557" y="5336632"/>
            <a:ext cx="22832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Sekundenzeiger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6475-8193-ACAD-D6ED-9D05E016C066}"/>
              </a:ext>
            </a:extLst>
          </p:cNvPr>
          <p:cNvSpPr txBox="1"/>
          <p:nvPr/>
        </p:nvSpPr>
        <p:spPr>
          <a:xfrm>
            <a:off x="6895794" y="5397592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Ziffernblatt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9C5045-2074-D72F-FDE4-68DA5A0A555C}"/>
              </a:ext>
            </a:extLst>
          </p:cNvPr>
          <p:cNvSpPr txBox="1"/>
          <p:nvPr/>
        </p:nvSpPr>
        <p:spPr>
          <a:xfrm>
            <a:off x="6874103" y="1653009"/>
            <a:ext cx="240052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Minutarul (limba mare)</a:t>
            </a:r>
            <a:endParaRPr lang="uk-UA" sz="16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minutarul – limba mare</a:t>
            </a:r>
            <a:r>
              <a:rPr lang="de-DE" sz="1400" dirty="0">
                <a:solidFill>
                  <a:srgbClr val="9D9D9D"/>
                </a:solidFill>
              </a:rPr>
              <a:t>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6FC173-E5CA-8034-AED6-E4759851F055}"/>
              </a:ext>
            </a:extLst>
          </p:cNvPr>
          <p:cNvSpPr txBox="1"/>
          <p:nvPr/>
        </p:nvSpPr>
        <p:spPr>
          <a:xfrm>
            <a:off x="351557" y="5826627"/>
            <a:ext cx="228323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Secundarul</a:t>
            </a:r>
            <a:endParaRPr lang="uk-UA" sz="16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ssekundarul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C0E58D-F563-E44A-1915-DCC472466DE9}"/>
              </a:ext>
            </a:extLst>
          </p:cNvPr>
          <p:cNvSpPr txBox="1"/>
          <p:nvPr/>
        </p:nvSpPr>
        <p:spPr>
          <a:xfrm>
            <a:off x="6895794" y="5887587"/>
            <a:ext cx="2166473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latin typeface="Comic Sans MS" panose="030F0702030302020204" pitchFamily="66" charset="0"/>
              </a:rPr>
              <a:t>Cadranul</a:t>
            </a:r>
            <a:endParaRPr lang="uk-UA" sz="16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kadranul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3" name="Audio Recording 16.01.2023, 13:07:29">
            <a:hlinkClick r:id="" action="ppaction://media"/>
            <a:extLst>
              <a:ext uri="{FF2B5EF4-FFF2-40B4-BE49-F238E27FC236}">
                <a16:creationId xmlns:a16="http://schemas.microsoft.com/office/drawing/2014/main" id="{61B889CF-EC7A-7C9F-2F91-C131A1D29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7578" y="1136458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3:07:39">
            <a:hlinkClick r:id="" action="ppaction://media"/>
            <a:extLst>
              <a:ext uri="{FF2B5EF4-FFF2-40B4-BE49-F238E27FC236}">
                <a16:creationId xmlns:a16="http://schemas.microsoft.com/office/drawing/2014/main" id="{A88FC986-B43F-5264-37BA-48BBFB190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09785" y="1120735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3:07:46">
            <a:hlinkClick r:id="" action="ppaction://media"/>
            <a:extLst>
              <a:ext uri="{FF2B5EF4-FFF2-40B4-BE49-F238E27FC236}">
                <a16:creationId xmlns:a16="http://schemas.microsoft.com/office/drawing/2014/main" id="{A0CE5730-9311-88A6-792F-4B191E75F4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0151" y="530490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3:07:54">
            <a:hlinkClick r:id="" action="ppaction://media"/>
            <a:extLst>
              <a:ext uri="{FF2B5EF4-FFF2-40B4-BE49-F238E27FC236}">
                <a16:creationId xmlns:a16="http://schemas.microsoft.com/office/drawing/2014/main" id="{16777B46-B9F7-2635-4739-3A0E422E4B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6619" y="5335182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71AE30-0465-3C86-F94A-EFBC2B87D4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3457" y="1734403"/>
            <a:ext cx="4140200" cy="41402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73DB4B-6183-C2DD-E426-9AEE15EBB2D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95578" y="1370458"/>
            <a:ext cx="1767365" cy="18857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447BD3-667B-910C-FE9E-D79B721E0A58}"/>
              </a:ext>
            </a:extLst>
          </p:cNvPr>
          <p:cNvCxnSpPr>
            <a:cxnSpLocks/>
          </p:cNvCxnSpPr>
          <p:nvPr/>
        </p:nvCxnSpPr>
        <p:spPr>
          <a:xfrm flipH="1" flipV="1">
            <a:off x="5184362" y="5081272"/>
            <a:ext cx="1627080" cy="4935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4C7D5CA-3F70-5ADE-5FC9-658BDA071F6A}"/>
              </a:ext>
            </a:extLst>
          </p:cNvPr>
          <p:cNvCxnSpPr>
            <a:cxnSpLocks/>
          </p:cNvCxnSpPr>
          <p:nvPr/>
        </p:nvCxnSpPr>
        <p:spPr>
          <a:xfrm flipV="1">
            <a:off x="2767720" y="4056994"/>
            <a:ext cx="2413228" cy="138791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B36EFB2-2F9D-C8F2-34D9-090C71C85726}"/>
              </a:ext>
            </a:extLst>
          </p:cNvPr>
          <p:cNvCxnSpPr>
            <a:cxnSpLocks/>
          </p:cNvCxnSpPr>
          <p:nvPr/>
        </p:nvCxnSpPr>
        <p:spPr>
          <a:xfrm flipH="1">
            <a:off x="6119964" y="1365099"/>
            <a:ext cx="775830" cy="15631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0AAD69-1E5A-C55E-9EF4-C14C138E22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287554" y="208588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3A135B-82B6-5668-4F02-CA38F7AFFE3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727578" y="1721419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8F1A69-1977-1891-CAE9-E9E7E07FCAC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309785" y="1712081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5917A9-72E8-2A30-235E-5983653C9B0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90151" y="5885699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DEB992-E808-E30B-1018-8848F5B3796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143503" y="59871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6CA5603A-88C0-3082-8D4F-3E8E93BB365F}"/>
              </a:ext>
            </a:extLst>
          </p:cNvPr>
          <p:cNvSpPr/>
          <p:nvPr/>
        </p:nvSpPr>
        <p:spPr>
          <a:xfrm>
            <a:off x="147358" y="3439049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32F5EA3-4710-F839-F31F-2639D8FA8985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E111FE-FDCA-77E7-DB7D-050B4B1C519D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Ora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ora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2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9DA7C216-580D-DBAA-899C-615547D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2AFA708-4EDF-F57A-B091-9FAEA0D0DE3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0848" y="1152568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56848" y="5186553"/>
            <a:ext cx="2268000" cy="895112"/>
          </a:xfrm>
          <a:prstGeom prst="roundRect">
            <a:avLst>
              <a:gd name="adj" fmla="val 712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O oră are 60 de minute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[o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oru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60 de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56848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Stunde hat 60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6.01.2023, 13:08:31">
            <a:hlinkClick r:id="" action="ppaction://media"/>
            <a:extLst>
              <a:ext uri="{FF2B5EF4-FFF2-40B4-BE49-F238E27FC236}">
                <a16:creationId xmlns:a16="http://schemas.microsoft.com/office/drawing/2014/main" id="{5ECBBD7D-D38D-B169-3D76-537BDBC105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6848" y="3475387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6F4866A-B6BE-5AE7-AE1B-CE51F0053E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189" y="1152568"/>
            <a:ext cx="2153394" cy="21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21886" y="5186553"/>
            <a:ext cx="226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O jumătate de oră are 30 de minute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[o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jomutate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oru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30 de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21886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halbe Stunde hat 30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6.01.2023, 13:08:40">
            <a:hlinkClick r:id="" action="ppaction://media"/>
            <a:extLst>
              <a:ext uri="{FF2B5EF4-FFF2-40B4-BE49-F238E27FC236}">
                <a16:creationId xmlns:a16="http://schemas.microsoft.com/office/drawing/2014/main" id="{DF804B52-C0E6-68E2-AAA6-95170853F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1886" y="3475387"/>
            <a:ext cx="468000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93F687D-1F63-4D79-4395-8C5DED1A57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0924" y="1152568"/>
            <a:ext cx="2160000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4986924" y="5186553"/>
            <a:ext cx="226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dirty="0">
                <a:latin typeface="Comic Sans MS" panose="030F0702030302020204" pitchFamily="66" charset="0"/>
              </a:rPr>
              <a:t>Un sfert de oră are 15 minute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[o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sfehrt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oru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15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4986924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viertel Stunde hat 15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16.01.2023, 13:08:50">
            <a:hlinkClick r:id="" action="ppaction://media"/>
            <a:extLst>
              <a:ext uri="{FF2B5EF4-FFF2-40B4-BE49-F238E27FC236}">
                <a16:creationId xmlns:a16="http://schemas.microsoft.com/office/drawing/2014/main" id="{0BDF0CA6-41AC-D7A8-7EF3-96EB971A33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6924" y="3475387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817B3D0-4AF1-8EF0-B4FE-8730ADF186E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02649" y="1152568"/>
            <a:ext cx="2166626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351962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Eine Minute hat 60 Sekunden.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3:09:05">
            <a:hlinkClick r:id="" action="ppaction://media"/>
            <a:extLst>
              <a:ext uri="{FF2B5EF4-FFF2-40B4-BE49-F238E27FC236}">
                <a16:creationId xmlns:a16="http://schemas.microsoft.com/office/drawing/2014/main" id="{2AFDFA79-CB54-47E9-8372-E7C9D05F48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1962" y="3475387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85FF088-7F50-AE75-3B50-36F966D1165B}"/>
              </a:ext>
            </a:extLst>
          </p:cNvPr>
          <p:cNvSpPr txBox="1"/>
          <p:nvPr/>
        </p:nvSpPr>
        <p:spPr>
          <a:xfrm>
            <a:off x="7351962" y="5186553"/>
            <a:ext cx="2268000" cy="136767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Un minut are 60 de secunde.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o-RO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 minut are 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schaisetsch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ssekunde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BBDD04-000E-06E2-226F-38E3A5F712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56848" y="4674905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0D9B06-08E5-D6BF-162C-CC0A2A21DEF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801502" y="186757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031A23-BF16-C41C-C69E-3F9844ED794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521886" y="4681866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74BD4C-FBF8-2328-D0B2-D9B8655AF0E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86924" y="4681866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51442B-FCBB-B89A-725F-68EF39CE05C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251962" y="471855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7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C2EEBA4-E4CD-E7C2-C6DF-89D1F7900412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130810E-7C8F-1716-0337-652BF3CB9626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pic>
        <p:nvPicPr>
          <p:cNvPr id="7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7072028B-5F3C-BF0D-96D7-4759DE698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5B53C7-54EE-2442-07F1-9B08E2906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68" y="1152000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37326" y="5176799"/>
            <a:ext cx="2354484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dirty="0">
                <a:latin typeface="Comic Sans MS" panose="030F0702030302020204" pitchFamily="66" charset="0"/>
              </a:rPr>
              <a:t>Este ora 12.</a:t>
            </a:r>
            <a:endParaRPr lang="az-Cyrl-AZ" altLang="de-DE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oru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40273" y="3985200"/>
            <a:ext cx="234859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A070FD74-5299-08D9-5E6E-6194E45B6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0568" y="3456183"/>
            <a:ext cx="468000" cy="46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D7DC8B-D0B3-FE8D-B2B7-DE77F61599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48768" y="1152000"/>
            <a:ext cx="2160000" cy="21666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83647" y="5176800"/>
            <a:ext cx="2385223" cy="11722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12 și un sfert.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sfehrt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77617" y="3985200"/>
            <a:ext cx="23972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nach 12.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D14D8C25-B8B5-2A60-145E-789AB0642D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2258" y="3456183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1A78E8-E3B5-CC5A-05A9-EA22A322820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2968" y="1152000"/>
            <a:ext cx="2160000" cy="21666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5191449" y="5176800"/>
            <a:ext cx="2368024" cy="11722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12 jumate.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jomutate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5185420" y="3985200"/>
            <a:ext cx="23800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Es ist halb 1.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FDD23D46-E4EE-6FC2-FB01-FAC5F19185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1461" y="3456183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688570" y="3985200"/>
            <a:ext cx="193719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vor 1.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1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EF5376C3-91C4-5049-ABE8-1566EE49D6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3168" y="3456183"/>
            <a:ext cx="468000" cy="468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4865088E-7A0C-E67C-7D33-E87BBA4CE6A7}"/>
              </a:ext>
            </a:extLst>
          </p:cNvPr>
          <p:cNvSpPr txBox="1"/>
          <p:nvPr/>
        </p:nvSpPr>
        <p:spPr>
          <a:xfrm>
            <a:off x="7688570" y="5176800"/>
            <a:ext cx="1937196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 fără un sfert.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furu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sfehrt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201A7BDC-D4EB-850D-6F39-0CA9E9F86A9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77168" y="1152000"/>
            <a:ext cx="2160000" cy="2160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3B79DB8-D38F-03E3-7606-5895B025A03E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Ora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rgbClr val="9D9D9D"/>
                </a:solidFill>
                <a:latin typeface="Comic Sans MS" panose="030F0702030302020204" pitchFamily="66" charset="0"/>
              </a:rPr>
              <a:t>ora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18BDB8-2CCC-2F32-6789-340DC1EBC55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801502" y="186757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8F12C-D357-9B59-0FDD-C5E306D88A4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80568" y="4669413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17052-BC20-430C-2604-D4B51E8AF9E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642258" y="4683178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DBBCA8-BC35-480A-4223-3D45EC57D6F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141461" y="4683178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FB0F74-E640-EF2B-D078-43F0DB0023E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423168" y="46694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7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FDE9A30-8CA8-69E1-B3E6-E1BF82ED4EF7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350AC-071E-2346-037A-2FCCB0A332A7}"/>
              </a:ext>
            </a:extLst>
          </p:cNvPr>
          <p:cNvSpPr txBox="1"/>
          <p:nvPr/>
        </p:nvSpPr>
        <p:spPr>
          <a:xfrm>
            <a:off x="2473888" y="4652219"/>
            <a:ext cx="4063948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3EE1A7-C281-2085-FC3C-BD9DC78D2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2208"/>
            <a:ext cx="3420000" cy="3420000"/>
          </a:xfrm>
          <a:prstGeom prst="rect">
            <a:avLst/>
          </a:prstGeom>
        </p:spPr>
      </p:pic>
      <p:pic>
        <p:nvPicPr>
          <p:cNvPr id="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8F8AD15A-2C98-6096-7879-080E45B04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622" y="4652219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154C10-0C62-CB28-3B58-0ADB5FA87D3F}"/>
              </a:ext>
            </a:extLst>
          </p:cNvPr>
          <p:cNvSpPr txBox="1"/>
          <p:nvPr/>
        </p:nvSpPr>
        <p:spPr>
          <a:xfrm>
            <a:off x="2473887" y="5238730"/>
            <a:ext cx="4063949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sz="2400" dirty="0">
                <a:latin typeface="Comic Sans MS" panose="030F0702030302020204" pitchFamily="66" charset="0"/>
              </a:rPr>
              <a:t>Este ora 12.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oru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F92063-9A31-C530-B85A-73E7552540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18070" y="52163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1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C3DF2-72EF-D6B5-C8C8-6FE600C50406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BC9409-E055-8391-1551-A3CC57A210EE}"/>
              </a:ext>
            </a:extLst>
          </p:cNvPr>
          <p:cNvSpPr txBox="1"/>
          <p:nvPr/>
        </p:nvSpPr>
        <p:spPr>
          <a:xfrm>
            <a:off x="2473201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nach 12.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9C98F-E98A-6484-E814-D22D30ED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0800"/>
            <a:ext cx="3409200" cy="3419657"/>
          </a:xfrm>
          <a:prstGeom prst="rect">
            <a:avLst/>
          </a:prstGeom>
        </p:spPr>
      </p:pic>
      <p:pic>
        <p:nvPicPr>
          <p:cNvPr id="7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3FA39D31-1AAB-BDF5-8E5F-945D0255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381" y="46387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4EF3C8-C696-A546-2AB7-4EA4DD5B700D}"/>
              </a:ext>
            </a:extLst>
          </p:cNvPr>
          <p:cNvSpPr txBox="1"/>
          <p:nvPr/>
        </p:nvSpPr>
        <p:spPr>
          <a:xfrm>
            <a:off x="2473200" y="5238000"/>
            <a:ext cx="4064399" cy="1045131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12 și un sfert.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sfehrt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CBE2E8-CF6D-B856-B226-E18B67C5A0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874381" y="518171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0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34126C5-1174-A10A-30F7-F11F9025483D}"/>
              </a:ext>
            </a:extLst>
          </p:cNvPr>
          <p:cNvSpPr/>
          <p:nvPr/>
        </p:nvSpPr>
        <p:spPr>
          <a:xfrm>
            <a:off x="1981425" y="4348415"/>
            <a:ext cx="5762752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1C976-2434-43E9-4BC2-9019AD2FCA6E}"/>
              </a:ext>
            </a:extLst>
          </p:cNvPr>
          <p:cNvSpPr txBox="1"/>
          <p:nvPr/>
        </p:nvSpPr>
        <p:spPr>
          <a:xfrm>
            <a:off x="2218360" y="4651200"/>
            <a:ext cx="486866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halb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3BABA63E-2D06-2E08-DD95-C39AE8DE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7325" y="4671654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38ECD8-4CBC-A82B-305B-53675D7D2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09541" cy="34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61B82-828A-5968-783F-E064B0CD759C}"/>
              </a:ext>
            </a:extLst>
          </p:cNvPr>
          <p:cNvSpPr txBox="1"/>
          <p:nvPr/>
        </p:nvSpPr>
        <p:spPr>
          <a:xfrm>
            <a:off x="2232040" y="5238000"/>
            <a:ext cx="4868670" cy="74896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12 jumate.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douasspresetsche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jomutate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546CF3-6E13-5855-A69B-F8A7C0C53F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7117325" y="5238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41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411F144-AC7A-2492-1EC1-334BC06300C2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B43409-E905-D22B-21E5-EC749B6CD12E}"/>
              </a:ext>
            </a:extLst>
          </p:cNvPr>
          <p:cNvSpPr txBox="1"/>
          <p:nvPr/>
        </p:nvSpPr>
        <p:spPr>
          <a:xfrm>
            <a:off x="2473889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vor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91B2F283-E791-E198-31F0-A0E45331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4593" y="4692550"/>
            <a:ext cx="468000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D9A890-F634-C024-2059-F17803A0F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20000" cy="34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04B6F7-9885-B6E4-C59E-A26BD7C05B7C}"/>
              </a:ext>
            </a:extLst>
          </p:cNvPr>
          <p:cNvSpPr txBox="1"/>
          <p:nvPr/>
        </p:nvSpPr>
        <p:spPr>
          <a:xfrm>
            <a:off x="2490810" y="5238000"/>
            <a:ext cx="4064399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1 fără un sfert.</a:t>
            </a:r>
            <a:endParaRPr lang="de-DE" altLang="de-DE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este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furu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un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sfehrt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BA941D-8944-6848-DE5D-E4C7A065F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14593" y="52141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0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65D77D0-34D2-5488-5A2B-80B0466D3A5B}"/>
              </a:ext>
            </a:extLst>
          </p:cNvPr>
          <p:cNvSpPr/>
          <p:nvPr/>
        </p:nvSpPr>
        <p:spPr>
          <a:xfrm>
            <a:off x="2962656" y="1235880"/>
            <a:ext cx="3683495" cy="1403884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55A9690-6175-19D0-1347-411C48C1DBF4}"/>
              </a:ext>
            </a:extLst>
          </p:cNvPr>
          <p:cNvSpPr/>
          <p:nvPr/>
        </p:nvSpPr>
        <p:spPr>
          <a:xfrm>
            <a:off x="136404" y="4713082"/>
            <a:ext cx="7339434" cy="155796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1BFF9C4-D5D6-4C68-934B-2ED5B89F32C9}"/>
              </a:ext>
            </a:extLst>
          </p:cNvPr>
          <p:cNvSpPr/>
          <p:nvPr/>
        </p:nvSpPr>
        <p:spPr>
          <a:xfrm>
            <a:off x="111211" y="2945474"/>
            <a:ext cx="9665149" cy="162109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B617DA-A35A-F1A2-DF44-F67ED7337480}"/>
              </a:ext>
            </a:extLst>
          </p:cNvPr>
          <p:cNvSpPr/>
          <p:nvPr/>
        </p:nvSpPr>
        <p:spPr>
          <a:xfrm>
            <a:off x="269705" y="2563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Wochentage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E3F26B6-7540-22D3-125D-1B1D65AF201D}"/>
              </a:ext>
            </a:extLst>
          </p:cNvPr>
          <p:cNvGrpSpPr/>
          <p:nvPr/>
        </p:nvGrpSpPr>
        <p:grpSpPr>
          <a:xfrm>
            <a:off x="289973" y="3112323"/>
            <a:ext cx="1738268" cy="1081110"/>
            <a:chOff x="289973" y="3112323"/>
            <a:chExt cx="1738268" cy="108111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9F75E53-E493-5347-39A1-DAEA5B4D5D66}"/>
                </a:ext>
              </a:extLst>
            </p:cNvPr>
            <p:cNvSpPr txBox="1"/>
            <p:nvPr/>
          </p:nvSpPr>
          <p:spPr>
            <a:xfrm>
              <a:off x="289973" y="3112323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Montag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319900C-9AD0-BAA2-CCC6-F4664B2B55FB}"/>
                </a:ext>
              </a:extLst>
            </p:cNvPr>
            <p:cNvSpPr txBox="1"/>
            <p:nvPr/>
          </p:nvSpPr>
          <p:spPr>
            <a:xfrm>
              <a:off x="289977" y="3574725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luni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lunj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2F0A48-F5A4-96BA-AD6F-E6FAA2215221}"/>
              </a:ext>
            </a:extLst>
          </p:cNvPr>
          <p:cNvGrpSpPr/>
          <p:nvPr/>
        </p:nvGrpSpPr>
        <p:grpSpPr>
          <a:xfrm>
            <a:off x="2693001" y="3112323"/>
            <a:ext cx="1738268" cy="1081110"/>
            <a:chOff x="1999126" y="3563427"/>
            <a:chExt cx="1738268" cy="108111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C0AE422-955A-9F51-6C50-27A21B2A1ABD}"/>
                </a:ext>
              </a:extLst>
            </p:cNvPr>
            <p:cNvSpPr txBox="1"/>
            <p:nvPr/>
          </p:nvSpPr>
          <p:spPr>
            <a:xfrm>
              <a:off x="199912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Dienstag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3F13BFE-F710-8BAC-2B43-CFD22A721A44}"/>
                </a:ext>
              </a:extLst>
            </p:cNvPr>
            <p:cNvSpPr txBox="1"/>
            <p:nvPr/>
          </p:nvSpPr>
          <p:spPr>
            <a:xfrm>
              <a:off x="199913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marți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martz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5E2FDCB-96AD-7869-56B4-D2F4A4F7E3B0}"/>
              </a:ext>
            </a:extLst>
          </p:cNvPr>
          <p:cNvGrpSpPr/>
          <p:nvPr/>
        </p:nvGrpSpPr>
        <p:grpSpPr>
          <a:xfrm>
            <a:off x="5021887" y="3112323"/>
            <a:ext cx="1738268" cy="1081110"/>
            <a:chOff x="3937774" y="3563427"/>
            <a:chExt cx="1738268" cy="108111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F7C3F32-60B0-DE4B-E93B-7865A130C959}"/>
                </a:ext>
              </a:extLst>
            </p:cNvPr>
            <p:cNvSpPr txBox="1"/>
            <p:nvPr/>
          </p:nvSpPr>
          <p:spPr>
            <a:xfrm>
              <a:off x="3937774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Mittwoch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994734-4E39-2067-D917-6C993671C8D4}"/>
                </a:ext>
              </a:extLst>
            </p:cNvPr>
            <p:cNvSpPr txBox="1"/>
            <p:nvPr/>
          </p:nvSpPr>
          <p:spPr>
            <a:xfrm>
              <a:off x="3937778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miercuri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mierkurj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5E807D5-8604-7E3C-70B1-15577324B6B2}"/>
              </a:ext>
            </a:extLst>
          </p:cNvPr>
          <p:cNvGrpSpPr/>
          <p:nvPr/>
        </p:nvGrpSpPr>
        <p:grpSpPr>
          <a:xfrm>
            <a:off x="7367497" y="3112323"/>
            <a:ext cx="1738268" cy="1081110"/>
            <a:chOff x="7408666" y="3563427"/>
            <a:chExt cx="1738268" cy="108111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0AC1E94-8C71-C579-7812-055586B6821B}"/>
                </a:ext>
              </a:extLst>
            </p:cNvPr>
            <p:cNvSpPr txBox="1"/>
            <p:nvPr/>
          </p:nvSpPr>
          <p:spPr>
            <a:xfrm>
              <a:off x="740866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Donnerstag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E8A70A1-6F35-149A-0056-0317179962D5}"/>
                </a:ext>
              </a:extLst>
            </p:cNvPr>
            <p:cNvSpPr txBox="1"/>
            <p:nvPr/>
          </p:nvSpPr>
          <p:spPr>
            <a:xfrm>
              <a:off x="740867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joi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dschoj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29EFE5D-7696-06D0-FEB2-FBDB3ED4968F}"/>
              </a:ext>
            </a:extLst>
          </p:cNvPr>
          <p:cNvGrpSpPr/>
          <p:nvPr/>
        </p:nvGrpSpPr>
        <p:grpSpPr>
          <a:xfrm>
            <a:off x="268094" y="4858141"/>
            <a:ext cx="1738264" cy="1118733"/>
            <a:chOff x="268094" y="5309245"/>
            <a:chExt cx="1738264" cy="11187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313D5B4-472F-A2CA-B11A-120C1B08323C}"/>
                </a:ext>
              </a:extLst>
            </p:cNvPr>
            <p:cNvSpPr txBox="1"/>
            <p:nvPr/>
          </p:nvSpPr>
          <p:spPr>
            <a:xfrm>
              <a:off x="268094" y="5309245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Freitag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7FF594-F880-BB6E-B126-75D0E72DC468}"/>
                </a:ext>
              </a:extLst>
            </p:cNvPr>
            <p:cNvSpPr txBox="1"/>
            <p:nvPr/>
          </p:nvSpPr>
          <p:spPr>
            <a:xfrm>
              <a:off x="268094" y="5809270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vineri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winerj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EA73117-E7DC-16E4-E35B-E882821B575E}"/>
              </a:ext>
            </a:extLst>
          </p:cNvPr>
          <p:cNvSpPr txBox="1"/>
          <p:nvPr/>
        </p:nvSpPr>
        <p:spPr>
          <a:xfrm>
            <a:off x="3138617" y="1391617"/>
            <a:ext cx="2792178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Eine Woche hat 7 Tage.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C899195-1855-A092-38B1-4BB7DA9E63DE}"/>
              </a:ext>
            </a:extLst>
          </p:cNvPr>
          <p:cNvSpPr txBox="1"/>
          <p:nvPr/>
        </p:nvSpPr>
        <p:spPr>
          <a:xfrm>
            <a:off x="3138617" y="1858460"/>
            <a:ext cx="278377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săptămână are 7 zile.</a:t>
            </a:r>
            <a:br>
              <a:rPr lang="de-DE" altLang="de-DE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saptam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ün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 are 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schapte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sile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386306-7F73-1379-A42F-A78E77892F5D}"/>
              </a:ext>
            </a:extLst>
          </p:cNvPr>
          <p:cNvSpPr txBox="1"/>
          <p:nvPr/>
        </p:nvSpPr>
        <p:spPr>
          <a:xfrm>
            <a:off x="2657566" y="4857937"/>
            <a:ext cx="177369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Samstag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00B9C3B-205B-E713-58FC-E4E1B353FB30}"/>
              </a:ext>
            </a:extLst>
          </p:cNvPr>
          <p:cNvSpPr txBox="1"/>
          <p:nvPr/>
        </p:nvSpPr>
        <p:spPr>
          <a:xfrm>
            <a:off x="2642959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sâmbătă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</a:t>
            </a:r>
            <a:r>
              <a:rPr lang="ro-RO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mbata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AE42D8-3E1E-C364-C813-AB3F8CFF7331}"/>
              </a:ext>
            </a:extLst>
          </p:cNvPr>
          <p:cNvSpPr txBox="1"/>
          <p:nvPr/>
        </p:nvSpPr>
        <p:spPr>
          <a:xfrm>
            <a:off x="5018333" y="4857937"/>
            <a:ext cx="1788306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Sonntag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BF4CE5-C6E4-63CB-6BFF-A9B38A73C643}"/>
              </a:ext>
            </a:extLst>
          </p:cNvPr>
          <p:cNvSpPr txBox="1"/>
          <p:nvPr/>
        </p:nvSpPr>
        <p:spPr>
          <a:xfrm>
            <a:off x="5018333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duminică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duminika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6" name="Audio Recording 16.01.2023, 13:11:11">
            <a:hlinkClick r:id="" action="ppaction://media"/>
            <a:extLst>
              <a:ext uri="{FF2B5EF4-FFF2-40B4-BE49-F238E27FC236}">
                <a16:creationId xmlns:a16="http://schemas.microsoft.com/office/drawing/2014/main" id="{F90F3D94-A997-E809-C377-141D4893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24" y="296330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11:22">
            <a:hlinkClick r:id="" action="ppaction://media"/>
            <a:extLst>
              <a:ext uri="{FF2B5EF4-FFF2-40B4-BE49-F238E27FC236}">
                <a16:creationId xmlns:a16="http://schemas.microsoft.com/office/drawing/2014/main" id="{815846AA-4135-DD7F-54DD-4D6F4F00F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0242" y="1344902"/>
            <a:ext cx="468000" cy="468000"/>
          </a:xfrm>
          <a:prstGeom prst="rect">
            <a:avLst/>
          </a:prstGeom>
        </p:spPr>
      </p:pic>
      <p:pic>
        <p:nvPicPr>
          <p:cNvPr id="28" name="Audio Recording 16.01.2023, 13:11:29">
            <a:hlinkClick r:id="" action="ppaction://media"/>
            <a:extLst>
              <a:ext uri="{FF2B5EF4-FFF2-40B4-BE49-F238E27FC236}">
                <a16:creationId xmlns:a16="http://schemas.microsoft.com/office/drawing/2014/main" id="{64866D8D-0204-3E46-2745-E03895C2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3062878"/>
            <a:ext cx="468000" cy="468000"/>
          </a:xfrm>
          <a:prstGeom prst="rect">
            <a:avLst/>
          </a:prstGeom>
        </p:spPr>
      </p:pic>
      <p:pic>
        <p:nvPicPr>
          <p:cNvPr id="29" name="Audio Recording 16.01.2023, 13:11:35">
            <a:hlinkClick r:id="" action="ppaction://media"/>
            <a:extLst>
              <a:ext uri="{FF2B5EF4-FFF2-40B4-BE49-F238E27FC236}">
                <a16:creationId xmlns:a16="http://schemas.microsoft.com/office/drawing/2014/main" id="{0114FB7F-DD07-5C6B-1A14-E71C1B0847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9476" y="305629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3:11:40">
            <a:hlinkClick r:id="" action="ppaction://media"/>
            <a:extLst>
              <a:ext uri="{FF2B5EF4-FFF2-40B4-BE49-F238E27FC236}">
                <a16:creationId xmlns:a16="http://schemas.microsoft.com/office/drawing/2014/main" id="{C2FD2BA2-B634-998B-077F-9766C1DCE0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5114" y="3056295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11:46">
            <a:hlinkClick r:id="" action="ppaction://media"/>
            <a:extLst>
              <a:ext uri="{FF2B5EF4-FFF2-40B4-BE49-F238E27FC236}">
                <a16:creationId xmlns:a16="http://schemas.microsoft.com/office/drawing/2014/main" id="{504C4D9D-F0B8-EA5C-662F-FF7C9212DA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2277" y="3056295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11:59">
            <a:hlinkClick r:id="" action="ppaction://media"/>
            <a:extLst>
              <a:ext uri="{FF2B5EF4-FFF2-40B4-BE49-F238E27FC236}">
                <a16:creationId xmlns:a16="http://schemas.microsoft.com/office/drawing/2014/main" id="{1A248258-50CB-1360-C4B0-B6F68CE1B4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4799483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3:12:06">
            <a:hlinkClick r:id="" action="ppaction://media"/>
            <a:extLst>
              <a:ext uri="{FF2B5EF4-FFF2-40B4-BE49-F238E27FC236}">
                <a16:creationId xmlns:a16="http://schemas.microsoft.com/office/drawing/2014/main" id="{8CA86C4D-7BFA-116B-1D50-A0AA7F3BC0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5000" y="479948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3:12:14">
            <a:hlinkClick r:id="" action="ppaction://media"/>
            <a:extLst>
              <a:ext uri="{FF2B5EF4-FFF2-40B4-BE49-F238E27FC236}">
                <a16:creationId xmlns:a16="http://schemas.microsoft.com/office/drawing/2014/main" id="{0E5A04DB-8E18-321F-0E7B-C90A414485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5476" y="4799483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C00BF921-D01F-9995-D3F6-99A6420E32BB}"/>
              </a:ext>
            </a:extLst>
          </p:cNvPr>
          <p:cNvSpPr txBox="1"/>
          <p:nvPr/>
        </p:nvSpPr>
        <p:spPr>
          <a:xfrm>
            <a:off x="3337141" y="101062"/>
            <a:ext cx="3160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Zilele săptămânii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silele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saptam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ünii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E63F3-CE2E-9C0D-DB5C-330594FE314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978040" y="290581"/>
            <a:ext cx="468000" cy="4680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0B4BF-09FA-4E6A-E4D3-EBC386BBA4D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978040" y="1928849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BDF7C5-6CF6-1B90-BB2E-3FFE021D64F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73010" y="3644947"/>
            <a:ext cx="468000" cy="468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D9CDF2-6F8B-9B9B-E3E4-8CFB9251387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49476" y="3649516"/>
            <a:ext cx="468000" cy="468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BB897B-C661-0FC8-9F28-1C4398CF374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798588" y="3644947"/>
            <a:ext cx="468000" cy="468000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898B9D-7FCF-3367-A562-FD0E5B2C5C7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192277" y="3647009"/>
            <a:ext cx="468000" cy="4680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C3927-7E8B-1B23-D6BA-9E8E5791453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73010" y="5433520"/>
            <a:ext cx="468000" cy="4680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8BFBB9-E44D-44B0-174E-2638B422951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75785" y="5436541"/>
            <a:ext cx="468000" cy="468000"/>
          </a:xfrm>
          <a:prstGeom prst="rect">
            <a:avLst/>
          </a:prstGeom>
        </p:spPr>
      </p:pic>
      <p:pic>
        <p:nvPicPr>
          <p:cNvPr id="5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26A64-35A4-9325-DCA8-DAB8443AE2C3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05114" y="54152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492</Words>
  <Application>Microsoft Office PowerPoint</Application>
  <PresentationFormat>A4-Papier (210 x 297 mm)</PresentationFormat>
  <Paragraphs>144</Paragraphs>
  <Slides>10</Slides>
  <Notes>0</Notes>
  <HiddenSlides>0</HiddenSlides>
  <MMClips>100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80</cp:revision>
  <cp:lastPrinted>2022-05-18T12:46:11Z</cp:lastPrinted>
  <dcterms:created xsi:type="dcterms:W3CDTF">2022-05-10T12:43:55Z</dcterms:created>
  <dcterms:modified xsi:type="dcterms:W3CDTF">2023-08-30T09:36:40Z</dcterms:modified>
</cp:coreProperties>
</file>