
<file path=[Content_Types].xml><?xml version="1.0" encoding="utf-8"?>
<Types xmlns="http://schemas.openxmlformats.org/package/2006/content-types">
  <Default Extension="jpeg" ContentType="image/jpeg"/>
  <Default Extension="jpg" ContentType="image/jpeg"/>
  <Default Extension="m4a" ContentType="audi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25" r:id="rId1"/>
  </p:sldMasterIdLst>
  <p:notesMasterIdLst>
    <p:notesMasterId r:id="rId22"/>
  </p:notesMasterIdLst>
  <p:sldIdLst>
    <p:sldId id="276" r:id="rId2"/>
    <p:sldId id="303" r:id="rId3"/>
    <p:sldId id="309" r:id="rId4"/>
    <p:sldId id="320" r:id="rId5"/>
    <p:sldId id="321" r:id="rId6"/>
    <p:sldId id="317" r:id="rId7"/>
    <p:sldId id="318" r:id="rId8"/>
    <p:sldId id="306" r:id="rId9"/>
    <p:sldId id="322" r:id="rId10"/>
    <p:sldId id="293" r:id="rId11"/>
    <p:sldId id="294" r:id="rId12"/>
    <p:sldId id="295" r:id="rId13"/>
    <p:sldId id="296" r:id="rId14"/>
    <p:sldId id="297" r:id="rId15"/>
    <p:sldId id="298" r:id="rId16"/>
    <p:sldId id="299" r:id="rId17"/>
    <p:sldId id="300" r:id="rId18"/>
    <p:sldId id="301" r:id="rId19"/>
    <p:sldId id="302" r:id="rId20"/>
    <p:sldId id="256" r:id="rId21"/>
  </p:sldIdLst>
  <p:sldSz cx="9906000" cy="6858000" type="A4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120">
          <p15:clr>
            <a:srgbClr val="A4A3A4"/>
          </p15:clr>
        </p15:guide>
      </p15:sld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4847CEF3-A315-D91C-9A6C-647DB946BD79}" name="LaraMarie Weber" initials="LW" userId="S::laramarie.weber@study.tu-dortmund.de::34e40487-5302-46ae-8ad8-783e44663b58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icrosoft Office User" initials="MOU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D9D9D"/>
    <a:srgbClr val="008B50"/>
    <a:srgbClr val="418AB3"/>
    <a:srgbClr val="A6B727"/>
    <a:srgbClr val="317A85"/>
    <a:srgbClr val="C02200"/>
    <a:srgbClr val="C00000"/>
    <a:srgbClr val="000000"/>
    <a:srgbClr val="F1EEEE"/>
    <a:srgbClr val="ED910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887E960-C05F-43D5-8DC5-94BFA8AEA1EB}" v="3" dt="2023-08-02T08:42:43.019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5889"/>
    <p:restoredTop sz="95859"/>
  </p:normalViewPr>
  <p:slideViewPr>
    <p:cSldViewPr snapToGrid="0" snapToObjects="1">
      <p:cViewPr varScale="1">
        <p:scale>
          <a:sx n="129" d="100"/>
          <a:sy n="129" d="100"/>
        </p:scale>
        <p:origin x="264" y="192"/>
      </p:cViewPr>
      <p:guideLst>
        <p:guide orient="horz" pos="2160"/>
        <p:guide pos="312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commentAuthors" Target="commentAuthors.xml"/><Relationship Id="rId28" Type="http://schemas.microsoft.com/office/2016/11/relationships/changesInfo" Target="changesInfos/changesInfo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Relationship Id="rId30" Type="http://schemas.microsoft.com/office/2018/10/relationships/authors" Target="author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onna Rombeck" userId="04ba114fcc6e15a1" providerId="LiveId" clId="{B887E960-C05F-43D5-8DC5-94BFA8AEA1EB}"/>
    <pc:docChg chg="custSel modMainMaster">
      <pc:chgData name="Jonna Rombeck" userId="04ba114fcc6e15a1" providerId="LiveId" clId="{B887E960-C05F-43D5-8DC5-94BFA8AEA1EB}" dt="2023-08-02T08:42:43.019" v="3" actId="1076"/>
      <pc:docMkLst>
        <pc:docMk/>
      </pc:docMkLst>
      <pc:sldMasterChg chg="modSldLayout">
        <pc:chgData name="Jonna Rombeck" userId="04ba114fcc6e15a1" providerId="LiveId" clId="{B887E960-C05F-43D5-8DC5-94BFA8AEA1EB}" dt="2023-08-02T08:42:43.019" v="3" actId="1076"/>
        <pc:sldMasterMkLst>
          <pc:docMk/>
          <pc:sldMasterMk cId="1550214076" sldId="2147483725"/>
        </pc:sldMasterMkLst>
        <pc:sldLayoutChg chg="addSp delSp modSp mod">
          <pc:chgData name="Jonna Rombeck" userId="04ba114fcc6e15a1" providerId="LiveId" clId="{B887E960-C05F-43D5-8DC5-94BFA8AEA1EB}" dt="2023-08-02T08:42:43.019" v="3" actId="1076"/>
          <pc:sldLayoutMkLst>
            <pc:docMk/>
            <pc:sldMasterMk cId="1550214076" sldId="2147483725"/>
            <pc:sldLayoutMk cId="1181384655" sldId="2147483737"/>
          </pc:sldLayoutMkLst>
          <pc:picChg chg="del">
            <ac:chgData name="Jonna Rombeck" userId="04ba114fcc6e15a1" providerId="LiveId" clId="{B887E960-C05F-43D5-8DC5-94BFA8AEA1EB}" dt="2023-08-02T08:42:32.244" v="0" actId="478"/>
            <ac:picMkLst>
              <pc:docMk/>
              <pc:sldMasterMk cId="1550214076" sldId="2147483725"/>
              <pc:sldLayoutMk cId="1181384655" sldId="2147483737"/>
              <ac:picMk id="3" creationId="{DE80F3B6-E7E1-F166-A6B0-F8E8B1A28CB8}"/>
            </ac:picMkLst>
          </pc:picChg>
          <pc:picChg chg="add mod">
            <ac:chgData name="Jonna Rombeck" userId="04ba114fcc6e15a1" providerId="LiveId" clId="{B887E960-C05F-43D5-8DC5-94BFA8AEA1EB}" dt="2023-08-02T08:42:43.019" v="3" actId="1076"/>
            <ac:picMkLst>
              <pc:docMk/>
              <pc:sldMasterMk cId="1550214076" sldId="2147483725"/>
              <pc:sldLayoutMk cId="1181384655" sldId="2147483737"/>
              <ac:picMk id="1026" creationId="{D2E6EF1C-A167-8629-E372-DE92C08F81D5}"/>
            </ac:picMkLst>
          </pc:picChg>
        </pc:sldLayoutChg>
      </pc:sldMaster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0CF2054-4460-E348-85D9-02C0275AE025}" type="datetimeFigureOut">
              <a:rPr lang="de-DE" smtClean="0"/>
              <a:t>02.08.23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200150" y="1143000"/>
            <a:ext cx="44577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935B6BB-B895-094E-91D3-BBFF3159E1CE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992956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225C59-1096-0942-895A-E8F53EF2732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228363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eck 1">
            <a:extLst>
              <a:ext uri="{FF2B5EF4-FFF2-40B4-BE49-F238E27FC236}">
                <a16:creationId xmlns:a16="http://schemas.microsoft.com/office/drawing/2014/main" id="{FF72774F-6681-DDBB-8C3B-A25917DAB056}"/>
              </a:ext>
            </a:extLst>
          </p:cNvPr>
          <p:cNvSpPr/>
          <p:nvPr userDrawn="1"/>
        </p:nvSpPr>
        <p:spPr>
          <a:xfrm>
            <a:off x="0" y="1"/>
            <a:ext cx="9906000" cy="873674"/>
          </a:xfrm>
          <a:prstGeom prst="rect">
            <a:avLst/>
          </a:prstGeom>
          <a:solidFill>
            <a:srgbClr val="317A85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7A5850E0-4C73-82E3-47DE-F77487540242}"/>
              </a:ext>
            </a:extLst>
          </p:cNvPr>
          <p:cNvSpPr txBox="1"/>
          <p:nvPr userDrawn="1"/>
        </p:nvSpPr>
        <p:spPr>
          <a:xfrm>
            <a:off x="8620116" y="542830"/>
            <a:ext cx="1270141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900" dirty="0">
                <a:latin typeface="Arial" panose="020B0604020202020204" pitchFamily="34" charset="0"/>
                <a:cs typeface="Arial" panose="020B0604020202020204" pitchFamily="34" charset="0"/>
              </a:rPr>
              <a:t>PIKAS</a:t>
            </a:r>
            <a:r>
              <a:rPr lang="de-DE" sz="900" dirty="0">
                <a:solidFill>
                  <a:srgbClr val="317A8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900" dirty="0" err="1">
                <a:solidFill>
                  <a:srgbClr val="317A8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pikas.dzlm.de</a:t>
            </a:r>
            <a:endParaRPr lang="de-DE" sz="900" dirty="0">
              <a:solidFill>
                <a:srgbClr val="317A8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D2E6EF1C-A167-8629-E372-DE92C08F81D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92035" y="217249"/>
            <a:ext cx="1090800" cy="556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813846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141687-724A-BE4C-A3D1-5E05E40F5D0A}" type="datetimeFigureOut">
              <a:rPr lang="de-DE" smtClean="0"/>
              <a:t>02.08.23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225C59-1096-0942-895A-E8F53EF2732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502140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6" r:id="rId1"/>
    <p:sldLayoutId id="2147483737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3" Type="http://schemas.microsoft.com/office/2007/relationships/media" Target="../media/media7.m4a"/><Relationship Id="rId18" Type="http://schemas.openxmlformats.org/officeDocument/2006/relationships/audio" Target="../media/media9.m4a"/><Relationship Id="rId26" Type="http://schemas.openxmlformats.org/officeDocument/2006/relationships/audio" Target="../media/media13.m4a"/><Relationship Id="rId39" Type="http://schemas.microsoft.com/office/2007/relationships/media" Target="../media/media20.m4a"/><Relationship Id="rId21" Type="http://schemas.microsoft.com/office/2007/relationships/media" Target="../media/media11.m4a"/><Relationship Id="rId34" Type="http://schemas.openxmlformats.org/officeDocument/2006/relationships/audio" Target="../media/media17.m4a"/><Relationship Id="rId42" Type="http://schemas.openxmlformats.org/officeDocument/2006/relationships/audio" Target="../media/media21.m4a"/><Relationship Id="rId47" Type="http://schemas.openxmlformats.org/officeDocument/2006/relationships/image" Target="../media/image3.png"/><Relationship Id="rId7" Type="http://schemas.microsoft.com/office/2007/relationships/media" Target="../media/media4.m4a"/><Relationship Id="rId2" Type="http://schemas.openxmlformats.org/officeDocument/2006/relationships/audio" Target="../media/media1.m4a"/><Relationship Id="rId16" Type="http://schemas.openxmlformats.org/officeDocument/2006/relationships/audio" Target="../media/media8.m4a"/><Relationship Id="rId29" Type="http://schemas.microsoft.com/office/2007/relationships/media" Target="../media/media15.m4a"/><Relationship Id="rId1" Type="http://schemas.microsoft.com/office/2007/relationships/media" Target="../media/media1.m4a"/><Relationship Id="rId6" Type="http://schemas.openxmlformats.org/officeDocument/2006/relationships/audio" Target="../media/media3.m4a"/><Relationship Id="rId11" Type="http://schemas.microsoft.com/office/2007/relationships/media" Target="../media/media6.m4a"/><Relationship Id="rId24" Type="http://schemas.openxmlformats.org/officeDocument/2006/relationships/audio" Target="../media/media12.m4a"/><Relationship Id="rId32" Type="http://schemas.openxmlformats.org/officeDocument/2006/relationships/audio" Target="../media/media16.m4a"/><Relationship Id="rId37" Type="http://schemas.microsoft.com/office/2007/relationships/media" Target="../media/media19.m4a"/><Relationship Id="rId40" Type="http://schemas.openxmlformats.org/officeDocument/2006/relationships/audio" Target="../media/media20.m4a"/><Relationship Id="rId45" Type="http://schemas.openxmlformats.org/officeDocument/2006/relationships/slideLayout" Target="../slideLayouts/slideLayout2.xml"/><Relationship Id="rId5" Type="http://schemas.microsoft.com/office/2007/relationships/media" Target="../media/media3.m4a"/><Relationship Id="rId15" Type="http://schemas.microsoft.com/office/2007/relationships/media" Target="../media/media8.m4a"/><Relationship Id="rId23" Type="http://schemas.microsoft.com/office/2007/relationships/media" Target="../media/media12.m4a"/><Relationship Id="rId28" Type="http://schemas.openxmlformats.org/officeDocument/2006/relationships/audio" Target="../media/media14.m4a"/><Relationship Id="rId36" Type="http://schemas.openxmlformats.org/officeDocument/2006/relationships/audio" Target="../media/media18.m4a"/><Relationship Id="rId10" Type="http://schemas.openxmlformats.org/officeDocument/2006/relationships/audio" Target="../media/media5.m4a"/><Relationship Id="rId19" Type="http://schemas.microsoft.com/office/2007/relationships/media" Target="../media/media10.m4a"/><Relationship Id="rId31" Type="http://schemas.microsoft.com/office/2007/relationships/media" Target="../media/media16.m4a"/><Relationship Id="rId44" Type="http://schemas.openxmlformats.org/officeDocument/2006/relationships/audio" Target="../media/media22.m4a"/><Relationship Id="rId4" Type="http://schemas.openxmlformats.org/officeDocument/2006/relationships/audio" Target="../media/media2.m4a"/><Relationship Id="rId9" Type="http://schemas.microsoft.com/office/2007/relationships/media" Target="../media/media5.m4a"/><Relationship Id="rId14" Type="http://schemas.openxmlformats.org/officeDocument/2006/relationships/audio" Target="../media/media7.m4a"/><Relationship Id="rId22" Type="http://schemas.openxmlformats.org/officeDocument/2006/relationships/audio" Target="../media/media11.m4a"/><Relationship Id="rId27" Type="http://schemas.microsoft.com/office/2007/relationships/media" Target="../media/media14.m4a"/><Relationship Id="rId30" Type="http://schemas.openxmlformats.org/officeDocument/2006/relationships/audio" Target="../media/media15.m4a"/><Relationship Id="rId35" Type="http://schemas.microsoft.com/office/2007/relationships/media" Target="../media/media18.m4a"/><Relationship Id="rId43" Type="http://schemas.microsoft.com/office/2007/relationships/media" Target="../media/media22.m4a"/><Relationship Id="rId8" Type="http://schemas.openxmlformats.org/officeDocument/2006/relationships/audio" Target="../media/media4.m4a"/><Relationship Id="rId3" Type="http://schemas.microsoft.com/office/2007/relationships/media" Target="../media/media2.m4a"/><Relationship Id="rId12" Type="http://schemas.openxmlformats.org/officeDocument/2006/relationships/audio" Target="../media/media6.m4a"/><Relationship Id="rId17" Type="http://schemas.microsoft.com/office/2007/relationships/media" Target="../media/media9.m4a"/><Relationship Id="rId25" Type="http://schemas.microsoft.com/office/2007/relationships/media" Target="../media/media13.m4a"/><Relationship Id="rId33" Type="http://schemas.microsoft.com/office/2007/relationships/media" Target="../media/media17.m4a"/><Relationship Id="rId38" Type="http://schemas.openxmlformats.org/officeDocument/2006/relationships/audio" Target="../media/media19.m4a"/><Relationship Id="rId46" Type="http://schemas.openxmlformats.org/officeDocument/2006/relationships/image" Target="../media/image2.png"/><Relationship Id="rId20" Type="http://schemas.openxmlformats.org/officeDocument/2006/relationships/audio" Target="../media/media10.m4a"/><Relationship Id="rId41" Type="http://schemas.microsoft.com/office/2007/relationships/media" Target="../media/media21.m4a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media" Target="../media/media13.m4a"/><Relationship Id="rId7" Type="http://schemas.openxmlformats.org/officeDocument/2006/relationships/image" Target="../media/image3.png"/><Relationship Id="rId2" Type="http://schemas.openxmlformats.org/officeDocument/2006/relationships/audio" Target="../media/media91.m4a"/><Relationship Id="rId1" Type="http://schemas.microsoft.com/office/2007/relationships/media" Target="../media/media91.m4a"/><Relationship Id="rId6" Type="http://schemas.openxmlformats.org/officeDocument/2006/relationships/image" Target="../media/image2.png"/><Relationship Id="rId5" Type="http://schemas.openxmlformats.org/officeDocument/2006/relationships/slideLayout" Target="../slideLayouts/slideLayout2.xml"/><Relationship Id="rId4" Type="http://schemas.openxmlformats.org/officeDocument/2006/relationships/audio" Target="../media/media13.m4a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media" Target="../media/media14.m4a"/><Relationship Id="rId7" Type="http://schemas.openxmlformats.org/officeDocument/2006/relationships/image" Target="../media/image3.png"/><Relationship Id="rId2" Type="http://schemas.openxmlformats.org/officeDocument/2006/relationships/audio" Target="../media/media92.m4a"/><Relationship Id="rId1" Type="http://schemas.microsoft.com/office/2007/relationships/media" Target="../media/media92.m4a"/><Relationship Id="rId6" Type="http://schemas.openxmlformats.org/officeDocument/2006/relationships/image" Target="../media/image2.png"/><Relationship Id="rId5" Type="http://schemas.openxmlformats.org/officeDocument/2006/relationships/slideLayout" Target="../slideLayouts/slideLayout2.xml"/><Relationship Id="rId4" Type="http://schemas.openxmlformats.org/officeDocument/2006/relationships/audio" Target="../media/media14.m4a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media" Target="../media/media15.m4a"/><Relationship Id="rId7" Type="http://schemas.openxmlformats.org/officeDocument/2006/relationships/image" Target="../media/image3.png"/><Relationship Id="rId2" Type="http://schemas.openxmlformats.org/officeDocument/2006/relationships/audio" Target="../media/media93.m4a"/><Relationship Id="rId1" Type="http://schemas.microsoft.com/office/2007/relationships/media" Target="../media/media93.m4a"/><Relationship Id="rId6" Type="http://schemas.openxmlformats.org/officeDocument/2006/relationships/image" Target="../media/image2.png"/><Relationship Id="rId5" Type="http://schemas.openxmlformats.org/officeDocument/2006/relationships/slideLayout" Target="../slideLayouts/slideLayout2.xml"/><Relationship Id="rId4" Type="http://schemas.openxmlformats.org/officeDocument/2006/relationships/audio" Target="../media/media15.m4a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media" Target="../media/media16.m4a"/><Relationship Id="rId7" Type="http://schemas.openxmlformats.org/officeDocument/2006/relationships/image" Target="../media/image3.png"/><Relationship Id="rId2" Type="http://schemas.openxmlformats.org/officeDocument/2006/relationships/audio" Target="../media/media94.m4a"/><Relationship Id="rId1" Type="http://schemas.microsoft.com/office/2007/relationships/media" Target="../media/media94.m4a"/><Relationship Id="rId6" Type="http://schemas.openxmlformats.org/officeDocument/2006/relationships/image" Target="../media/image2.png"/><Relationship Id="rId5" Type="http://schemas.openxmlformats.org/officeDocument/2006/relationships/slideLayout" Target="../slideLayouts/slideLayout2.xml"/><Relationship Id="rId4" Type="http://schemas.openxmlformats.org/officeDocument/2006/relationships/audio" Target="../media/media16.m4a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media" Target="../media/media17.m4a"/><Relationship Id="rId7" Type="http://schemas.openxmlformats.org/officeDocument/2006/relationships/image" Target="../media/image3.png"/><Relationship Id="rId2" Type="http://schemas.openxmlformats.org/officeDocument/2006/relationships/audio" Target="../media/media95.m4a"/><Relationship Id="rId1" Type="http://schemas.microsoft.com/office/2007/relationships/media" Target="../media/media95.m4a"/><Relationship Id="rId6" Type="http://schemas.openxmlformats.org/officeDocument/2006/relationships/image" Target="../media/image2.png"/><Relationship Id="rId5" Type="http://schemas.openxmlformats.org/officeDocument/2006/relationships/slideLayout" Target="../slideLayouts/slideLayout2.xml"/><Relationship Id="rId4" Type="http://schemas.openxmlformats.org/officeDocument/2006/relationships/audio" Target="../media/media17.m4a"/></Relationships>
</file>

<file path=ppt/slides/_rels/slide15.xml.rels><?xml version="1.0" encoding="UTF-8" standalone="yes"?>
<Relationships xmlns="http://schemas.openxmlformats.org/package/2006/relationships"><Relationship Id="rId3" Type="http://schemas.microsoft.com/office/2007/relationships/media" Target="../media/media18.m4a"/><Relationship Id="rId7" Type="http://schemas.openxmlformats.org/officeDocument/2006/relationships/image" Target="../media/image3.png"/><Relationship Id="rId2" Type="http://schemas.openxmlformats.org/officeDocument/2006/relationships/audio" Target="../media/media96.m4a"/><Relationship Id="rId1" Type="http://schemas.microsoft.com/office/2007/relationships/media" Target="../media/media96.m4a"/><Relationship Id="rId6" Type="http://schemas.openxmlformats.org/officeDocument/2006/relationships/image" Target="../media/image2.png"/><Relationship Id="rId5" Type="http://schemas.openxmlformats.org/officeDocument/2006/relationships/slideLayout" Target="../slideLayouts/slideLayout2.xml"/><Relationship Id="rId4" Type="http://schemas.openxmlformats.org/officeDocument/2006/relationships/audio" Target="../media/media18.m4a"/></Relationships>
</file>

<file path=ppt/slides/_rels/slide16.xml.rels><?xml version="1.0" encoding="UTF-8" standalone="yes"?>
<Relationships xmlns="http://schemas.openxmlformats.org/package/2006/relationships"><Relationship Id="rId3" Type="http://schemas.microsoft.com/office/2007/relationships/media" Target="../media/media19.m4a"/><Relationship Id="rId7" Type="http://schemas.openxmlformats.org/officeDocument/2006/relationships/image" Target="../media/image3.png"/><Relationship Id="rId2" Type="http://schemas.openxmlformats.org/officeDocument/2006/relationships/audio" Target="../media/media97.m4a"/><Relationship Id="rId1" Type="http://schemas.microsoft.com/office/2007/relationships/media" Target="../media/media97.m4a"/><Relationship Id="rId6" Type="http://schemas.openxmlformats.org/officeDocument/2006/relationships/image" Target="../media/image2.png"/><Relationship Id="rId5" Type="http://schemas.openxmlformats.org/officeDocument/2006/relationships/slideLayout" Target="../slideLayouts/slideLayout2.xml"/><Relationship Id="rId4" Type="http://schemas.openxmlformats.org/officeDocument/2006/relationships/audio" Target="../media/media19.m4a"/></Relationships>
</file>

<file path=ppt/slides/_rels/slide17.xml.rels><?xml version="1.0" encoding="UTF-8" standalone="yes"?>
<Relationships xmlns="http://schemas.openxmlformats.org/package/2006/relationships"><Relationship Id="rId3" Type="http://schemas.microsoft.com/office/2007/relationships/media" Target="../media/media20.m4a"/><Relationship Id="rId7" Type="http://schemas.openxmlformats.org/officeDocument/2006/relationships/image" Target="../media/image3.png"/><Relationship Id="rId2" Type="http://schemas.openxmlformats.org/officeDocument/2006/relationships/audio" Target="../media/media98.m4a"/><Relationship Id="rId1" Type="http://schemas.microsoft.com/office/2007/relationships/media" Target="../media/media98.m4a"/><Relationship Id="rId6" Type="http://schemas.openxmlformats.org/officeDocument/2006/relationships/image" Target="../media/image2.png"/><Relationship Id="rId5" Type="http://schemas.openxmlformats.org/officeDocument/2006/relationships/slideLayout" Target="../slideLayouts/slideLayout2.xml"/><Relationship Id="rId4" Type="http://schemas.openxmlformats.org/officeDocument/2006/relationships/audio" Target="../media/media20.m4a"/></Relationships>
</file>

<file path=ppt/slides/_rels/slide18.xml.rels><?xml version="1.0" encoding="UTF-8" standalone="yes"?>
<Relationships xmlns="http://schemas.openxmlformats.org/package/2006/relationships"><Relationship Id="rId3" Type="http://schemas.microsoft.com/office/2007/relationships/media" Target="../media/media21.m4a"/><Relationship Id="rId7" Type="http://schemas.openxmlformats.org/officeDocument/2006/relationships/image" Target="../media/image3.png"/><Relationship Id="rId2" Type="http://schemas.openxmlformats.org/officeDocument/2006/relationships/audio" Target="../media/media99.m4a"/><Relationship Id="rId1" Type="http://schemas.microsoft.com/office/2007/relationships/media" Target="../media/media99.m4a"/><Relationship Id="rId6" Type="http://schemas.openxmlformats.org/officeDocument/2006/relationships/image" Target="../media/image2.png"/><Relationship Id="rId5" Type="http://schemas.openxmlformats.org/officeDocument/2006/relationships/slideLayout" Target="../slideLayouts/slideLayout2.xml"/><Relationship Id="rId4" Type="http://schemas.openxmlformats.org/officeDocument/2006/relationships/audio" Target="../media/media21.m4a"/></Relationships>
</file>

<file path=ppt/slides/_rels/slide19.xml.rels><?xml version="1.0" encoding="UTF-8" standalone="yes"?>
<Relationships xmlns="http://schemas.openxmlformats.org/package/2006/relationships"><Relationship Id="rId3" Type="http://schemas.microsoft.com/office/2007/relationships/media" Target="../media/media22.m4a"/><Relationship Id="rId7" Type="http://schemas.openxmlformats.org/officeDocument/2006/relationships/image" Target="../media/image3.png"/><Relationship Id="rId2" Type="http://schemas.openxmlformats.org/officeDocument/2006/relationships/audio" Target="../media/media100.m4a"/><Relationship Id="rId1" Type="http://schemas.microsoft.com/office/2007/relationships/media" Target="../media/media100.m4a"/><Relationship Id="rId6" Type="http://schemas.openxmlformats.org/officeDocument/2006/relationships/image" Target="../media/image2.png"/><Relationship Id="rId5" Type="http://schemas.openxmlformats.org/officeDocument/2006/relationships/slideLayout" Target="../slideLayouts/slideLayout2.xml"/><Relationship Id="rId4" Type="http://schemas.openxmlformats.org/officeDocument/2006/relationships/audio" Target="../media/media22.m4a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audio" Target="../media/media26.m4a"/><Relationship Id="rId13" Type="http://schemas.microsoft.com/office/2007/relationships/media" Target="../media/media29.m4a"/><Relationship Id="rId18" Type="http://schemas.openxmlformats.org/officeDocument/2006/relationships/image" Target="../media/image4.jpg"/><Relationship Id="rId3" Type="http://schemas.microsoft.com/office/2007/relationships/media" Target="../media/media24.m4a"/><Relationship Id="rId7" Type="http://schemas.microsoft.com/office/2007/relationships/media" Target="../media/media26.m4a"/><Relationship Id="rId12" Type="http://schemas.openxmlformats.org/officeDocument/2006/relationships/audio" Target="../media/media28.m4a"/><Relationship Id="rId17" Type="http://schemas.openxmlformats.org/officeDocument/2006/relationships/slideLayout" Target="../slideLayouts/slideLayout2.xml"/><Relationship Id="rId2" Type="http://schemas.openxmlformats.org/officeDocument/2006/relationships/audio" Target="../media/media23.m4a"/><Relationship Id="rId16" Type="http://schemas.openxmlformats.org/officeDocument/2006/relationships/audio" Target="../media/media30.m4a"/><Relationship Id="rId20" Type="http://schemas.openxmlformats.org/officeDocument/2006/relationships/image" Target="../media/image3.png"/><Relationship Id="rId1" Type="http://schemas.microsoft.com/office/2007/relationships/media" Target="../media/media23.m4a"/><Relationship Id="rId6" Type="http://schemas.openxmlformats.org/officeDocument/2006/relationships/audio" Target="../media/media25.m4a"/><Relationship Id="rId11" Type="http://schemas.microsoft.com/office/2007/relationships/media" Target="../media/media28.m4a"/><Relationship Id="rId5" Type="http://schemas.microsoft.com/office/2007/relationships/media" Target="../media/media25.m4a"/><Relationship Id="rId15" Type="http://schemas.microsoft.com/office/2007/relationships/media" Target="../media/media30.m4a"/><Relationship Id="rId10" Type="http://schemas.openxmlformats.org/officeDocument/2006/relationships/audio" Target="../media/media27.m4a"/><Relationship Id="rId19" Type="http://schemas.openxmlformats.org/officeDocument/2006/relationships/image" Target="../media/image2.png"/><Relationship Id="rId4" Type="http://schemas.openxmlformats.org/officeDocument/2006/relationships/audio" Target="../media/media24.m4a"/><Relationship Id="rId9" Type="http://schemas.microsoft.com/office/2007/relationships/media" Target="../media/media27.m4a"/><Relationship Id="rId14" Type="http://schemas.openxmlformats.org/officeDocument/2006/relationships/audio" Target="../media/media29.m4a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audio" Target="../media/media104.m4a"/><Relationship Id="rId13" Type="http://schemas.microsoft.com/office/2007/relationships/media" Target="../media/media107.m4a"/><Relationship Id="rId18" Type="http://schemas.openxmlformats.org/officeDocument/2006/relationships/image" Target="../media/image2.png"/><Relationship Id="rId3" Type="http://schemas.microsoft.com/office/2007/relationships/media" Target="../media/media102.m4a"/><Relationship Id="rId7" Type="http://schemas.microsoft.com/office/2007/relationships/media" Target="../media/media104.m4a"/><Relationship Id="rId12" Type="http://schemas.openxmlformats.org/officeDocument/2006/relationships/audio" Target="../media/media106.m4a"/><Relationship Id="rId17" Type="http://schemas.openxmlformats.org/officeDocument/2006/relationships/slideLayout" Target="../slideLayouts/slideLayout2.xml"/><Relationship Id="rId2" Type="http://schemas.openxmlformats.org/officeDocument/2006/relationships/audio" Target="../media/media101.m4a"/><Relationship Id="rId16" Type="http://schemas.openxmlformats.org/officeDocument/2006/relationships/audio" Target="../media/media108.m4a"/><Relationship Id="rId1" Type="http://schemas.microsoft.com/office/2007/relationships/media" Target="../media/media101.m4a"/><Relationship Id="rId6" Type="http://schemas.openxmlformats.org/officeDocument/2006/relationships/audio" Target="../media/media103.m4a"/><Relationship Id="rId11" Type="http://schemas.microsoft.com/office/2007/relationships/media" Target="../media/media106.m4a"/><Relationship Id="rId5" Type="http://schemas.microsoft.com/office/2007/relationships/media" Target="../media/media103.m4a"/><Relationship Id="rId15" Type="http://schemas.microsoft.com/office/2007/relationships/media" Target="../media/media108.m4a"/><Relationship Id="rId10" Type="http://schemas.openxmlformats.org/officeDocument/2006/relationships/audio" Target="../media/media105.m4a"/><Relationship Id="rId19" Type="http://schemas.openxmlformats.org/officeDocument/2006/relationships/image" Target="../media/image3.png"/><Relationship Id="rId4" Type="http://schemas.openxmlformats.org/officeDocument/2006/relationships/audio" Target="../media/media102.m4a"/><Relationship Id="rId9" Type="http://schemas.microsoft.com/office/2007/relationships/media" Target="../media/media105.m4a"/><Relationship Id="rId14" Type="http://schemas.openxmlformats.org/officeDocument/2006/relationships/audio" Target="../media/media107.m4a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audio" Target="../media/media23.m4a"/><Relationship Id="rId13" Type="http://schemas.microsoft.com/office/2007/relationships/media" Target="../media/media35.m4a"/><Relationship Id="rId18" Type="http://schemas.openxmlformats.org/officeDocument/2006/relationships/image" Target="../media/image2.png"/><Relationship Id="rId3" Type="http://schemas.microsoft.com/office/2007/relationships/media" Target="../media/media32.m4a"/><Relationship Id="rId7" Type="http://schemas.microsoft.com/office/2007/relationships/media" Target="../media/media23.m4a"/><Relationship Id="rId12" Type="http://schemas.openxmlformats.org/officeDocument/2006/relationships/audio" Target="../media/media34.m4a"/><Relationship Id="rId17" Type="http://schemas.openxmlformats.org/officeDocument/2006/relationships/slideLayout" Target="../slideLayouts/slideLayout2.xml"/><Relationship Id="rId2" Type="http://schemas.openxmlformats.org/officeDocument/2006/relationships/audio" Target="../media/media31.m4a"/><Relationship Id="rId16" Type="http://schemas.openxmlformats.org/officeDocument/2006/relationships/audio" Target="../media/media36.m4a"/><Relationship Id="rId1" Type="http://schemas.microsoft.com/office/2007/relationships/media" Target="../media/media31.m4a"/><Relationship Id="rId6" Type="http://schemas.openxmlformats.org/officeDocument/2006/relationships/audio" Target="../media/media33.m4a"/><Relationship Id="rId11" Type="http://schemas.microsoft.com/office/2007/relationships/media" Target="../media/media34.m4a"/><Relationship Id="rId5" Type="http://schemas.microsoft.com/office/2007/relationships/media" Target="../media/media33.m4a"/><Relationship Id="rId15" Type="http://schemas.microsoft.com/office/2007/relationships/media" Target="../media/media36.m4a"/><Relationship Id="rId10" Type="http://schemas.openxmlformats.org/officeDocument/2006/relationships/audio" Target="../media/media27.m4a"/><Relationship Id="rId19" Type="http://schemas.openxmlformats.org/officeDocument/2006/relationships/image" Target="../media/image3.png"/><Relationship Id="rId4" Type="http://schemas.openxmlformats.org/officeDocument/2006/relationships/audio" Target="../media/media32.m4a"/><Relationship Id="rId9" Type="http://schemas.microsoft.com/office/2007/relationships/media" Target="../media/media27.m4a"/><Relationship Id="rId14" Type="http://schemas.openxmlformats.org/officeDocument/2006/relationships/audio" Target="../media/media35.m4a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audio" Target="../media/media40.m4a"/><Relationship Id="rId13" Type="http://schemas.openxmlformats.org/officeDocument/2006/relationships/slideLayout" Target="../slideLayouts/slideLayout2.xml"/><Relationship Id="rId3" Type="http://schemas.microsoft.com/office/2007/relationships/media" Target="../media/media38.m4a"/><Relationship Id="rId7" Type="http://schemas.microsoft.com/office/2007/relationships/media" Target="../media/media40.m4a"/><Relationship Id="rId12" Type="http://schemas.openxmlformats.org/officeDocument/2006/relationships/audio" Target="../media/media42.m4a"/><Relationship Id="rId2" Type="http://schemas.openxmlformats.org/officeDocument/2006/relationships/audio" Target="../media/media37.m4a"/><Relationship Id="rId1" Type="http://schemas.microsoft.com/office/2007/relationships/media" Target="../media/media37.m4a"/><Relationship Id="rId6" Type="http://schemas.openxmlformats.org/officeDocument/2006/relationships/audio" Target="../media/media39.m4a"/><Relationship Id="rId11" Type="http://schemas.microsoft.com/office/2007/relationships/media" Target="../media/media42.m4a"/><Relationship Id="rId5" Type="http://schemas.microsoft.com/office/2007/relationships/media" Target="../media/media39.m4a"/><Relationship Id="rId15" Type="http://schemas.openxmlformats.org/officeDocument/2006/relationships/image" Target="../media/image3.png"/><Relationship Id="rId10" Type="http://schemas.openxmlformats.org/officeDocument/2006/relationships/audio" Target="../media/media41.m4a"/><Relationship Id="rId4" Type="http://schemas.openxmlformats.org/officeDocument/2006/relationships/audio" Target="../media/media38.m4a"/><Relationship Id="rId9" Type="http://schemas.microsoft.com/office/2007/relationships/media" Target="../media/media41.m4a"/><Relationship Id="rId1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audio" Target="../media/media40.m4a"/><Relationship Id="rId13" Type="http://schemas.openxmlformats.org/officeDocument/2006/relationships/slideLayout" Target="../slideLayouts/slideLayout2.xml"/><Relationship Id="rId18" Type="http://schemas.openxmlformats.org/officeDocument/2006/relationships/image" Target="../media/image8.png"/><Relationship Id="rId3" Type="http://schemas.microsoft.com/office/2007/relationships/media" Target="../media/media44.m4a"/><Relationship Id="rId21" Type="http://schemas.openxmlformats.org/officeDocument/2006/relationships/image" Target="../media/image3.png"/><Relationship Id="rId7" Type="http://schemas.microsoft.com/office/2007/relationships/media" Target="../media/media40.m4a"/><Relationship Id="rId12" Type="http://schemas.openxmlformats.org/officeDocument/2006/relationships/audio" Target="../media/media46.m4a"/><Relationship Id="rId17" Type="http://schemas.openxmlformats.org/officeDocument/2006/relationships/image" Target="../media/image7.png"/><Relationship Id="rId2" Type="http://schemas.openxmlformats.org/officeDocument/2006/relationships/audio" Target="../media/media43.m4a"/><Relationship Id="rId16" Type="http://schemas.openxmlformats.org/officeDocument/2006/relationships/image" Target="../media/image6.png"/><Relationship Id="rId20" Type="http://schemas.openxmlformats.org/officeDocument/2006/relationships/image" Target="../media/image10.png"/><Relationship Id="rId1" Type="http://schemas.microsoft.com/office/2007/relationships/media" Target="../media/media43.m4a"/><Relationship Id="rId6" Type="http://schemas.openxmlformats.org/officeDocument/2006/relationships/audio" Target="../media/media37.m4a"/><Relationship Id="rId11" Type="http://schemas.microsoft.com/office/2007/relationships/media" Target="../media/media46.m4a"/><Relationship Id="rId5" Type="http://schemas.microsoft.com/office/2007/relationships/media" Target="../media/media37.m4a"/><Relationship Id="rId15" Type="http://schemas.openxmlformats.org/officeDocument/2006/relationships/image" Target="../media/image5.png"/><Relationship Id="rId10" Type="http://schemas.openxmlformats.org/officeDocument/2006/relationships/audio" Target="../media/media45.m4a"/><Relationship Id="rId19" Type="http://schemas.openxmlformats.org/officeDocument/2006/relationships/image" Target="../media/image9.png"/><Relationship Id="rId4" Type="http://schemas.openxmlformats.org/officeDocument/2006/relationships/audio" Target="../media/media44.m4a"/><Relationship Id="rId9" Type="http://schemas.microsoft.com/office/2007/relationships/media" Target="../media/media45.m4a"/><Relationship Id="rId1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audio" Target="../media/media50.m4a"/><Relationship Id="rId13" Type="http://schemas.microsoft.com/office/2007/relationships/media" Target="../media/media53.m4a"/><Relationship Id="rId18" Type="http://schemas.openxmlformats.org/officeDocument/2006/relationships/image" Target="../media/image2.png"/><Relationship Id="rId3" Type="http://schemas.microsoft.com/office/2007/relationships/media" Target="../media/media48.m4a"/><Relationship Id="rId7" Type="http://schemas.microsoft.com/office/2007/relationships/media" Target="../media/media50.m4a"/><Relationship Id="rId12" Type="http://schemas.openxmlformats.org/officeDocument/2006/relationships/audio" Target="../media/media52.m4a"/><Relationship Id="rId17" Type="http://schemas.openxmlformats.org/officeDocument/2006/relationships/slideLayout" Target="../slideLayouts/slideLayout2.xml"/><Relationship Id="rId2" Type="http://schemas.openxmlformats.org/officeDocument/2006/relationships/audio" Target="../media/media47.m4a"/><Relationship Id="rId16" Type="http://schemas.openxmlformats.org/officeDocument/2006/relationships/audio" Target="../media/media54.m4a"/><Relationship Id="rId1" Type="http://schemas.microsoft.com/office/2007/relationships/media" Target="../media/media47.m4a"/><Relationship Id="rId6" Type="http://schemas.openxmlformats.org/officeDocument/2006/relationships/audio" Target="../media/media49.m4a"/><Relationship Id="rId11" Type="http://schemas.microsoft.com/office/2007/relationships/media" Target="../media/media52.m4a"/><Relationship Id="rId5" Type="http://schemas.microsoft.com/office/2007/relationships/media" Target="../media/media49.m4a"/><Relationship Id="rId15" Type="http://schemas.microsoft.com/office/2007/relationships/media" Target="../media/media54.m4a"/><Relationship Id="rId10" Type="http://schemas.openxmlformats.org/officeDocument/2006/relationships/audio" Target="../media/media51.m4a"/><Relationship Id="rId19" Type="http://schemas.openxmlformats.org/officeDocument/2006/relationships/image" Target="../media/image3.png"/><Relationship Id="rId4" Type="http://schemas.openxmlformats.org/officeDocument/2006/relationships/audio" Target="../media/media48.m4a"/><Relationship Id="rId9" Type="http://schemas.microsoft.com/office/2007/relationships/media" Target="../media/media51.m4a"/><Relationship Id="rId14" Type="http://schemas.openxmlformats.org/officeDocument/2006/relationships/audio" Target="../media/media53.m4a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audio" Target="../media/media57.m4a"/><Relationship Id="rId13" Type="http://schemas.microsoft.com/office/2007/relationships/media" Target="../media/media59.m4a"/><Relationship Id="rId18" Type="http://schemas.openxmlformats.org/officeDocument/2006/relationships/image" Target="../media/image11.png"/><Relationship Id="rId3" Type="http://schemas.microsoft.com/office/2007/relationships/media" Target="../media/media55.m4a"/><Relationship Id="rId21" Type="http://schemas.openxmlformats.org/officeDocument/2006/relationships/image" Target="../media/image2.png"/><Relationship Id="rId7" Type="http://schemas.microsoft.com/office/2007/relationships/media" Target="../media/media57.m4a"/><Relationship Id="rId12" Type="http://schemas.openxmlformats.org/officeDocument/2006/relationships/audio" Target="../media/media58.m4a"/><Relationship Id="rId17" Type="http://schemas.openxmlformats.org/officeDocument/2006/relationships/slideLayout" Target="../slideLayouts/slideLayout2.xml"/><Relationship Id="rId2" Type="http://schemas.openxmlformats.org/officeDocument/2006/relationships/audio" Target="../media/media47.m4a"/><Relationship Id="rId16" Type="http://schemas.openxmlformats.org/officeDocument/2006/relationships/audio" Target="../media/media60.m4a"/><Relationship Id="rId20" Type="http://schemas.openxmlformats.org/officeDocument/2006/relationships/image" Target="../media/image13.png"/><Relationship Id="rId1" Type="http://schemas.microsoft.com/office/2007/relationships/media" Target="../media/media47.m4a"/><Relationship Id="rId6" Type="http://schemas.openxmlformats.org/officeDocument/2006/relationships/audio" Target="../media/media56.m4a"/><Relationship Id="rId11" Type="http://schemas.microsoft.com/office/2007/relationships/media" Target="../media/media58.m4a"/><Relationship Id="rId5" Type="http://schemas.microsoft.com/office/2007/relationships/media" Target="../media/media56.m4a"/><Relationship Id="rId15" Type="http://schemas.microsoft.com/office/2007/relationships/media" Target="../media/media60.m4a"/><Relationship Id="rId10" Type="http://schemas.openxmlformats.org/officeDocument/2006/relationships/audio" Target="../media/media51.m4a"/><Relationship Id="rId19" Type="http://schemas.openxmlformats.org/officeDocument/2006/relationships/image" Target="../media/image12.png"/><Relationship Id="rId4" Type="http://schemas.openxmlformats.org/officeDocument/2006/relationships/audio" Target="../media/media55.m4a"/><Relationship Id="rId9" Type="http://schemas.microsoft.com/office/2007/relationships/media" Target="../media/media51.m4a"/><Relationship Id="rId14" Type="http://schemas.openxmlformats.org/officeDocument/2006/relationships/audio" Target="../media/media59.m4a"/><Relationship Id="rId22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audio" Target="../media/media64.m4a"/><Relationship Id="rId13" Type="http://schemas.microsoft.com/office/2007/relationships/media" Target="../media/media67.m4a"/><Relationship Id="rId18" Type="http://schemas.openxmlformats.org/officeDocument/2006/relationships/image" Target="../media/image2.png"/><Relationship Id="rId3" Type="http://schemas.microsoft.com/office/2007/relationships/media" Target="../media/media62.m4a"/><Relationship Id="rId7" Type="http://schemas.microsoft.com/office/2007/relationships/media" Target="../media/media64.m4a"/><Relationship Id="rId12" Type="http://schemas.openxmlformats.org/officeDocument/2006/relationships/audio" Target="../media/media66.m4a"/><Relationship Id="rId17" Type="http://schemas.openxmlformats.org/officeDocument/2006/relationships/slideLayout" Target="../slideLayouts/slideLayout2.xml"/><Relationship Id="rId2" Type="http://schemas.openxmlformats.org/officeDocument/2006/relationships/audio" Target="../media/media61.m4a"/><Relationship Id="rId16" Type="http://schemas.openxmlformats.org/officeDocument/2006/relationships/audio" Target="../media/media68.m4a"/><Relationship Id="rId1" Type="http://schemas.microsoft.com/office/2007/relationships/media" Target="../media/media61.m4a"/><Relationship Id="rId6" Type="http://schemas.openxmlformats.org/officeDocument/2006/relationships/audio" Target="../media/media63.m4a"/><Relationship Id="rId11" Type="http://schemas.microsoft.com/office/2007/relationships/media" Target="../media/media66.m4a"/><Relationship Id="rId5" Type="http://schemas.microsoft.com/office/2007/relationships/media" Target="../media/media63.m4a"/><Relationship Id="rId15" Type="http://schemas.microsoft.com/office/2007/relationships/media" Target="../media/media68.m4a"/><Relationship Id="rId10" Type="http://schemas.openxmlformats.org/officeDocument/2006/relationships/audio" Target="../media/media65.m4a"/><Relationship Id="rId19" Type="http://schemas.openxmlformats.org/officeDocument/2006/relationships/image" Target="../media/image3.png"/><Relationship Id="rId4" Type="http://schemas.openxmlformats.org/officeDocument/2006/relationships/audio" Target="../media/media62.m4a"/><Relationship Id="rId9" Type="http://schemas.microsoft.com/office/2007/relationships/media" Target="../media/media65.m4a"/><Relationship Id="rId14" Type="http://schemas.openxmlformats.org/officeDocument/2006/relationships/audio" Target="../media/media67.m4a"/></Relationships>
</file>

<file path=ppt/slides/_rels/slide9.xml.rels><?xml version="1.0" encoding="UTF-8" standalone="yes"?>
<Relationships xmlns="http://schemas.openxmlformats.org/package/2006/relationships"><Relationship Id="rId13" Type="http://schemas.microsoft.com/office/2007/relationships/media" Target="../media/media75.m4a"/><Relationship Id="rId18" Type="http://schemas.openxmlformats.org/officeDocument/2006/relationships/audio" Target="../media/media77.m4a"/><Relationship Id="rId26" Type="http://schemas.openxmlformats.org/officeDocument/2006/relationships/audio" Target="../media/media81.m4a"/><Relationship Id="rId39" Type="http://schemas.microsoft.com/office/2007/relationships/media" Target="../media/media88.m4a"/><Relationship Id="rId21" Type="http://schemas.microsoft.com/office/2007/relationships/media" Target="../media/media79.m4a"/><Relationship Id="rId34" Type="http://schemas.openxmlformats.org/officeDocument/2006/relationships/audio" Target="../media/media85.m4a"/><Relationship Id="rId42" Type="http://schemas.openxmlformats.org/officeDocument/2006/relationships/audio" Target="../media/media89.m4a"/><Relationship Id="rId47" Type="http://schemas.openxmlformats.org/officeDocument/2006/relationships/image" Target="../media/image2.png"/><Relationship Id="rId7" Type="http://schemas.microsoft.com/office/2007/relationships/media" Target="../media/media72.m4a"/><Relationship Id="rId2" Type="http://schemas.openxmlformats.org/officeDocument/2006/relationships/audio" Target="../media/media69.m4a"/><Relationship Id="rId16" Type="http://schemas.openxmlformats.org/officeDocument/2006/relationships/audio" Target="../media/media76.m4a"/><Relationship Id="rId29" Type="http://schemas.microsoft.com/office/2007/relationships/media" Target="../media/media83.m4a"/><Relationship Id="rId1" Type="http://schemas.microsoft.com/office/2007/relationships/media" Target="../media/media69.m4a"/><Relationship Id="rId6" Type="http://schemas.openxmlformats.org/officeDocument/2006/relationships/audio" Target="../media/media71.m4a"/><Relationship Id="rId11" Type="http://schemas.microsoft.com/office/2007/relationships/media" Target="../media/media74.m4a"/><Relationship Id="rId24" Type="http://schemas.openxmlformats.org/officeDocument/2006/relationships/audio" Target="../media/media80.m4a"/><Relationship Id="rId32" Type="http://schemas.openxmlformats.org/officeDocument/2006/relationships/audio" Target="../media/media84.m4a"/><Relationship Id="rId37" Type="http://schemas.microsoft.com/office/2007/relationships/media" Target="../media/media87.m4a"/><Relationship Id="rId40" Type="http://schemas.openxmlformats.org/officeDocument/2006/relationships/audio" Target="../media/media88.m4a"/><Relationship Id="rId45" Type="http://schemas.openxmlformats.org/officeDocument/2006/relationships/slideLayout" Target="../slideLayouts/slideLayout2.xml"/><Relationship Id="rId5" Type="http://schemas.microsoft.com/office/2007/relationships/media" Target="../media/media71.m4a"/><Relationship Id="rId15" Type="http://schemas.microsoft.com/office/2007/relationships/media" Target="../media/media76.m4a"/><Relationship Id="rId23" Type="http://schemas.microsoft.com/office/2007/relationships/media" Target="../media/media80.m4a"/><Relationship Id="rId28" Type="http://schemas.openxmlformats.org/officeDocument/2006/relationships/audio" Target="../media/media82.m4a"/><Relationship Id="rId36" Type="http://schemas.openxmlformats.org/officeDocument/2006/relationships/audio" Target="../media/media86.m4a"/><Relationship Id="rId10" Type="http://schemas.openxmlformats.org/officeDocument/2006/relationships/audio" Target="../media/media73.m4a"/><Relationship Id="rId19" Type="http://schemas.microsoft.com/office/2007/relationships/media" Target="../media/media78.m4a"/><Relationship Id="rId31" Type="http://schemas.microsoft.com/office/2007/relationships/media" Target="../media/media84.m4a"/><Relationship Id="rId44" Type="http://schemas.openxmlformats.org/officeDocument/2006/relationships/audio" Target="../media/media90.m4a"/><Relationship Id="rId4" Type="http://schemas.openxmlformats.org/officeDocument/2006/relationships/audio" Target="../media/media70.m4a"/><Relationship Id="rId9" Type="http://schemas.microsoft.com/office/2007/relationships/media" Target="../media/media73.m4a"/><Relationship Id="rId14" Type="http://schemas.openxmlformats.org/officeDocument/2006/relationships/audio" Target="../media/media75.m4a"/><Relationship Id="rId22" Type="http://schemas.openxmlformats.org/officeDocument/2006/relationships/audio" Target="../media/media79.m4a"/><Relationship Id="rId27" Type="http://schemas.microsoft.com/office/2007/relationships/media" Target="../media/media82.m4a"/><Relationship Id="rId30" Type="http://schemas.openxmlformats.org/officeDocument/2006/relationships/audio" Target="../media/media83.m4a"/><Relationship Id="rId35" Type="http://schemas.microsoft.com/office/2007/relationships/media" Target="../media/media86.m4a"/><Relationship Id="rId43" Type="http://schemas.microsoft.com/office/2007/relationships/media" Target="../media/media90.m4a"/><Relationship Id="rId48" Type="http://schemas.openxmlformats.org/officeDocument/2006/relationships/image" Target="../media/image3.png"/><Relationship Id="rId8" Type="http://schemas.openxmlformats.org/officeDocument/2006/relationships/audio" Target="../media/media72.m4a"/><Relationship Id="rId3" Type="http://schemas.microsoft.com/office/2007/relationships/media" Target="../media/media70.m4a"/><Relationship Id="rId12" Type="http://schemas.openxmlformats.org/officeDocument/2006/relationships/audio" Target="../media/media74.m4a"/><Relationship Id="rId17" Type="http://schemas.microsoft.com/office/2007/relationships/media" Target="../media/media77.m4a"/><Relationship Id="rId25" Type="http://schemas.microsoft.com/office/2007/relationships/media" Target="../media/media81.m4a"/><Relationship Id="rId33" Type="http://schemas.microsoft.com/office/2007/relationships/media" Target="../media/media85.m4a"/><Relationship Id="rId38" Type="http://schemas.openxmlformats.org/officeDocument/2006/relationships/audio" Target="../media/media87.m4a"/><Relationship Id="rId46" Type="http://schemas.openxmlformats.org/officeDocument/2006/relationships/image" Target="../media/image14.png"/><Relationship Id="rId20" Type="http://schemas.openxmlformats.org/officeDocument/2006/relationships/audio" Target="../media/media78.m4a"/><Relationship Id="rId41" Type="http://schemas.microsoft.com/office/2007/relationships/media" Target="../media/media89.m4a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Abgerundetes Rechteck 44">
            <a:extLst>
              <a:ext uri="{FF2B5EF4-FFF2-40B4-BE49-F238E27FC236}">
                <a16:creationId xmlns:a16="http://schemas.microsoft.com/office/drawing/2014/main" id="{27614AB0-E8A0-861D-8A03-62105CB476F7}"/>
              </a:ext>
            </a:extLst>
          </p:cNvPr>
          <p:cNvSpPr/>
          <p:nvPr/>
        </p:nvSpPr>
        <p:spPr>
          <a:xfrm rot="5400000">
            <a:off x="1930503" y="3991046"/>
            <a:ext cx="2329555" cy="1773757"/>
          </a:xfrm>
          <a:prstGeom prst="roundRect">
            <a:avLst>
              <a:gd name="adj" fmla="val 7299"/>
            </a:avLst>
          </a:prstGeom>
          <a:solidFill>
            <a:srgbClr val="317A85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800" dirty="0">
              <a:solidFill>
                <a:srgbClr val="317A85"/>
              </a:solidFill>
              <a:latin typeface="Comic Sans MS" panose="030F0902030302020204" pitchFamily="66" charset="0"/>
            </a:endParaRPr>
          </a:p>
        </p:txBody>
      </p:sp>
      <p:sp>
        <p:nvSpPr>
          <p:cNvPr id="48" name="Abgerundetes Rechteck 47">
            <a:extLst>
              <a:ext uri="{FF2B5EF4-FFF2-40B4-BE49-F238E27FC236}">
                <a16:creationId xmlns:a16="http://schemas.microsoft.com/office/drawing/2014/main" id="{E66825A9-12F2-7428-A4DE-10DC3389E288}"/>
              </a:ext>
            </a:extLst>
          </p:cNvPr>
          <p:cNvSpPr/>
          <p:nvPr/>
        </p:nvSpPr>
        <p:spPr>
          <a:xfrm rot="5400000">
            <a:off x="3788222" y="3991046"/>
            <a:ext cx="2329555" cy="1773757"/>
          </a:xfrm>
          <a:prstGeom prst="roundRect">
            <a:avLst>
              <a:gd name="adj" fmla="val 7299"/>
            </a:avLst>
          </a:prstGeom>
          <a:solidFill>
            <a:srgbClr val="317A85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800" dirty="0">
              <a:solidFill>
                <a:srgbClr val="317A85"/>
              </a:solidFill>
              <a:latin typeface="Comic Sans MS" panose="030F0902030302020204" pitchFamily="66" charset="0"/>
            </a:endParaRPr>
          </a:p>
        </p:txBody>
      </p:sp>
      <p:sp>
        <p:nvSpPr>
          <p:cNvPr id="53" name="Abgerundetes Rechteck 52">
            <a:extLst>
              <a:ext uri="{FF2B5EF4-FFF2-40B4-BE49-F238E27FC236}">
                <a16:creationId xmlns:a16="http://schemas.microsoft.com/office/drawing/2014/main" id="{6CEC6EE0-6F5E-56B6-5F1D-D18457B6B683}"/>
              </a:ext>
            </a:extLst>
          </p:cNvPr>
          <p:cNvSpPr/>
          <p:nvPr/>
        </p:nvSpPr>
        <p:spPr>
          <a:xfrm rot="5400000">
            <a:off x="5645941" y="3991046"/>
            <a:ext cx="2329555" cy="1773757"/>
          </a:xfrm>
          <a:prstGeom prst="roundRect">
            <a:avLst>
              <a:gd name="adj" fmla="val 7299"/>
            </a:avLst>
          </a:prstGeom>
          <a:solidFill>
            <a:srgbClr val="317A85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800" dirty="0">
              <a:solidFill>
                <a:srgbClr val="317A85"/>
              </a:solidFill>
              <a:latin typeface="Comic Sans MS" panose="030F0902030302020204" pitchFamily="66" charset="0"/>
            </a:endParaRPr>
          </a:p>
        </p:txBody>
      </p:sp>
      <p:sp>
        <p:nvSpPr>
          <p:cNvPr id="54" name="Abgerundetes Rechteck 53">
            <a:extLst>
              <a:ext uri="{FF2B5EF4-FFF2-40B4-BE49-F238E27FC236}">
                <a16:creationId xmlns:a16="http://schemas.microsoft.com/office/drawing/2014/main" id="{5C96217A-CE96-21C4-32AF-BA3C3B4E9604}"/>
              </a:ext>
            </a:extLst>
          </p:cNvPr>
          <p:cNvSpPr/>
          <p:nvPr/>
        </p:nvSpPr>
        <p:spPr>
          <a:xfrm rot="5400000">
            <a:off x="7503660" y="4001050"/>
            <a:ext cx="2329555" cy="1773757"/>
          </a:xfrm>
          <a:prstGeom prst="roundRect">
            <a:avLst>
              <a:gd name="adj" fmla="val 7299"/>
            </a:avLst>
          </a:prstGeom>
          <a:solidFill>
            <a:srgbClr val="317A85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800" dirty="0">
              <a:solidFill>
                <a:srgbClr val="317A85"/>
              </a:solidFill>
              <a:latin typeface="Comic Sans MS" panose="030F0902030302020204" pitchFamily="66" charset="0"/>
            </a:endParaRPr>
          </a:p>
        </p:txBody>
      </p:sp>
      <p:sp>
        <p:nvSpPr>
          <p:cNvPr id="55" name="Abgerundetes Rechteck 54">
            <a:extLst>
              <a:ext uri="{FF2B5EF4-FFF2-40B4-BE49-F238E27FC236}">
                <a16:creationId xmlns:a16="http://schemas.microsoft.com/office/drawing/2014/main" id="{E2D33979-6C5A-5293-4811-F01CB9DC9515}"/>
              </a:ext>
            </a:extLst>
          </p:cNvPr>
          <p:cNvSpPr/>
          <p:nvPr/>
        </p:nvSpPr>
        <p:spPr>
          <a:xfrm rot="5400000">
            <a:off x="72784" y="3991046"/>
            <a:ext cx="2329555" cy="1773757"/>
          </a:xfrm>
          <a:prstGeom prst="roundRect">
            <a:avLst>
              <a:gd name="adj" fmla="val 7299"/>
            </a:avLst>
          </a:prstGeom>
          <a:solidFill>
            <a:srgbClr val="317A85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800" dirty="0">
              <a:solidFill>
                <a:srgbClr val="317A85"/>
              </a:solidFill>
              <a:latin typeface="Comic Sans MS" panose="030F0902030302020204" pitchFamily="66" charset="0"/>
            </a:endParaRPr>
          </a:p>
        </p:txBody>
      </p:sp>
      <p:sp>
        <p:nvSpPr>
          <p:cNvPr id="56" name="Textfeld 55">
            <a:extLst>
              <a:ext uri="{FF2B5EF4-FFF2-40B4-BE49-F238E27FC236}">
                <a16:creationId xmlns:a16="http://schemas.microsoft.com/office/drawing/2014/main" id="{ADF287C7-3D35-4000-9F36-4396B68F08DF}"/>
              </a:ext>
            </a:extLst>
          </p:cNvPr>
          <p:cNvSpPr txBox="1"/>
          <p:nvPr/>
        </p:nvSpPr>
        <p:spPr>
          <a:xfrm>
            <a:off x="771980" y="3719404"/>
            <a:ext cx="931163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9000" b="1" dirty="0">
                <a:solidFill>
                  <a:srgbClr val="317A85"/>
                </a:solidFill>
                <a:latin typeface="Grundschrift" pitchFamily="2" charset="0"/>
                <a:cs typeface="Arial Black" panose="020B0604020202020204" pitchFamily="34" charset="0"/>
              </a:rPr>
              <a:t>6</a:t>
            </a:r>
          </a:p>
        </p:txBody>
      </p:sp>
      <p:sp>
        <p:nvSpPr>
          <p:cNvPr id="59" name="Textfeld 58">
            <a:extLst>
              <a:ext uri="{FF2B5EF4-FFF2-40B4-BE49-F238E27FC236}">
                <a16:creationId xmlns:a16="http://schemas.microsoft.com/office/drawing/2014/main" id="{9F30FDCE-EBE1-18BF-5CDA-67B75F8C1F06}"/>
              </a:ext>
            </a:extLst>
          </p:cNvPr>
          <p:cNvSpPr txBox="1"/>
          <p:nvPr/>
        </p:nvSpPr>
        <p:spPr>
          <a:xfrm>
            <a:off x="2629700" y="3719404"/>
            <a:ext cx="931163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9000" b="1" dirty="0">
                <a:solidFill>
                  <a:srgbClr val="317A85"/>
                </a:solidFill>
                <a:latin typeface="Grundschrift" pitchFamily="2" charset="0"/>
                <a:cs typeface="Arial Black" panose="020B0604020202020204" pitchFamily="34" charset="0"/>
              </a:rPr>
              <a:t>7</a:t>
            </a:r>
          </a:p>
        </p:txBody>
      </p:sp>
      <p:sp>
        <p:nvSpPr>
          <p:cNvPr id="60" name="Textfeld 59">
            <a:extLst>
              <a:ext uri="{FF2B5EF4-FFF2-40B4-BE49-F238E27FC236}">
                <a16:creationId xmlns:a16="http://schemas.microsoft.com/office/drawing/2014/main" id="{3C630393-6978-8401-44DC-833411FD5690}"/>
              </a:ext>
            </a:extLst>
          </p:cNvPr>
          <p:cNvSpPr txBox="1"/>
          <p:nvPr/>
        </p:nvSpPr>
        <p:spPr>
          <a:xfrm>
            <a:off x="4487418" y="3719404"/>
            <a:ext cx="931163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9000" b="1" dirty="0">
                <a:solidFill>
                  <a:srgbClr val="317A85"/>
                </a:solidFill>
                <a:latin typeface="Grundschrift" pitchFamily="2" charset="0"/>
                <a:cs typeface="Arial Black" panose="020B0604020202020204" pitchFamily="34" charset="0"/>
              </a:rPr>
              <a:t>8</a:t>
            </a:r>
          </a:p>
        </p:txBody>
      </p:sp>
      <p:sp>
        <p:nvSpPr>
          <p:cNvPr id="63" name="Textfeld 62">
            <a:extLst>
              <a:ext uri="{FF2B5EF4-FFF2-40B4-BE49-F238E27FC236}">
                <a16:creationId xmlns:a16="http://schemas.microsoft.com/office/drawing/2014/main" id="{4762F00C-CCB0-A8C0-5F11-E7A1A8B83574}"/>
              </a:ext>
            </a:extLst>
          </p:cNvPr>
          <p:cNvSpPr txBox="1"/>
          <p:nvPr/>
        </p:nvSpPr>
        <p:spPr>
          <a:xfrm>
            <a:off x="6345137" y="3719404"/>
            <a:ext cx="931163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9000" b="1" dirty="0">
                <a:solidFill>
                  <a:srgbClr val="317A85"/>
                </a:solidFill>
                <a:latin typeface="Grundschrift" pitchFamily="2" charset="0"/>
                <a:cs typeface="Arial Black" panose="020B0604020202020204" pitchFamily="34" charset="0"/>
              </a:rPr>
              <a:t>9</a:t>
            </a:r>
          </a:p>
        </p:txBody>
      </p:sp>
      <p:sp>
        <p:nvSpPr>
          <p:cNvPr id="64" name="Textfeld 63">
            <a:extLst>
              <a:ext uri="{FF2B5EF4-FFF2-40B4-BE49-F238E27FC236}">
                <a16:creationId xmlns:a16="http://schemas.microsoft.com/office/drawing/2014/main" id="{75C8C75B-14E6-3504-B871-B28D3AB00C4F}"/>
              </a:ext>
            </a:extLst>
          </p:cNvPr>
          <p:cNvSpPr txBox="1"/>
          <p:nvPr/>
        </p:nvSpPr>
        <p:spPr>
          <a:xfrm>
            <a:off x="7820592" y="3719404"/>
            <a:ext cx="1695691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9000" b="1" spc="-300" dirty="0">
                <a:solidFill>
                  <a:srgbClr val="317A85"/>
                </a:solidFill>
                <a:latin typeface="Grundschrift" pitchFamily="2" charset="0"/>
                <a:cs typeface="Arial Black" panose="020B0604020202020204" pitchFamily="34" charset="0"/>
              </a:rPr>
              <a:t>0</a:t>
            </a:r>
          </a:p>
        </p:txBody>
      </p:sp>
      <p:sp>
        <p:nvSpPr>
          <p:cNvPr id="38" name="Abgerundetes Rechteck 37">
            <a:extLst>
              <a:ext uri="{FF2B5EF4-FFF2-40B4-BE49-F238E27FC236}">
                <a16:creationId xmlns:a16="http://schemas.microsoft.com/office/drawing/2014/main" id="{DA62EF70-9BAC-24E8-A183-A5B2912B542A}"/>
              </a:ext>
            </a:extLst>
          </p:cNvPr>
          <p:cNvSpPr/>
          <p:nvPr/>
        </p:nvSpPr>
        <p:spPr>
          <a:xfrm rot="5400000">
            <a:off x="1886341" y="1487407"/>
            <a:ext cx="2412000" cy="1774800"/>
          </a:xfrm>
          <a:prstGeom prst="roundRect">
            <a:avLst>
              <a:gd name="adj" fmla="val 7299"/>
            </a:avLst>
          </a:prstGeom>
          <a:solidFill>
            <a:srgbClr val="317A85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800" dirty="0">
              <a:solidFill>
                <a:srgbClr val="317A85"/>
              </a:solidFill>
              <a:latin typeface="Comic Sans MS" panose="030F0902030302020204" pitchFamily="66" charset="0"/>
            </a:endParaRPr>
          </a:p>
        </p:txBody>
      </p:sp>
      <p:sp>
        <p:nvSpPr>
          <p:cNvPr id="39" name="Abgerundetes Rechteck 38">
            <a:extLst>
              <a:ext uri="{FF2B5EF4-FFF2-40B4-BE49-F238E27FC236}">
                <a16:creationId xmlns:a16="http://schemas.microsoft.com/office/drawing/2014/main" id="{42CFD021-79A1-B514-7212-880924BFA7F9}"/>
              </a:ext>
            </a:extLst>
          </p:cNvPr>
          <p:cNvSpPr/>
          <p:nvPr/>
        </p:nvSpPr>
        <p:spPr>
          <a:xfrm rot="5400000">
            <a:off x="3744060" y="1487407"/>
            <a:ext cx="2412000" cy="1774800"/>
          </a:xfrm>
          <a:prstGeom prst="roundRect">
            <a:avLst>
              <a:gd name="adj" fmla="val 7299"/>
            </a:avLst>
          </a:prstGeom>
          <a:solidFill>
            <a:srgbClr val="317A85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800" dirty="0">
              <a:solidFill>
                <a:srgbClr val="317A85"/>
              </a:solidFill>
              <a:latin typeface="Comic Sans MS" panose="030F0902030302020204" pitchFamily="66" charset="0"/>
            </a:endParaRPr>
          </a:p>
        </p:txBody>
      </p:sp>
      <p:sp>
        <p:nvSpPr>
          <p:cNvPr id="40" name="Abgerundetes Rechteck 39">
            <a:extLst>
              <a:ext uri="{FF2B5EF4-FFF2-40B4-BE49-F238E27FC236}">
                <a16:creationId xmlns:a16="http://schemas.microsoft.com/office/drawing/2014/main" id="{0D049E7B-B6B9-3FA2-7B9A-ED80627E2DA3}"/>
              </a:ext>
            </a:extLst>
          </p:cNvPr>
          <p:cNvSpPr/>
          <p:nvPr/>
        </p:nvSpPr>
        <p:spPr>
          <a:xfrm rot="5400000">
            <a:off x="5601779" y="1487407"/>
            <a:ext cx="2412000" cy="1774800"/>
          </a:xfrm>
          <a:prstGeom prst="roundRect">
            <a:avLst>
              <a:gd name="adj" fmla="val 7299"/>
            </a:avLst>
          </a:prstGeom>
          <a:solidFill>
            <a:srgbClr val="317A85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800" dirty="0">
              <a:solidFill>
                <a:srgbClr val="317A85"/>
              </a:solidFill>
              <a:latin typeface="Comic Sans MS" panose="030F0902030302020204" pitchFamily="66" charset="0"/>
            </a:endParaRPr>
          </a:p>
        </p:txBody>
      </p:sp>
      <p:sp>
        <p:nvSpPr>
          <p:cNvPr id="41" name="Abgerundetes Rechteck 40">
            <a:extLst>
              <a:ext uri="{FF2B5EF4-FFF2-40B4-BE49-F238E27FC236}">
                <a16:creationId xmlns:a16="http://schemas.microsoft.com/office/drawing/2014/main" id="{1DEEFFB3-87A7-7B8C-7C79-B9EC8660A448}"/>
              </a:ext>
            </a:extLst>
          </p:cNvPr>
          <p:cNvSpPr/>
          <p:nvPr/>
        </p:nvSpPr>
        <p:spPr>
          <a:xfrm rot="5400000">
            <a:off x="7459498" y="1497411"/>
            <a:ext cx="2412000" cy="1774800"/>
          </a:xfrm>
          <a:prstGeom prst="roundRect">
            <a:avLst>
              <a:gd name="adj" fmla="val 7299"/>
            </a:avLst>
          </a:prstGeom>
          <a:solidFill>
            <a:srgbClr val="317A85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800" dirty="0">
              <a:solidFill>
                <a:srgbClr val="317A85"/>
              </a:solidFill>
              <a:latin typeface="Comic Sans MS" panose="030F0902030302020204" pitchFamily="66" charset="0"/>
            </a:endParaRPr>
          </a:p>
        </p:txBody>
      </p:sp>
      <p:sp>
        <p:nvSpPr>
          <p:cNvPr id="94" name="Rechteck 93">
            <a:extLst>
              <a:ext uri="{FF2B5EF4-FFF2-40B4-BE49-F238E27FC236}">
                <a16:creationId xmlns:a16="http://schemas.microsoft.com/office/drawing/2014/main" id="{F6C0FD4C-67F0-0F72-89C7-92A7EB0814AC}"/>
              </a:ext>
            </a:extLst>
          </p:cNvPr>
          <p:cNvSpPr/>
          <p:nvPr/>
        </p:nvSpPr>
        <p:spPr>
          <a:xfrm>
            <a:off x="144000" y="144000"/>
            <a:ext cx="1247160" cy="547955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2308" rtlCol="0" anchor="ctr"/>
          <a:lstStyle/>
          <a:p>
            <a:r>
              <a:rPr lang="de-DE" sz="2400" dirty="0">
                <a:solidFill>
                  <a:schemeClr val="tx1"/>
                </a:solidFill>
                <a:latin typeface="Comic Sans MS" panose="030F0902030302020204" pitchFamily="66" charset="0"/>
              </a:rPr>
              <a:t>Ziffern</a:t>
            </a:r>
          </a:p>
        </p:txBody>
      </p:sp>
      <p:sp>
        <p:nvSpPr>
          <p:cNvPr id="97" name="Rechteck 96">
            <a:extLst>
              <a:ext uri="{FF2B5EF4-FFF2-40B4-BE49-F238E27FC236}">
                <a16:creationId xmlns:a16="http://schemas.microsoft.com/office/drawing/2014/main" id="{47117BB3-AE99-CC10-C09E-FB574652F8F8}"/>
              </a:ext>
            </a:extLst>
          </p:cNvPr>
          <p:cNvSpPr/>
          <p:nvPr/>
        </p:nvSpPr>
        <p:spPr>
          <a:xfrm>
            <a:off x="1904507" y="371575"/>
            <a:ext cx="3308698" cy="547955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2308" rtlCol="0" anchor="ctr"/>
          <a:lstStyle/>
          <a:p>
            <a:r>
              <a:rPr lang="ro-RO" sz="2400" dirty="0">
                <a:solidFill>
                  <a:prstClr val="black"/>
                </a:solidFill>
                <a:latin typeface="Comic Sans MS" panose="030F0702030302020204" pitchFamily="66" charset="0"/>
              </a:rPr>
              <a:t>Cifre</a:t>
            </a:r>
            <a:r>
              <a:rPr lang="ro-RO" sz="2000" dirty="0">
                <a:solidFill>
                  <a:prstClr val="black"/>
                </a:solidFill>
                <a:latin typeface="Comic Sans MS" panose="030F0702030302020204" pitchFamily="66" charset="0"/>
              </a:rPr>
              <a:t> </a:t>
            </a:r>
            <a:r>
              <a:rPr lang="de-DE" sz="2000" dirty="0">
                <a:solidFill>
                  <a:srgbClr val="9D9D9D"/>
                </a:solidFill>
                <a:latin typeface="Comic Sans MS" panose="030F0702030302020204" pitchFamily="66" charset="0"/>
              </a:rPr>
              <a:t>[</a:t>
            </a:r>
            <a:r>
              <a:rPr lang="ro-RO" sz="2000" dirty="0">
                <a:solidFill>
                  <a:srgbClr val="9D9D9D"/>
                </a:solidFill>
                <a:latin typeface="Comic Sans MS" panose="030F0702030302020204" pitchFamily="66" charset="0"/>
              </a:rPr>
              <a:t>tschifre</a:t>
            </a:r>
            <a:r>
              <a:rPr lang="de-DE" sz="2000" dirty="0">
                <a:solidFill>
                  <a:srgbClr val="9D9D9D"/>
                </a:solidFill>
                <a:latin typeface="Comic Sans MS" panose="030F0702030302020204" pitchFamily="66" charset="0"/>
              </a:rPr>
              <a:t>]</a:t>
            </a:r>
          </a:p>
          <a:p>
            <a:pPr lvl="0"/>
            <a:endParaRPr lang="de-DE" sz="2800" dirty="0">
              <a:solidFill>
                <a:srgbClr val="9D9D9D"/>
              </a:solidFill>
              <a:latin typeface="Comic Sans MS" panose="030F0902030302020204" pitchFamily="66" charset="0"/>
            </a:endParaRPr>
          </a:p>
        </p:txBody>
      </p:sp>
      <p:sp>
        <p:nvSpPr>
          <p:cNvPr id="42" name="Abgerundetes Rechteck 41">
            <a:extLst>
              <a:ext uri="{FF2B5EF4-FFF2-40B4-BE49-F238E27FC236}">
                <a16:creationId xmlns:a16="http://schemas.microsoft.com/office/drawing/2014/main" id="{ED5CF706-737A-6402-46BB-F183B0202A86}"/>
              </a:ext>
            </a:extLst>
          </p:cNvPr>
          <p:cNvSpPr/>
          <p:nvPr/>
        </p:nvSpPr>
        <p:spPr>
          <a:xfrm rot="5400000">
            <a:off x="28622" y="1487407"/>
            <a:ext cx="2412000" cy="1774800"/>
          </a:xfrm>
          <a:prstGeom prst="roundRect">
            <a:avLst>
              <a:gd name="adj" fmla="val 7299"/>
            </a:avLst>
          </a:prstGeom>
          <a:solidFill>
            <a:srgbClr val="317A85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800" dirty="0">
              <a:solidFill>
                <a:srgbClr val="317A85"/>
              </a:solidFill>
              <a:latin typeface="Comic Sans MS" panose="030F0902030302020204" pitchFamily="66" charset="0"/>
            </a:endParaRPr>
          </a:p>
        </p:txBody>
      </p:sp>
      <p:sp>
        <p:nvSpPr>
          <p:cNvPr id="16" name="Textfeld 15">
            <a:extLst>
              <a:ext uri="{FF2B5EF4-FFF2-40B4-BE49-F238E27FC236}">
                <a16:creationId xmlns:a16="http://schemas.microsoft.com/office/drawing/2014/main" id="{E3052F3D-A2D1-D5D0-A987-E7D6E30D4D9A}"/>
              </a:ext>
            </a:extLst>
          </p:cNvPr>
          <p:cNvSpPr txBox="1"/>
          <p:nvPr/>
        </p:nvSpPr>
        <p:spPr>
          <a:xfrm>
            <a:off x="593715" y="2374749"/>
            <a:ext cx="990000" cy="408623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de-DE" dirty="0">
                <a:latin typeface="Comic Sans MS" panose="030F0902030302020204" pitchFamily="66" charset="0"/>
              </a:rPr>
              <a:t>eins</a:t>
            </a:r>
            <a:r>
              <a:rPr lang="de-DE" dirty="0">
                <a:solidFill>
                  <a:srgbClr val="6FBECA"/>
                </a:solidFill>
                <a:latin typeface="Comic Sans MS" panose="030F0902030302020204" pitchFamily="66" charset="0"/>
              </a:rPr>
              <a:t> </a:t>
            </a:r>
          </a:p>
        </p:txBody>
      </p:sp>
      <p:sp>
        <p:nvSpPr>
          <p:cNvPr id="20" name="Textfeld 19">
            <a:extLst>
              <a:ext uri="{FF2B5EF4-FFF2-40B4-BE49-F238E27FC236}">
                <a16:creationId xmlns:a16="http://schemas.microsoft.com/office/drawing/2014/main" id="{A8AD91AD-7C71-078F-8BED-29E054D51D4E}"/>
              </a:ext>
            </a:extLst>
          </p:cNvPr>
          <p:cNvSpPr txBox="1"/>
          <p:nvPr/>
        </p:nvSpPr>
        <p:spPr>
          <a:xfrm>
            <a:off x="605423" y="2823884"/>
            <a:ext cx="990000" cy="651272"/>
          </a:xfrm>
          <a:prstGeom prst="roundRect">
            <a:avLst>
              <a:gd name="adj" fmla="val 10040"/>
            </a:avLst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ro-RO" altLang="de-DE" dirty="0">
                <a:latin typeface="Comic Sans MS" panose="030F0702030302020204" pitchFamily="66" charset="0"/>
                <a:cs typeface="Calibri" panose="020F0502020204030204" pitchFamily="34" charset="0"/>
              </a:rPr>
              <a:t>unu</a:t>
            </a:r>
            <a:endParaRPr lang="az-Cyrl-AZ" altLang="de-DE" dirty="0">
              <a:latin typeface="Comic Sans MS" panose="030F0702030302020204" pitchFamily="66" charset="0"/>
              <a:cs typeface="Calibri" panose="020F0502020204030204" pitchFamily="34" charset="0"/>
            </a:endParaRPr>
          </a:p>
          <a:p>
            <a:pPr algn="ctr"/>
            <a:r>
              <a:rPr lang="de-DE" altLang="de-DE" sz="1600" dirty="0">
                <a:solidFill>
                  <a:srgbClr val="9D9D9D"/>
                </a:solidFill>
                <a:latin typeface="Comic Sans MS" panose="030F0702030302020204" pitchFamily="66" charset="0"/>
                <a:cs typeface="Calibri" panose="020F0502020204030204" pitchFamily="34" charset="0"/>
              </a:rPr>
              <a:t>[</a:t>
            </a:r>
            <a:r>
              <a:rPr lang="ro-RO" altLang="de-DE" sz="1600" dirty="0">
                <a:solidFill>
                  <a:srgbClr val="9D9D9D"/>
                </a:solidFill>
                <a:latin typeface="Comic Sans MS" panose="030F0702030302020204" pitchFamily="66" charset="0"/>
                <a:cs typeface="Calibri" panose="020F0502020204030204" pitchFamily="34" charset="0"/>
              </a:rPr>
              <a:t>unu</a:t>
            </a:r>
            <a:r>
              <a:rPr lang="de-DE" altLang="de-DE" sz="1600" dirty="0">
                <a:solidFill>
                  <a:srgbClr val="9D9D9D"/>
                </a:solidFill>
                <a:latin typeface="Comic Sans MS" panose="030F0902030302020204" pitchFamily="66" charset="0"/>
                <a:cs typeface="Calibri" panose="020F0502020204030204" pitchFamily="34" charset="0"/>
              </a:rPr>
              <a:t>]</a:t>
            </a:r>
            <a:endParaRPr lang="de-DE" altLang="de-DE" sz="1200" dirty="0">
              <a:solidFill>
                <a:srgbClr val="9D9D9D"/>
              </a:solidFill>
              <a:latin typeface="Comic Sans MS" panose="030F0902030302020204" pitchFamily="66" charset="0"/>
              <a:cs typeface="Calibri" panose="020F0502020204030204" pitchFamily="34" charset="0"/>
            </a:endParaRPr>
          </a:p>
        </p:txBody>
      </p:sp>
      <p:sp>
        <p:nvSpPr>
          <p:cNvPr id="57" name="Textfeld 56">
            <a:extLst>
              <a:ext uri="{FF2B5EF4-FFF2-40B4-BE49-F238E27FC236}">
                <a16:creationId xmlns:a16="http://schemas.microsoft.com/office/drawing/2014/main" id="{998F31F9-C9B0-63E6-3708-69C73AC8F5C8}"/>
              </a:ext>
            </a:extLst>
          </p:cNvPr>
          <p:cNvSpPr txBox="1"/>
          <p:nvPr/>
        </p:nvSpPr>
        <p:spPr>
          <a:xfrm>
            <a:off x="2430626" y="2374749"/>
            <a:ext cx="990000" cy="408623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de-DE" dirty="0">
                <a:latin typeface="Comic Sans MS" panose="030F0902030302020204" pitchFamily="66" charset="0"/>
              </a:rPr>
              <a:t>zwei</a:t>
            </a:r>
          </a:p>
        </p:txBody>
      </p:sp>
      <p:sp>
        <p:nvSpPr>
          <p:cNvPr id="58" name="Textfeld 57">
            <a:extLst>
              <a:ext uri="{FF2B5EF4-FFF2-40B4-BE49-F238E27FC236}">
                <a16:creationId xmlns:a16="http://schemas.microsoft.com/office/drawing/2014/main" id="{6C3CD551-99F1-A8CE-1491-AFC26FFB44BB}"/>
              </a:ext>
            </a:extLst>
          </p:cNvPr>
          <p:cNvSpPr txBox="1"/>
          <p:nvPr/>
        </p:nvSpPr>
        <p:spPr>
          <a:xfrm>
            <a:off x="2442336" y="2823884"/>
            <a:ext cx="990000" cy="651272"/>
          </a:xfrm>
          <a:prstGeom prst="roundRect">
            <a:avLst>
              <a:gd name="adj" fmla="val 10040"/>
            </a:avLst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ro-RO" altLang="de-DE" dirty="0">
                <a:latin typeface="Comic Sans MS" panose="030F0702030302020204" pitchFamily="66" charset="0"/>
                <a:cs typeface="Calibri" panose="020F0502020204030204" pitchFamily="34" charset="0"/>
              </a:rPr>
              <a:t>doi</a:t>
            </a:r>
            <a:endParaRPr lang="az-Cyrl-AZ" altLang="de-DE" dirty="0">
              <a:latin typeface="Comic Sans MS" panose="030F0702030302020204" pitchFamily="66" charset="0"/>
              <a:cs typeface="Calibri" panose="020F0502020204030204" pitchFamily="34" charset="0"/>
            </a:endParaRPr>
          </a:p>
          <a:p>
            <a:pPr algn="ctr"/>
            <a:r>
              <a:rPr lang="de-DE" altLang="de-DE" sz="1600" dirty="0">
                <a:solidFill>
                  <a:srgbClr val="9D9D9D"/>
                </a:solidFill>
                <a:latin typeface="Comic Sans MS" panose="030F0702030302020204" pitchFamily="66" charset="0"/>
                <a:cs typeface="Calibri" panose="020F0502020204030204" pitchFamily="34" charset="0"/>
              </a:rPr>
              <a:t>[d</a:t>
            </a:r>
            <a:r>
              <a:rPr lang="ro-RO" altLang="de-DE" sz="1600" dirty="0">
                <a:solidFill>
                  <a:srgbClr val="9D9D9D"/>
                </a:solidFill>
                <a:latin typeface="Comic Sans MS" panose="030F0702030302020204" pitchFamily="66" charset="0"/>
                <a:cs typeface="Calibri" panose="020F0502020204030204" pitchFamily="34" charset="0"/>
              </a:rPr>
              <a:t>oj</a:t>
            </a:r>
            <a:r>
              <a:rPr lang="de-DE" altLang="de-DE" sz="1600" dirty="0">
                <a:solidFill>
                  <a:srgbClr val="9D9D9D"/>
                </a:solidFill>
                <a:latin typeface="Comic Sans MS" panose="030F0702030302020204" pitchFamily="66" charset="0"/>
                <a:cs typeface="Calibri" panose="020F0502020204030204" pitchFamily="34" charset="0"/>
              </a:rPr>
              <a:t>]</a:t>
            </a:r>
          </a:p>
        </p:txBody>
      </p:sp>
      <p:sp>
        <p:nvSpPr>
          <p:cNvPr id="61" name="Textfeld 60">
            <a:extLst>
              <a:ext uri="{FF2B5EF4-FFF2-40B4-BE49-F238E27FC236}">
                <a16:creationId xmlns:a16="http://schemas.microsoft.com/office/drawing/2014/main" id="{895781A7-BAD3-EBB9-F068-2FD71FBFB411}"/>
              </a:ext>
            </a:extLst>
          </p:cNvPr>
          <p:cNvSpPr txBox="1"/>
          <p:nvPr/>
        </p:nvSpPr>
        <p:spPr>
          <a:xfrm>
            <a:off x="4309151" y="2374749"/>
            <a:ext cx="990000" cy="408623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de-DE" dirty="0">
                <a:latin typeface="Comic Sans MS" panose="030F0902030302020204" pitchFamily="66" charset="0"/>
              </a:rPr>
              <a:t>drei</a:t>
            </a:r>
          </a:p>
        </p:txBody>
      </p:sp>
      <p:sp>
        <p:nvSpPr>
          <p:cNvPr id="62" name="Textfeld 61">
            <a:extLst>
              <a:ext uri="{FF2B5EF4-FFF2-40B4-BE49-F238E27FC236}">
                <a16:creationId xmlns:a16="http://schemas.microsoft.com/office/drawing/2014/main" id="{21360834-CF2E-4F09-5D00-0892AFC0C9BA}"/>
              </a:ext>
            </a:extLst>
          </p:cNvPr>
          <p:cNvSpPr txBox="1"/>
          <p:nvPr/>
        </p:nvSpPr>
        <p:spPr>
          <a:xfrm>
            <a:off x="4320862" y="2823884"/>
            <a:ext cx="990000" cy="651272"/>
          </a:xfrm>
          <a:prstGeom prst="roundRect">
            <a:avLst>
              <a:gd name="adj" fmla="val 10040"/>
            </a:avLst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ro-RO" altLang="de-DE" sz="1800" dirty="0">
                <a:latin typeface="Comic Sans MS" panose="030F0702030302020204" pitchFamily="66" charset="0"/>
                <a:cs typeface="Calibri" panose="020F0502020204030204" pitchFamily="34" charset="0"/>
              </a:rPr>
              <a:t>trei</a:t>
            </a:r>
            <a:endParaRPr lang="az-Cyrl-AZ" altLang="de-DE" sz="1800" dirty="0">
              <a:latin typeface="Comic Sans MS" panose="030F0702030302020204" pitchFamily="66" charset="0"/>
              <a:cs typeface="Calibri" panose="020F0502020204030204" pitchFamily="34" charset="0"/>
            </a:endParaRPr>
          </a:p>
          <a:p>
            <a:pPr algn="ctr"/>
            <a:r>
              <a:rPr lang="de-DE" altLang="de-DE" sz="1600" dirty="0">
                <a:solidFill>
                  <a:srgbClr val="9D9D9D"/>
                </a:solidFill>
                <a:latin typeface="Comic Sans MS" panose="030F0702030302020204" pitchFamily="66" charset="0"/>
                <a:cs typeface="Calibri" panose="020F0502020204030204" pitchFamily="34" charset="0"/>
              </a:rPr>
              <a:t>[</a:t>
            </a:r>
            <a:r>
              <a:rPr lang="de-DE" altLang="de-DE" sz="1600" dirty="0" err="1">
                <a:solidFill>
                  <a:srgbClr val="9D9D9D"/>
                </a:solidFill>
                <a:latin typeface="Comic Sans MS" panose="030F0702030302020204" pitchFamily="66" charset="0"/>
                <a:cs typeface="Calibri" panose="020F0502020204030204" pitchFamily="34" charset="0"/>
              </a:rPr>
              <a:t>tr</a:t>
            </a:r>
            <a:r>
              <a:rPr lang="ro-RO" altLang="de-DE" sz="1600" dirty="0">
                <a:solidFill>
                  <a:srgbClr val="9D9D9D"/>
                </a:solidFill>
                <a:latin typeface="Comic Sans MS" panose="030F0702030302020204" pitchFamily="66" charset="0"/>
                <a:cs typeface="Calibri" panose="020F0502020204030204" pitchFamily="34" charset="0"/>
              </a:rPr>
              <a:t>ej</a:t>
            </a:r>
            <a:r>
              <a:rPr lang="de-DE" altLang="de-DE" sz="1600" dirty="0">
                <a:solidFill>
                  <a:srgbClr val="9D9D9D"/>
                </a:solidFill>
                <a:latin typeface="Comic Sans MS" panose="030F0702030302020204" pitchFamily="66" charset="0"/>
                <a:cs typeface="Calibri" panose="020F0502020204030204" pitchFamily="34" charset="0"/>
              </a:rPr>
              <a:t>]</a:t>
            </a:r>
          </a:p>
        </p:txBody>
      </p:sp>
      <p:sp>
        <p:nvSpPr>
          <p:cNvPr id="65" name="Textfeld 64">
            <a:extLst>
              <a:ext uri="{FF2B5EF4-FFF2-40B4-BE49-F238E27FC236}">
                <a16:creationId xmlns:a16="http://schemas.microsoft.com/office/drawing/2014/main" id="{87136A02-E0A0-75DE-9BC3-8E6AE17981E3}"/>
              </a:ext>
            </a:extLst>
          </p:cNvPr>
          <p:cNvSpPr txBox="1"/>
          <p:nvPr/>
        </p:nvSpPr>
        <p:spPr>
          <a:xfrm>
            <a:off x="6166871" y="2361742"/>
            <a:ext cx="990000" cy="408623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de-DE" dirty="0">
                <a:latin typeface="Comic Sans MS" panose="030F0902030302020204" pitchFamily="66" charset="0"/>
              </a:rPr>
              <a:t>vier</a:t>
            </a:r>
          </a:p>
        </p:txBody>
      </p:sp>
      <p:sp>
        <p:nvSpPr>
          <p:cNvPr id="66" name="Textfeld 65">
            <a:extLst>
              <a:ext uri="{FF2B5EF4-FFF2-40B4-BE49-F238E27FC236}">
                <a16:creationId xmlns:a16="http://schemas.microsoft.com/office/drawing/2014/main" id="{54D2C12F-BF17-255F-787A-BB2FF3A5B449}"/>
              </a:ext>
            </a:extLst>
          </p:cNvPr>
          <p:cNvSpPr txBox="1"/>
          <p:nvPr/>
        </p:nvSpPr>
        <p:spPr>
          <a:xfrm>
            <a:off x="6178581" y="2840823"/>
            <a:ext cx="990000" cy="651272"/>
          </a:xfrm>
          <a:prstGeom prst="roundRect">
            <a:avLst>
              <a:gd name="adj" fmla="val 10040"/>
            </a:avLst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ro-RO" altLang="de-DE" dirty="0">
                <a:latin typeface="Comic Sans MS" panose="030F0702030302020204" pitchFamily="66" charset="0"/>
                <a:cs typeface="Calibri" panose="020F0502020204030204" pitchFamily="34" charset="0"/>
              </a:rPr>
              <a:t>patru</a:t>
            </a:r>
            <a:endParaRPr lang="az-Cyrl-AZ" altLang="de-DE" dirty="0">
              <a:latin typeface="Comic Sans MS" panose="030F0702030302020204" pitchFamily="66" charset="0"/>
              <a:cs typeface="Calibri" panose="020F0502020204030204" pitchFamily="34" charset="0"/>
            </a:endParaRPr>
          </a:p>
          <a:p>
            <a:pPr algn="ctr"/>
            <a:r>
              <a:rPr lang="de-DE" altLang="de-DE" sz="1600" dirty="0">
                <a:solidFill>
                  <a:srgbClr val="9D9D9D"/>
                </a:solidFill>
                <a:latin typeface="Comic Sans MS" panose="030F0702030302020204" pitchFamily="66" charset="0"/>
                <a:cs typeface="Calibri" panose="020F0502020204030204" pitchFamily="34" charset="0"/>
              </a:rPr>
              <a:t>[</a:t>
            </a:r>
            <a:r>
              <a:rPr lang="ro-RO" altLang="de-DE" sz="1600" dirty="0">
                <a:solidFill>
                  <a:srgbClr val="9D9D9D"/>
                </a:solidFill>
                <a:latin typeface="Comic Sans MS" panose="030F0702030302020204" pitchFamily="66" charset="0"/>
                <a:cs typeface="Calibri" panose="020F0502020204030204" pitchFamily="34" charset="0"/>
              </a:rPr>
              <a:t>patru</a:t>
            </a:r>
            <a:r>
              <a:rPr lang="de-DE" altLang="de-DE" sz="1600" dirty="0">
                <a:solidFill>
                  <a:srgbClr val="9D9D9D"/>
                </a:solidFill>
                <a:latin typeface="Comic Sans MS" panose="030F0702030302020204" pitchFamily="66" charset="0"/>
                <a:cs typeface="Calibri" panose="020F0502020204030204" pitchFamily="34" charset="0"/>
              </a:rPr>
              <a:t>]</a:t>
            </a:r>
          </a:p>
        </p:txBody>
      </p:sp>
      <p:sp>
        <p:nvSpPr>
          <p:cNvPr id="69" name="Textfeld 68">
            <a:extLst>
              <a:ext uri="{FF2B5EF4-FFF2-40B4-BE49-F238E27FC236}">
                <a16:creationId xmlns:a16="http://schemas.microsoft.com/office/drawing/2014/main" id="{79632328-CCBC-863F-1917-8541ED13EE4D}"/>
              </a:ext>
            </a:extLst>
          </p:cNvPr>
          <p:cNvSpPr txBox="1"/>
          <p:nvPr/>
        </p:nvSpPr>
        <p:spPr>
          <a:xfrm>
            <a:off x="7920125" y="2341397"/>
            <a:ext cx="990000" cy="408623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de-DE" dirty="0">
                <a:latin typeface="Comic Sans MS" panose="030F0902030302020204" pitchFamily="66" charset="0"/>
              </a:rPr>
              <a:t>fünf</a:t>
            </a:r>
          </a:p>
        </p:txBody>
      </p:sp>
      <p:sp>
        <p:nvSpPr>
          <p:cNvPr id="73" name="Textfeld 72">
            <a:extLst>
              <a:ext uri="{FF2B5EF4-FFF2-40B4-BE49-F238E27FC236}">
                <a16:creationId xmlns:a16="http://schemas.microsoft.com/office/drawing/2014/main" id="{B3B909A2-E163-8132-C52C-CCE0EEEE0338}"/>
              </a:ext>
            </a:extLst>
          </p:cNvPr>
          <p:cNvSpPr txBox="1"/>
          <p:nvPr/>
        </p:nvSpPr>
        <p:spPr>
          <a:xfrm>
            <a:off x="7920125" y="2823884"/>
            <a:ext cx="1264277" cy="618708"/>
          </a:xfrm>
          <a:prstGeom prst="roundRect">
            <a:avLst>
              <a:gd name="adj" fmla="val 10040"/>
            </a:avLst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ro-RO" altLang="de-DE" dirty="0">
                <a:latin typeface="Comic Sans MS" panose="030F0702030302020204" pitchFamily="66" charset="0"/>
                <a:cs typeface="Calibri" panose="020F0502020204030204" pitchFamily="34" charset="0"/>
              </a:rPr>
              <a:t>cinci</a:t>
            </a:r>
            <a:endParaRPr lang="az-Cyrl-AZ" altLang="de-DE" dirty="0">
              <a:latin typeface="Comic Sans MS" panose="030F0702030302020204" pitchFamily="66" charset="0"/>
              <a:cs typeface="Calibri" panose="020F0502020204030204" pitchFamily="34" charset="0"/>
            </a:endParaRPr>
          </a:p>
          <a:p>
            <a:pPr algn="ctr"/>
            <a:r>
              <a:rPr lang="de-DE" altLang="de-DE" sz="1400" dirty="0">
                <a:solidFill>
                  <a:srgbClr val="9D9D9D"/>
                </a:solidFill>
                <a:latin typeface="Comic Sans MS" panose="030F0702030302020204" pitchFamily="66" charset="0"/>
                <a:cs typeface="Calibri" panose="020F0502020204030204" pitchFamily="34" charset="0"/>
              </a:rPr>
              <a:t>[</a:t>
            </a:r>
            <a:r>
              <a:rPr lang="ro-RO" altLang="de-DE" sz="1400" dirty="0">
                <a:solidFill>
                  <a:srgbClr val="9D9D9D"/>
                </a:solidFill>
                <a:latin typeface="Comic Sans MS" panose="030F0702030302020204" pitchFamily="66" charset="0"/>
                <a:cs typeface="Calibri" panose="020F0502020204030204" pitchFamily="34" charset="0"/>
              </a:rPr>
              <a:t>tschintsch</a:t>
            </a:r>
            <a:r>
              <a:rPr lang="de-DE" altLang="de-DE" sz="1400" dirty="0">
                <a:solidFill>
                  <a:srgbClr val="9D9D9D"/>
                </a:solidFill>
                <a:latin typeface="Comic Sans MS" panose="030F0902030302020204" pitchFamily="66" charset="0"/>
                <a:cs typeface="Calibri" panose="020F0502020204030204" pitchFamily="34" charset="0"/>
              </a:rPr>
              <a:t>]</a:t>
            </a:r>
          </a:p>
        </p:txBody>
      </p:sp>
      <p:sp>
        <p:nvSpPr>
          <p:cNvPr id="74" name="Textfeld 73">
            <a:extLst>
              <a:ext uri="{FF2B5EF4-FFF2-40B4-BE49-F238E27FC236}">
                <a16:creationId xmlns:a16="http://schemas.microsoft.com/office/drawing/2014/main" id="{40557E4F-3D7A-5B50-B097-157FB7DA094F}"/>
              </a:ext>
            </a:extLst>
          </p:cNvPr>
          <p:cNvSpPr txBox="1"/>
          <p:nvPr/>
        </p:nvSpPr>
        <p:spPr>
          <a:xfrm>
            <a:off x="428792" y="4866968"/>
            <a:ext cx="990000" cy="408623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de-DE" dirty="0">
                <a:latin typeface="Comic Sans MS" panose="030F0902030302020204" pitchFamily="66" charset="0"/>
              </a:rPr>
              <a:t>sechs</a:t>
            </a:r>
            <a:r>
              <a:rPr lang="de-DE" dirty="0">
                <a:solidFill>
                  <a:srgbClr val="6FBECA"/>
                </a:solidFill>
                <a:latin typeface="Comic Sans MS" panose="030F0902030302020204" pitchFamily="66" charset="0"/>
              </a:rPr>
              <a:t> </a:t>
            </a:r>
          </a:p>
        </p:txBody>
      </p:sp>
      <p:sp>
        <p:nvSpPr>
          <p:cNvPr id="75" name="Textfeld 74">
            <a:extLst>
              <a:ext uri="{FF2B5EF4-FFF2-40B4-BE49-F238E27FC236}">
                <a16:creationId xmlns:a16="http://schemas.microsoft.com/office/drawing/2014/main" id="{DEE3FE16-4BE0-AE04-0DF3-03343A6AA746}"/>
              </a:ext>
            </a:extLst>
          </p:cNvPr>
          <p:cNvSpPr txBox="1"/>
          <p:nvPr/>
        </p:nvSpPr>
        <p:spPr>
          <a:xfrm>
            <a:off x="442654" y="5315240"/>
            <a:ext cx="1229896" cy="618708"/>
          </a:xfrm>
          <a:prstGeom prst="roundRect">
            <a:avLst>
              <a:gd name="adj" fmla="val 10040"/>
            </a:avLst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ro-RO" altLang="de-DE" dirty="0">
                <a:latin typeface="Comic Sans MS" panose="030F0702030302020204" pitchFamily="66" charset="0"/>
                <a:cs typeface="Calibri" panose="020F0502020204030204" pitchFamily="34" charset="0"/>
              </a:rPr>
              <a:t>șase</a:t>
            </a:r>
            <a:endParaRPr lang="az-Cyrl-AZ" altLang="de-DE" dirty="0">
              <a:latin typeface="Comic Sans MS" panose="030F0702030302020204" pitchFamily="66" charset="0"/>
              <a:cs typeface="Calibri" panose="020F0502020204030204" pitchFamily="34" charset="0"/>
            </a:endParaRPr>
          </a:p>
          <a:p>
            <a:pPr algn="ctr"/>
            <a:r>
              <a:rPr lang="de-DE" altLang="de-DE" sz="1400" dirty="0">
                <a:solidFill>
                  <a:srgbClr val="9D9D9D"/>
                </a:solidFill>
                <a:latin typeface="Comic Sans MS" panose="030F0702030302020204" pitchFamily="66" charset="0"/>
                <a:cs typeface="Calibri" panose="020F0502020204030204" pitchFamily="34" charset="0"/>
              </a:rPr>
              <a:t>[s</a:t>
            </a:r>
            <a:r>
              <a:rPr lang="ro-RO" altLang="de-DE" sz="1400" dirty="0">
                <a:solidFill>
                  <a:srgbClr val="9D9D9D"/>
                </a:solidFill>
                <a:latin typeface="Comic Sans MS" panose="030F0702030302020204" pitchFamily="66" charset="0"/>
                <a:cs typeface="Calibri" panose="020F0502020204030204" pitchFamily="34" charset="0"/>
              </a:rPr>
              <a:t>c</a:t>
            </a:r>
            <a:r>
              <a:rPr lang="de-DE" altLang="de-DE" sz="1400" dirty="0">
                <a:solidFill>
                  <a:srgbClr val="9D9D9D"/>
                </a:solidFill>
                <a:latin typeface="Comic Sans MS" panose="030F0702030302020204" pitchFamily="66" charset="0"/>
                <a:cs typeface="Calibri" panose="020F0502020204030204" pitchFamily="34" charset="0"/>
              </a:rPr>
              <a:t>h</a:t>
            </a:r>
            <a:r>
              <a:rPr lang="ro-RO" altLang="de-DE" sz="1400" dirty="0">
                <a:solidFill>
                  <a:srgbClr val="9D9D9D"/>
                </a:solidFill>
                <a:latin typeface="Comic Sans MS" panose="030F0702030302020204" pitchFamily="66" charset="0"/>
                <a:cs typeface="Calibri" panose="020F0502020204030204" pitchFamily="34" charset="0"/>
              </a:rPr>
              <a:t>a</a:t>
            </a:r>
            <a:r>
              <a:rPr lang="de-DE" altLang="de-DE" sz="1400" dirty="0">
                <a:solidFill>
                  <a:srgbClr val="9D9D9D"/>
                </a:solidFill>
                <a:latin typeface="Comic Sans MS" panose="030F0702030302020204" pitchFamily="66" charset="0"/>
                <a:cs typeface="Calibri" panose="020F0502020204030204" pitchFamily="34" charset="0"/>
              </a:rPr>
              <a:t>s</a:t>
            </a:r>
            <a:r>
              <a:rPr lang="ro-RO" altLang="de-DE" sz="1400" dirty="0">
                <a:solidFill>
                  <a:srgbClr val="9D9D9D"/>
                </a:solidFill>
                <a:latin typeface="Comic Sans MS" panose="030F0702030302020204" pitchFamily="66" charset="0"/>
                <a:cs typeface="Calibri" panose="020F0502020204030204" pitchFamily="34" charset="0"/>
              </a:rPr>
              <a:t>se</a:t>
            </a:r>
            <a:r>
              <a:rPr lang="de-DE" altLang="de-DE" sz="1400" dirty="0">
                <a:solidFill>
                  <a:srgbClr val="9D9D9D"/>
                </a:solidFill>
                <a:latin typeface="Comic Sans MS" panose="030F0702030302020204" pitchFamily="66" charset="0"/>
                <a:cs typeface="Calibri" panose="020F0502020204030204" pitchFamily="34" charset="0"/>
              </a:rPr>
              <a:t>]</a:t>
            </a:r>
          </a:p>
        </p:txBody>
      </p:sp>
      <p:sp>
        <p:nvSpPr>
          <p:cNvPr id="79" name="Textfeld 78">
            <a:extLst>
              <a:ext uri="{FF2B5EF4-FFF2-40B4-BE49-F238E27FC236}">
                <a16:creationId xmlns:a16="http://schemas.microsoft.com/office/drawing/2014/main" id="{7B19AA06-5F73-5481-C55F-2A808D3ACC4C}"/>
              </a:ext>
            </a:extLst>
          </p:cNvPr>
          <p:cNvSpPr txBox="1"/>
          <p:nvPr/>
        </p:nvSpPr>
        <p:spPr>
          <a:xfrm>
            <a:off x="2453853" y="4866967"/>
            <a:ext cx="990000" cy="408623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de-DE" dirty="0">
                <a:latin typeface="Comic Sans MS" panose="030F0902030302020204" pitchFamily="66" charset="0"/>
              </a:rPr>
              <a:t>sieben </a:t>
            </a:r>
          </a:p>
        </p:txBody>
      </p:sp>
      <p:sp>
        <p:nvSpPr>
          <p:cNvPr id="80" name="Textfeld 79">
            <a:extLst>
              <a:ext uri="{FF2B5EF4-FFF2-40B4-BE49-F238E27FC236}">
                <a16:creationId xmlns:a16="http://schemas.microsoft.com/office/drawing/2014/main" id="{5FBD8959-045E-F523-05EB-CDFF25DAF430}"/>
              </a:ext>
            </a:extLst>
          </p:cNvPr>
          <p:cNvSpPr txBox="1"/>
          <p:nvPr/>
        </p:nvSpPr>
        <p:spPr>
          <a:xfrm>
            <a:off x="2465562" y="5322393"/>
            <a:ext cx="1072073" cy="618708"/>
          </a:xfrm>
          <a:prstGeom prst="roundRect">
            <a:avLst>
              <a:gd name="adj" fmla="val 10040"/>
            </a:avLst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ro-RO" altLang="de-DE" dirty="0">
                <a:latin typeface="Comic Sans MS" panose="030F0702030302020204" pitchFamily="66" charset="0"/>
                <a:cs typeface="Calibri" panose="020F0502020204030204" pitchFamily="34" charset="0"/>
              </a:rPr>
              <a:t>șapte</a:t>
            </a:r>
            <a:endParaRPr lang="az-Cyrl-AZ" altLang="de-DE" dirty="0">
              <a:latin typeface="Comic Sans MS" panose="030F0702030302020204" pitchFamily="66" charset="0"/>
              <a:cs typeface="Calibri" panose="020F0502020204030204" pitchFamily="34" charset="0"/>
            </a:endParaRPr>
          </a:p>
          <a:p>
            <a:pPr algn="ctr"/>
            <a:r>
              <a:rPr lang="de-DE" altLang="de-DE" sz="1400" dirty="0">
                <a:solidFill>
                  <a:srgbClr val="9D9D9D"/>
                </a:solidFill>
                <a:latin typeface="Comic Sans MS" panose="030F0702030302020204" pitchFamily="66" charset="0"/>
                <a:cs typeface="Calibri" panose="020F0502020204030204" pitchFamily="34" charset="0"/>
              </a:rPr>
              <a:t>[s</a:t>
            </a:r>
            <a:r>
              <a:rPr lang="ro-RO" altLang="de-DE" sz="1400" dirty="0">
                <a:solidFill>
                  <a:srgbClr val="9D9D9D"/>
                </a:solidFill>
                <a:latin typeface="Comic Sans MS" panose="030F0702030302020204" pitchFamily="66" charset="0"/>
                <a:cs typeface="Calibri" panose="020F0502020204030204" pitchFamily="34" charset="0"/>
              </a:rPr>
              <a:t>chapte</a:t>
            </a:r>
            <a:r>
              <a:rPr lang="de-DE" altLang="de-DE" sz="1400" dirty="0">
                <a:solidFill>
                  <a:srgbClr val="9D9D9D"/>
                </a:solidFill>
                <a:latin typeface="Comic Sans MS" panose="030F0702030302020204" pitchFamily="66" charset="0"/>
                <a:cs typeface="Calibri" panose="020F0502020204030204" pitchFamily="34" charset="0"/>
              </a:rPr>
              <a:t>]</a:t>
            </a:r>
          </a:p>
        </p:txBody>
      </p:sp>
      <p:sp>
        <p:nvSpPr>
          <p:cNvPr id="83" name="Textfeld 82">
            <a:extLst>
              <a:ext uri="{FF2B5EF4-FFF2-40B4-BE49-F238E27FC236}">
                <a16:creationId xmlns:a16="http://schemas.microsoft.com/office/drawing/2014/main" id="{6421CF1A-47E5-90DF-5A4B-9D1B3661454C}"/>
              </a:ext>
            </a:extLst>
          </p:cNvPr>
          <p:cNvSpPr txBox="1"/>
          <p:nvPr/>
        </p:nvSpPr>
        <p:spPr>
          <a:xfrm>
            <a:off x="4311569" y="4877925"/>
            <a:ext cx="990000" cy="408623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de-DE" dirty="0">
                <a:latin typeface="Comic Sans MS" panose="030F0902030302020204" pitchFamily="66" charset="0"/>
              </a:rPr>
              <a:t>acht </a:t>
            </a:r>
          </a:p>
        </p:txBody>
      </p:sp>
      <p:sp>
        <p:nvSpPr>
          <p:cNvPr id="87" name="Textfeld 86">
            <a:extLst>
              <a:ext uri="{FF2B5EF4-FFF2-40B4-BE49-F238E27FC236}">
                <a16:creationId xmlns:a16="http://schemas.microsoft.com/office/drawing/2014/main" id="{1F8DDE1D-E420-5015-9D09-5128B7E2F310}"/>
              </a:ext>
            </a:extLst>
          </p:cNvPr>
          <p:cNvSpPr txBox="1"/>
          <p:nvPr/>
        </p:nvSpPr>
        <p:spPr>
          <a:xfrm>
            <a:off x="4323280" y="5331221"/>
            <a:ext cx="990000" cy="651272"/>
          </a:xfrm>
          <a:prstGeom prst="roundRect">
            <a:avLst>
              <a:gd name="adj" fmla="val 10040"/>
            </a:avLst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ro-RO" altLang="de-DE" dirty="0">
                <a:latin typeface="Comic Sans MS" panose="030F0702030302020204" pitchFamily="66" charset="0"/>
                <a:cs typeface="Calibri" panose="020F0502020204030204" pitchFamily="34" charset="0"/>
              </a:rPr>
              <a:t>opt</a:t>
            </a:r>
            <a:endParaRPr lang="az-Cyrl-AZ" altLang="de-DE" dirty="0">
              <a:latin typeface="Comic Sans MS" panose="030F0702030302020204" pitchFamily="66" charset="0"/>
              <a:cs typeface="Calibri" panose="020F0502020204030204" pitchFamily="34" charset="0"/>
            </a:endParaRPr>
          </a:p>
          <a:p>
            <a:pPr algn="ctr"/>
            <a:r>
              <a:rPr lang="de-DE" altLang="de-DE" sz="1600" dirty="0">
                <a:solidFill>
                  <a:srgbClr val="9D9D9D"/>
                </a:solidFill>
                <a:latin typeface="Comic Sans MS" panose="030F0702030302020204" pitchFamily="66" charset="0"/>
                <a:cs typeface="Calibri" panose="020F0502020204030204" pitchFamily="34" charset="0"/>
              </a:rPr>
              <a:t>[</a:t>
            </a:r>
            <a:r>
              <a:rPr lang="ro-RO" altLang="de-DE" sz="1600" dirty="0">
                <a:solidFill>
                  <a:srgbClr val="9D9D9D"/>
                </a:solidFill>
                <a:latin typeface="Comic Sans MS" panose="030F0702030302020204" pitchFamily="66" charset="0"/>
                <a:cs typeface="Calibri" panose="020F0502020204030204" pitchFamily="34" charset="0"/>
              </a:rPr>
              <a:t>opt</a:t>
            </a:r>
            <a:r>
              <a:rPr lang="de-DE" altLang="de-DE" sz="1600" dirty="0">
                <a:solidFill>
                  <a:srgbClr val="9D9D9D"/>
                </a:solidFill>
                <a:latin typeface="Comic Sans MS" panose="030F0702030302020204" pitchFamily="66" charset="0"/>
                <a:cs typeface="Calibri" panose="020F0502020204030204" pitchFamily="34" charset="0"/>
              </a:rPr>
              <a:t>]</a:t>
            </a:r>
          </a:p>
        </p:txBody>
      </p:sp>
      <p:sp>
        <p:nvSpPr>
          <p:cNvPr id="88" name="Textfeld 87">
            <a:extLst>
              <a:ext uri="{FF2B5EF4-FFF2-40B4-BE49-F238E27FC236}">
                <a16:creationId xmlns:a16="http://schemas.microsoft.com/office/drawing/2014/main" id="{53CAB25B-2FF1-3353-7F0A-675278B07BE7}"/>
              </a:ext>
            </a:extLst>
          </p:cNvPr>
          <p:cNvSpPr txBox="1"/>
          <p:nvPr/>
        </p:nvSpPr>
        <p:spPr>
          <a:xfrm>
            <a:off x="6169289" y="4866350"/>
            <a:ext cx="990000" cy="408623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de-DE" dirty="0">
                <a:latin typeface="Comic Sans MS" panose="030F0902030302020204" pitchFamily="66" charset="0"/>
              </a:rPr>
              <a:t>neun </a:t>
            </a:r>
          </a:p>
        </p:txBody>
      </p:sp>
      <p:sp>
        <p:nvSpPr>
          <p:cNvPr id="91" name="Textfeld 90">
            <a:extLst>
              <a:ext uri="{FF2B5EF4-FFF2-40B4-BE49-F238E27FC236}">
                <a16:creationId xmlns:a16="http://schemas.microsoft.com/office/drawing/2014/main" id="{A46BE6F8-6067-3A46-F85F-1F3B53A9F1D2}"/>
              </a:ext>
            </a:extLst>
          </p:cNvPr>
          <p:cNvSpPr txBox="1"/>
          <p:nvPr/>
        </p:nvSpPr>
        <p:spPr>
          <a:xfrm>
            <a:off x="6140359" y="5315240"/>
            <a:ext cx="1042832" cy="651272"/>
          </a:xfrm>
          <a:prstGeom prst="roundRect">
            <a:avLst>
              <a:gd name="adj" fmla="val 10040"/>
            </a:avLst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ro-RO" altLang="de-DE" dirty="0">
                <a:latin typeface="Comic Sans MS" panose="030F0702030302020204" pitchFamily="66" charset="0"/>
                <a:cs typeface="Calibri" panose="020F0502020204030204" pitchFamily="34" charset="0"/>
              </a:rPr>
              <a:t>nouă</a:t>
            </a:r>
            <a:endParaRPr lang="az-Cyrl-AZ" altLang="de-DE" dirty="0">
              <a:latin typeface="Comic Sans MS" panose="030F0702030302020204" pitchFamily="66" charset="0"/>
              <a:cs typeface="Calibri" panose="020F0502020204030204" pitchFamily="34" charset="0"/>
            </a:endParaRPr>
          </a:p>
          <a:p>
            <a:pPr algn="ctr"/>
            <a:r>
              <a:rPr lang="de-DE" altLang="de-DE" sz="1600" dirty="0">
                <a:solidFill>
                  <a:srgbClr val="9D9D9D"/>
                </a:solidFill>
                <a:latin typeface="Comic Sans MS" panose="030F0702030302020204" pitchFamily="66" charset="0"/>
                <a:cs typeface="Calibri" panose="020F0502020204030204" pitchFamily="34" charset="0"/>
              </a:rPr>
              <a:t>[</a:t>
            </a:r>
            <a:r>
              <a:rPr lang="ro-RO" altLang="de-DE" sz="1600" dirty="0">
                <a:solidFill>
                  <a:srgbClr val="9D9D9D"/>
                </a:solidFill>
                <a:latin typeface="Comic Sans MS" panose="030F0702030302020204" pitchFamily="66" charset="0"/>
                <a:cs typeface="Calibri" panose="020F0502020204030204" pitchFamily="34" charset="0"/>
              </a:rPr>
              <a:t>noua</a:t>
            </a:r>
            <a:r>
              <a:rPr lang="de-DE" altLang="de-DE" sz="1600" dirty="0">
                <a:solidFill>
                  <a:srgbClr val="9D9D9D"/>
                </a:solidFill>
                <a:latin typeface="Comic Sans MS" panose="030F0702030302020204" pitchFamily="66" charset="0"/>
                <a:cs typeface="Calibri" panose="020F0502020204030204" pitchFamily="34" charset="0"/>
              </a:rPr>
              <a:t>]</a:t>
            </a:r>
          </a:p>
        </p:txBody>
      </p:sp>
      <p:sp>
        <p:nvSpPr>
          <p:cNvPr id="93" name="Textfeld 92">
            <a:extLst>
              <a:ext uri="{FF2B5EF4-FFF2-40B4-BE49-F238E27FC236}">
                <a16:creationId xmlns:a16="http://schemas.microsoft.com/office/drawing/2014/main" id="{0927357F-4E0A-BF49-6176-74E3ED73B28D}"/>
              </a:ext>
            </a:extLst>
          </p:cNvPr>
          <p:cNvSpPr txBox="1"/>
          <p:nvPr/>
        </p:nvSpPr>
        <p:spPr>
          <a:xfrm>
            <a:off x="8027008" y="4877925"/>
            <a:ext cx="990000" cy="408623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de-DE" dirty="0">
                <a:latin typeface="Comic Sans MS" panose="030F0902030302020204" pitchFamily="66" charset="0"/>
              </a:rPr>
              <a:t>null </a:t>
            </a:r>
          </a:p>
        </p:txBody>
      </p:sp>
      <p:sp>
        <p:nvSpPr>
          <p:cNvPr id="95" name="Textfeld 94">
            <a:extLst>
              <a:ext uri="{FF2B5EF4-FFF2-40B4-BE49-F238E27FC236}">
                <a16:creationId xmlns:a16="http://schemas.microsoft.com/office/drawing/2014/main" id="{8A7F3618-E39B-868A-7C85-57CB46158CE3}"/>
              </a:ext>
            </a:extLst>
          </p:cNvPr>
          <p:cNvSpPr txBox="1"/>
          <p:nvPr/>
        </p:nvSpPr>
        <p:spPr>
          <a:xfrm>
            <a:off x="8038718" y="5347433"/>
            <a:ext cx="990000" cy="651272"/>
          </a:xfrm>
          <a:prstGeom prst="roundRect">
            <a:avLst>
              <a:gd name="adj" fmla="val 10040"/>
            </a:avLst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ro-RO" altLang="de-DE" dirty="0">
                <a:latin typeface="Comic Sans MS" panose="030F0702030302020204" pitchFamily="66" charset="0"/>
                <a:cs typeface="Calibri" panose="020F0502020204030204" pitchFamily="34" charset="0"/>
              </a:rPr>
              <a:t>zero</a:t>
            </a:r>
            <a:r>
              <a:rPr lang="az-Cyrl-AZ" altLang="de-DE" dirty="0">
                <a:latin typeface="Comic Sans MS" panose="030F0702030302020204" pitchFamily="66" charset="0"/>
                <a:cs typeface="Calibri" panose="020F0502020204030204" pitchFamily="34" charset="0"/>
              </a:rPr>
              <a:t> </a:t>
            </a:r>
          </a:p>
          <a:p>
            <a:pPr algn="ctr"/>
            <a:r>
              <a:rPr lang="de-DE" altLang="de-DE" sz="1600" dirty="0">
                <a:solidFill>
                  <a:srgbClr val="9D9D9D"/>
                </a:solidFill>
                <a:latin typeface="Comic Sans MS" panose="030F0702030302020204" pitchFamily="66" charset="0"/>
                <a:cs typeface="Calibri" panose="020F0502020204030204" pitchFamily="34" charset="0"/>
              </a:rPr>
              <a:t>[</a:t>
            </a:r>
            <a:r>
              <a:rPr lang="ro-RO" altLang="de-DE" sz="1600" dirty="0">
                <a:solidFill>
                  <a:srgbClr val="9D9D9D"/>
                </a:solidFill>
                <a:latin typeface="Comic Sans MS" panose="030F0702030302020204" pitchFamily="66" charset="0"/>
                <a:cs typeface="Calibri" panose="020F0502020204030204" pitchFamily="34" charset="0"/>
              </a:rPr>
              <a:t>sero</a:t>
            </a:r>
            <a:r>
              <a:rPr lang="de-DE" altLang="de-DE" sz="1600" dirty="0">
                <a:solidFill>
                  <a:srgbClr val="9D9D9D"/>
                </a:solidFill>
                <a:latin typeface="Comic Sans MS" panose="030F0702030302020204" pitchFamily="66" charset="0"/>
                <a:cs typeface="Calibri" panose="020F0502020204030204" pitchFamily="34" charset="0"/>
              </a:rPr>
              <a:t>]</a:t>
            </a:r>
          </a:p>
        </p:txBody>
      </p:sp>
      <p:pic>
        <p:nvPicPr>
          <p:cNvPr id="6" name="Audio Recording 19.01.2023, 13:03:59">
            <a:hlinkClick r:id="" action="ppaction://media"/>
            <a:extLst>
              <a:ext uri="{FF2B5EF4-FFF2-40B4-BE49-F238E27FC236}">
                <a16:creationId xmlns:a16="http://schemas.microsoft.com/office/drawing/2014/main" id="{22F7CE18-2416-D5CE-5172-D509EABF55CF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6"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1626490" y="2341397"/>
            <a:ext cx="468000" cy="468000"/>
          </a:xfrm>
          <a:prstGeom prst="rect">
            <a:avLst/>
          </a:prstGeom>
        </p:spPr>
      </p:pic>
      <p:pic>
        <p:nvPicPr>
          <p:cNvPr id="7" name="Audio Recording 19.01.2023, 13:04:11">
            <a:hlinkClick r:id="" action="ppaction://media"/>
            <a:extLst>
              <a:ext uri="{FF2B5EF4-FFF2-40B4-BE49-F238E27FC236}">
                <a16:creationId xmlns:a16="http://schemas.microsoft.com/office/drawing/2014/main" id="{8174B927-EBB8-91E8-DAC2-CAC5C0ED9624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46"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3454181" y="2341397"/>
            <a:ext cx="468000" cy="468000"/>
          </a:xfrm>
          <a:prstGeom prst="rect">
            <a:avLst/>
          </a:prstGeom>
        </p:spPr>
      </p:pic>
      <p:pic>
        <p:nvPicPr>
          <p:cNvPr id="9" name="Audio Recording 19.01.2023, 13:04:19">
            <a:hlinkClick r:id="" action="ppaction://media"/>
            <a:extLst>
              <a:ext uri="{FF2B5EF4-FFF2-40B4-BE49-F238E27FC236}">
                <a16:creationId xmlns:a16="http://schemas.microsoft.com/office/drawing/2014/main" id="{08E2FE81-1A7F-3C8B-11F4-0B9F0067A240}"/>
              </a:ext>
            </a:extLst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46"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5356825" y="2341397"/>
            <a:ext cx="468000" cy="468000"/>
          </a:xfrm>
          <a:prstGeom prst="rect">
            <a:avLst/>
          </a:prstGeom>
        </p:spPr>
      </p:pic>
      <p:pic>
        <p:nvPicPr>
          <p:cNvPr id="10" name="Audio Recording 19.01.2023, 13:04:37">
            <a:hlinkClick r:id="" action="ppaction://media"/>
            <a:extLst>
              <a:ext uri="{FF2B5EF4-FFF2-40B4-BE49-F238E27FC236}">
                <a16:creationId xmlns:a16="http://schemas.microsoft.com/office/drawing/2014/main" id="{DF68F0DA-889D-7BDC-5029-2E6FB3B7B843}"/>
              </a:ext>
            </a:extLst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46"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7223831" y="2341397"/>
            <a:ext cx="468000" cy="468000"/>
          </a:xfrm>
          <a:prstGeom prst="rect">
            <a:avLst/>
          </a:prstGeom>
        </p:spPr>
      </p:pic>
      <p:pic>
        <p:nvPicPr>
          <p:cNvPr id="11" name="Audio Recording 19.01.2023, 13:04:45">
            <a:hlinkClick r:id="" action="ppaction://media"/>
            <a:extLst>
              <a:ext uri="{FF2B5EF4-FFF2-40B4-BE49-F238E27FC236}">
                <a16:creationId xmlns:a16="http://schemas.microsoft.com/office/drawing/2014/main" id="{786A3480-7FD9-E847-26A3-D9886F143542}"/>
              </a:ext>
            </a:extLst>
          </p:cNvPr>
          <p:cNvPicPr>
            <a:picLocks noChangeAspect="1"/>
          </p:cNvPicPr>
          <p:nvPr>
            <a:audioFile r:link="rId10"/>
            <p:extLst>
              <p:ext uri="{DAA4B4D4-6D71-4841-9C94-3DE7FCFB9230}">
                <p14:media xmlns:p14="http://schemas.microsoft.com/office/powerpoint/2010/main" r:embed="rId9"/>
              </p:ext>
            </p:extLst>
          </p:nvPr>
        </p:nvPicPr>
        <p:blipFill>
          <a:blip r:embed="rId46"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1369737" y="219087"/>
            <a:ext cx="468000" cy="468000"/>
          </a:xfrm>
          <a:prstGeom prst="rect">
            <a:avLst/>
          </a:prstGeom>
        </p:spPr>
      </p:pic>
      <p:pic>
        <p:nvPicPr>
          <p:cNvPr id="13" name="Audio Recording 19.01.2023, 13:04:58">
            <a:hlinkClick r:id="" action="ppaction://media"/>
            <a:extLst>
              <a:ext uri="{FF2B5EF4-FFF2-40B4-BE49-F238E27FC236}">
                <a16:creationId xmlns:a16="http://schemas.microsoft.com/office/drawing/2014/main" id="{B4547991-1A81-C7E6-3F52-8B5BE61D8B8C}"/>
              </a:ext>
            </a:extLst>
          </p:cNvPr>
          <p:cNvPicPr>
            <a:picLocks noChangeAspect="1"/>
          </p:cNvPicPr>
          <p:nvPr>
            <a:audioFile r:link="rId12"/>
            <p:extLst>
              <p:ext uri="{DAA4B4D4-6D71-4841-9C94-3DE7FCFB9230}">
                <p14:media xmlns:p14="http://schemas.microsoft.com/office/powerpoint/2010/main" r:embed="rId11"/>
              </p:ext>
            </p:extLst>
          </p:nvPr>
        </p:nvPicPr>
        <p:blipFill>
          <a:blip r:embed="rId46"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9071128" y="2341397"/>
            <a:ext cx="468000" cy="468000"/>
          </a:xfrm>
          <a:prstGeom prst="rect">
            <a:avLst/>
          </a:prstGeom>
        </p:spPr>
      </p:pic>
      <p:pic>
        <p:nvPicPr>
          <p:cNvPr id="17" name="Audio Recording 19.01.2023, 13:05:08">
            <a:hlinkClick r:id="" action="ppaction://media"/>
            <a:extLst>
              <a:ext uri="{FF2B5EF4-FFF2-40B4-BE49-F238E27FC236}">
                <a16:creationId xmlns:a16="http://schemas.microsoft.com/office/drawing/2014/main" id="{45AA3449-DF95-7F96-3EA7-2091282947F2}"/>
              </a:ext>
            </a:extLst>
          </p:cNvPr>
          <p:cNvPicPr>
            <a:picLocks noChangeAspect="1"/>
          </p:cNvPicPr>
          <p:nvPr>
            <a:audioFile r:link="rId14"/>
            <p:extLst>
              <p:ext uri="{DAA4B4D4-6D71-4841-9C94-3DE7FCFB9230}">
                <p14:media xmlns:p14="http://schemas.microsoft.com/office/powerpoint/2010/main" r:embed="rId13"/>
              </p:ext>
            </p:extLst>
          </p:nvPr>
        </p:nvPicPr>
        <p:blipFill>
          <a:blip r:embed="rId46"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1489883" y="4850236"/>
            <a:ext cx="468000" cy="468000"/>
          </a:xfrm>
          <a:prstGeom prst="rect">
            <a:avLst/>
          </a:prstGeom>
        </p:spPr>
      </p:pic>
      <p:pic>
        <p:nvPicPr>
          <p:cNvPr id="18" name="Audio Recording 19.01.2023, 13:05:16">
            <a:hlinkClick r:id="" action="ppaction://media"/>
            <a:extLst>
              <a:ext uri="{FF2B5EF4-FFF2-40B4-BE49-F238E27FC236}">
                <a16:creationId xmlns:a16="http://schemas.microsoft.com/office/drawing/2014/main" id="{A7A2B07D-21B8-0F67-9304-4B91D723532F}"/>
              </a:ext>
            </a:extLst>
          </p:cNvPr>
          <p:cNvPicPr>
            <a:picLocks noChangeAspect="1"/>
          </p:cNvPicPr>
          <p:nvPr>
            <a:audioFile r:link="rId16"/>
            <p:extLst>
              <p:ext uri="{DAA4B4D4-6D71-4841-9C94-3DE7FCFB9230}">
                <p14:media xmlns:p14="http://schemas.microsoft.com/office/powerpoint/2010/main" r:embed="rId15"/>
              </p:ext>
            </p:extLst>
          </p:nvPr>
        </p:nvPicPr>
        <p:blipFill>
          <a:blip r:embed="rId46"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3466480" y="4850236"/>
            <a:ext cx="468000" cy="468000"/>
          </a:xfrm>
          <a:prstGeom prst="rect">
            <a:avLst/>
          </a:prstGeom>
        </p:spPr>
      </p:pic>
      <p:pic>
        <p:nvPicPr>
          <p:cNvPr id="21" name="Audio Recording 19.01.2023, 13:05:24">
            <a:hlinkClick r:id="" action="ppaction://media"/>
            <a:extLst>
              <a:ext uri="{FF2B5EF4-FFF2-40B4-BE49-F238E27FC236}">
                <a16:creationId xmlns:a16="http://schemas.microsoft.com/office/drawing/2014/main" id="{6CD6F0B9-E04D-1B09-79F6-A8715341FAD1}"/>
              </a:ext>
            </a:extLst>
          </p:cNvPr>
          <p:cNvPicPr>
            <a:picLocks noChangeAspect="1"/>
          </p:cNvPicPr>
          <p:nvPr>
            <a:audioFile r:link="rId18"/>
            <p:extLst>
              <p:ext uri="{DAA4B4D4-6D71-4841-9C94-3DE7FCFB9230}">
                <p14:media xmlns:p14="http://schemas.microsoft.com/office/powerpoint/2010/main" r:embed="rId17"/>
              </p:ext>
            </p:extLst>
          </p:nvPr>
        </p:nvPicPr>
        <p:blipFill>
          <a:blip r:embed="rId46"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5321264" y="4850236"/>
            <a:ext cx="468000" cy="468000"/>
          </a:xfrm>
          <a:prstGeom prst="rect">
            <a:avLst/>
          </a:prstGeom>
        </p:spPr>
      </p:pic>
      <p:pic>
        <p:nvPicPr>
          <p:cNvPr id="22" name="Audio Recording 19.01.2023, 13:05:34">
            <a:hlinkClick r:id="" action="ppaction://media"/>
            <a:extLst>
              <a:ext uri="{FF2B5EF4-FFF2-40B4-BE49-F238E27FC236}">
                <a16:creationId xmlns:a16="http://schemas.microsoft.com/office/drawing/2014/main" id="{75E5DE36-49F9-6028-6606-75F8118BD4ED}"/>
              </a:ext>
            </a:extLst>
          </p:cNvPr>
          <p:cNvPicPr>
            <a:picLocks noChangeAspect="1"/>
          </p:cNvPicPr>
          <p:nvPr>
            <a:audioFile r:link="rId20"/>
            <p:extLst>
              <p:ext uri="{DAA4B4D4-6D71-4841-9C94-3DE7FCFB9230}">
                <p14:media xmlns:p14="http://schemas.microsoft.com/office/powerpoint/2010/main" r:embed="rId19"/>
              </p:ext>
            </p:extLst>
          </p:nvPr>
        </p:nvPicPr>
        <p:blipFill>
          <a:blip r:embed="rId46"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7193361" y="4850236"/>
            <a:ext cx="468000" cy="468000"/>
          </a:xfrm>
          <a:prstGeom prst="rect">
            <a:avLst/>
          </a:prstGeom>
        </p:spPr>
      </p:pic>
      <p:pic>
        <p:nvPicPr>
          <p:cNvPr id="23" name="Audio Recording 19.01.2023, 13:05:44">
            <a:hlinkClick r:id="" action="ppaction://media"/>
            <a:extLst>
              <a:ext uri="{FF2B5EF4-FFF2-40B4-BE49-F238E27FC236}">
                <a16:creationId xmlns:a16="http://schemas.microsoft.com/office/drawing/2014/main" id="{3A55DA51-7897-8C36-6EBF-7FCCB2CA2BDC}"/>
              </a:ext>
            </a:extLst>
          </p:cNvPr>
          <p:cNvPicPr>
            <a:picLocks noChangeAspect="1"/>
          </p:cNvPicPr>
          <p:nvPr>
            <a:audioFile r:link="rId22"/>
            <p:extLst>
              <p:ext uri="{DAA4B4D4-6D71-4841-9C94-3DE7FCFB9230}">
                <p14:media xmlns:p14="http://schemas.microsoft.com/office/powerpoint/2010/main" r:embed="rId21"/>
              </p:ext>
            </p:extLst>
          </p:nvPr>
        </p:nvPicPr>
        <p:blipFill>
          <a:blip r:embed="rId46"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9064995" y="4850236"/>
            <a:ext cx="468000" cy="468000"/>
          </a:xfrm>
          <a:prstGeom prst="rect">
            <a:avLst/>
          </a:prstGeom>
        </p:spPr>
      </p:pic>
      <p:sp>
        <p:nvSpPr>
          <p:cNvPr id="30" name="Textfeld 29">
            <a:extLst>
              <a:ext uri="{FF2B5EF4-FFF2-40B4-BE49-F238E27FC236}">
                <a16:creationId xmlns:a16="http://schemas.microsoft.com/office/drawing/2014/main" id="{16BA84FA-6712-68F9-8AEB-CF3E223EB5A5}"/>
              </a:ext>
            </a:extLst>
          </p:cNvPr>
          <p:cNvSpPr txBox="1"/>
          <p:nvPr/>
        </p:nvSpPr>
        <p:spPr>
          <a:xfrm>
            <a:off x="769562" y="1175065"/>
            <a:ext cx="931163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9000" b="1" dirty="0">
                <a:solidFill>
                  <a:srgbClr val="317A85"/>
                </a:solidFill>
                <a:latin typeface="Grundschrift" pitchFamily="2" charset="0"/>
                <a:cs typeface="Arial Black" panose="020B0604020202020204" pitchFamily="34" charset="0"/>
              </a:rPr>
              <a:t>1</a:t>
            </a:r>
          </a:p>
        </p:txBody>
      </p:sp>
      <p:sp>
        <p:nvSpPr>
          <p:cNvPr id="31" name="Textfeld 30">
            <a:extLst>
              <a:ext uri="{FF2B5EF4-FFF2-40B4-BE49-F238E27FC236}">
                <a16:creationId xmlns:a16="http://schemas.microsoft.com/office/drawing/2014/main" id="{93761A61-BE0A-DB0C-B82A-222A007C85A5}"/>
              </a:ext>
            </a:extLst>
          </p:cNvPr>
          <p:cNvSpPr txBox="1"/>
          <p:nvPr/>
        </p:nvSpPr>
        <p:spPr>
          <a:xfrm>
            <a:off x="2606473" y="1175065"/>
            <a:ext cx="931163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9000" b="1" dirty="0">
                <a:solidFill>
                  <a:srgbClr val="317A85"/>
                </a:solidFill>
                <a:latin typeface="Grundschrift" pitchFamily="2" charset="0"/>
                <a:cs typeface="Arial Black" panose="020B0604020202020204" pitchFamily="34" charset="0"/>
              </a:rPr>
              <a:t>2</a:t>
            </a:r>
          </a:p>
        </p:txBody>
      </p:sp>
      <p:sp>
        <p:nvSpPr>
          <p:cNvPr id="33" name="Textfeld 32">
            <a:extLst>
              <a:ext uri="{FF2B5EF4-FFF2-40B4-BE49-F238E27FC236}">
                <a16:creationId xmlns:a16="http://schemas.microsoft.com/office/drawing/2014/main" id="{CD72C83C-3C53-6C4E-054B-9C99646CA68F}"/>
              </a:ext>
            </a:extLst>
          </p:cNvPr>
          <p:cNvSpPr txBox="1"/>
          <p:nvPr/>
        </p:nvSpPr>
        <p:spPr>
          <a:xfrm>
            <a:off x="4485000" y="1175065"/>
            <a:ext cx="931163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9000" b="1" dirty="0">
                <a:solidFill>
                  <a:srgbClr val="317A85"/>
                </a:solidFill>
                <a:latin typeface="Grundschrift" pitchFamily="2" charset="0"/>
                <a:cs typeface="Arial Black" panose="020B0604020202020204" pitchFamily="34" charset="0"/>
              </a:rPr>
              <a:t>3</a:t>
            </a:r>
          </a:p>
        </p:txBody>
      </p:sp>
      <p:sp>
        <p:nvSpPr>
          <p:cNvPr id="35" name="Textfeld 34">
            <a:extLst>
              <a:ext uri="{FF2B5EF4-FFF2-40B4-BE49-F238E27FC236}">
                <a16:creationId xmlns:a16="http://schemas.microsoft.com/office/drawing/2014/main" id="{4D12246B-0763-A143-CBBE-A7E748938964}"/>
              </a:ext>
            </a:extLst>
          </p:cNvPr>
          <p:cNvSpPr txBox="1"/>
          <p:nvPr/>
        </p:nvSpPr>
        <p:spPr>
          <a:xfrm>
            <a:off x="6342719" y="1175065"/>
            <a:ext cx="931163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9000" b="1" dirty="0">
                <a:solidFill>
                  <a:srgbClr val="317A85"/>
                </a:solidFill>
                <a:latin typeface="Grundschrift" pitchFamily="2" charset="0"/>
                <a:cs typeface="Arial Black" panose="020B0604020202020204" pitchFamily="34" charset="0"/>
              </a:rPr>
              <a:t>4</a:t>
            </a:r>
          </a:p>
        </p:txBody>
      </p:sp>
      <p:sp>
        <p:nvSpPr>
          <p:cNvPr id="37" name="Textfeld 36">
            <a:extLst>
              <a:ext uri="{FF2B5EF4-FFF2-40B4-BE49-F238E27FC236}">
                <a16:creationId xmlns:a16="http://schemas.microsoft.com/office/drawing/2014/main" id="{35A1065B-FE3B-0E84-5A49-00C29EC6D1DC}"/>
              </a:ext>
            </a:extLst>
          </p:cNvPr>
          <p:cNvSpPr txBox="1"/>
          <p:nvPr/>
        </p:nvSpPr>
        <p:spPr>
          <a:xfrm>
            <a:off x="8200438" y="1175065"/>
            <a:ext cx="931163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9000" b="1" dirty="0">
                <a:solidFill>
                  <a:srgbClr val="317A85"/>
                </a:solidFill>
                <a:latin typeface="Grundschrift" pitchFamily="2" charset="0"/>
                <a:cs typeface="Arial Black" panose="020B0604020202020204" pitchFamily="34" charset="0"/>
              </a:rPr>
              <a:t>5</a:t>
            </a:r>
          </a:p>
        </p:txBody>
      </p:sp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4AA54BF6-5DBD-2022-189A-22A8741165DA}"/>
              </a:ext>
            </a:extLst>
          </p:cNvPr>
          <p:cNvPicPr>
            <a:picLocks noChangeAspect="1"/>
          </p:cNvPicPr>
          <p:nvPr>
            <a:audioFile r:link="rId24"/>
            <p:extLst>
              <p:ext uri="{DAA4B4D4-6D71-4841-9C94-3DE7FCFB9230}">
                <p14:media xmlns:p14="http://schemas.microsoft.com/office/powerpoint/2010/main" r:embed="rId23"/>
              </p:ext>
            </p:extLst>
          </p:nvPr>
        </p:nvPicPr>
        <p:blipFill>
          <a:blip r:embed="rId47">
            <a:lum bright="70000" contrast="-70000"/>
          </a:blip>
          <a:stretch>
            <a:fillRect/>
          </a:stretch>
        </p:blipFill>
        <p:spPr>
          <a:xfrm>
            <a:off x="4107280" y="237087"/>
            <a:ext cx="432000" cy="432000"/>
          </a:xfrm>
          <a:prstGeom prst="rect">
            <a:avLst/>
          </a:prstGeom>
        </p:spPr>
      </p:pic>
      <p:pic>
        <p:nvPicPr>
          <p:cNvPr id="3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C389881B-9DC3-C28B-D0E3-3822065F6C20}"/>
              </a:ext>
            </a:extLst>
          </p:cNvPr>
          <p:cNvPicPr>
            <a:picLocks noChangeAspect="1"/>
          </p:cNvPicPr>
          <p:nvPr>
            <a:audioFile r:link="rId26"/>
            <p:extLst>
              <p:ext uri="{DAA4B4D4-6D71-4841-9C94-3DE7FCFB9230}">
                <p14:media xmlns:p14="http://schemas.microsoft.com/office/powerpoint/2010/main" r:embed="rId25"/>
              </p:ext>
            </p:extLst>
          </p:nvPr>
        </p:nvPicPr>
        <p:blipFill>
          <a:blip r:embed="rId47">
            <a:lum bright="70000" contrast="-70000"/>
          </a:blip>
          <a:stretch>
            <a:fillRect/>
          </a:stretch>
        </p:blipFill>
        <p:spPr>
          <a:xfrm>
            <a:off x="1672581" y="2997793"/>
            <a:ext cx="360000" cy="360000"/>
          </a:xfrm>
          <a:prstGeom prst="rect">
            <a:avLst/>
          </a:prstGeom>
        </p:spPr>
      </p:pic>
      <p:pic>
        <p:nvPicPr>
          <p:cNvPr id="4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28B15AF2-C1B1-6441-5644-6241E4B7CD14}"/>
              </a:ext>
            </a:extLst>
          </p:cNvPr>
          <p:cNvPicPr>
            <a:picLocks noChangeAspect="1"/>
          </p:cNvPicPr>
          <p:nvPr>
            <a:audioFile r:link="rId28"/>
            <p:extLst>
              <p:ext uri="{DAA4B4D4-6D71-4841-9C94-3DE7FCFB9230}">
                <p14:media xmlns:p14="http://schemas.microsoft.com/office/powerpoint/2010/main" r:embed="rId27"/>
              </p:ext>
            </p:extLst>
          </p:nvPr>
        </p:nvPicPr>
        <p:blipFill>
          <a:blip r:embed="rId47">
            <a:lum bright="70000" contrast="-70000"/>
          </a:blip>
          <a:stretch>
            <a:fillRect/>
          </a:stretch>
        </p:blipFill>
        <p:spPr>
          <a:xfrm>
            <a:off x="3496170" y="2960442"/>
            <a:ext cx="360000" cy="360000"/>
          </a:xfrm>
          <a:prstGeom prst="rect">
            <a:avLst/>
          </a:prstGeom>
        </p:spPr>
      </p:pic>
      <p:pic>
        <p:nvPicPr>
          <p:cNvPr id="5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0A25D264-5BC5-A584-862A-EC86B34BA6B5}"/>
              </a:ext>
            </a:extLst>
          </p:cNvPr>
          <p:cNvPicPr>
            <a:picLocks noChangeAspect="1"/>
          </p:cNvPicPr>
          <p:nvPr>
            <a:audioFile r:link="rId30"/>
            <p:extLst>
              <p:ext uri="{DAA4B4D4-6D71-4841-9C94-3DE7FCFB9230}">
                <p14:media xmlns:p14="http://schemas.microsoft.com/office/powerpoint/2010/main" r:embed="rId29"/>
              </p:ext>
            </p:extLst>
          </p:nvPr>
        </p:nvPicPr>
        <p:blipFill>
          <a:blip r:embed="rId47">
            <a:lum bright="70000" contrast="-70000"/>
          </a:blip>
          <a:stretch>
            <a:fillRect/>
          </a:stretch>
        </p:blipFill>
        <p:spPr>
          <a:xfrm>
            <a:off x="5365851" y="2917238"/>
            <a:ext cx="360000" cy="360000"/>
          </a:xfrm>
          <a:prstGeom prst="rect">
            <a:avLst/>
          </a:prstGeom>
        </p:spPr>
      </p:pic>
      <p:pic>
        <p:nvPicPr>
          <p:cNvPr id="8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DB57BADA-B97F-532C-4669-7617B3A0AD80}"/>
              </a:ext>
            </a:extLst>
          </p:cNvPr>
          <p:cNvPicPr>
            <a:picLocks noChangeAspect="1"/>
          </p:cNvPicPr>
          <p:nvPr>
            <a:audioFile r:link="rId32"/>
            <p:extLst>
              <p:ext uri="{DAA4B4D4-6D71-4841-9C94-3DE7FCFB9230}">
                <p14:media xmlns:p14="http://schemas.microsoft.com/office/powerpoint/2010/main" r:embed="rId31"/>
              </p:ext>
            </p:extLst>
          </p:nvPr>
        </p:nvPicPr>
        <p:blipFill>
          <a:blip r:embed="rId47">
            <a:lum bright="70000" contrast="-70000"/>
          </a:blip>
          <a:stretch>
            <a:fillRect/>
          </a:stretch>
        </p:blipFill>
        <p:spPr>
          <a:xfrm>
            <a:off x="7248414" y="3017349"/>
            <a:ext cx="360000" cy="360000"/>
          </a:xfrm>
          <a:prstGeom prst="rect">
            <a:avLst/>
          </a:prstGeom>
        </p:spPr>
      </p:pic>
      <p:pic>
        <p:nvPicPr>
          <p:cNvPr id="1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CB1B29D2-7FA6-3010-0189-AD9D7DF2C242}"/>
              </a:ext>
            </a:extLst>
          </p:cNvPr>
          <p:cNvPicPr>
            <a:picLocks noChangeAspect="1"/>
          </p:cNvPicPr>
          <p:nvPr>
            <a:audioFile r:link="rId34"/>
            <p:extLst>
              <p:ext uri="{DAA4B4D4-6D71-4841-9C94-3DE7FCFB9230}">
                <p14:media xmlns:p14="http://schemas.microsoft.com/office/powerpoint/2010/main" r:embed="rId33"/>
              </p:ext>
            </p:extLst>
          </p:nvPr>
        </p:nvPicPr>
        <p:blipFill>
          <a:blip r:embed="rId47">
            <a:lum bright="70000" contrast="-70000"/>
          </a:blip>
          <a:stretch>
            <a:fillRect/>
          </a:stretch>
        </p:blipFill>
        <p:spPr>
          <a:xfrm>
            <a:off x="9241390" y="2983509"/>
            <a:ext cx="360000" cy="360000"/>
          </a:xfrm>
          <a:prstGeom prst="rect">
            <a:avLst/>
          </a:prstGeom>
        </p:spPr>
      </p:pic>
      <p:pic>
        <p:nvPicPr>
          <p:cNvPr id="14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B1C65A50-986C-5793-929B-4693E68B4964}"/>
              </a:ext>
            </a:extLst>
          </p:cNvPr>
          <p:cNvPicPr>
            <a:picLocks noChangeAspect="1"/>
          </p:cNvPicPr>
          <p:nvPr>
            <a:audioFile r:link="rId36"/>
            <p:extLst>
              <p:ext uri="{DAA4B4D4-6D71-4841-9C94-3DE7FCFB9230}">
                <p14:media xmlns:p14="http://schemas.microsoft.com/office/powerpoint/2010/main" r:embed="rId35"/>
              </p:ext>
            </p:extLst>
          </p:nvPr>
        </p:nvPicPr>
        <p:blipFill>
          <a:blip r:embed="rId47">
            <a:lum bright="70000" contrast="-70000"/>
          </a:blip>
          <a:stretch>
            <a:fillRect/>
          </a:stretch>
        </p:blipFill>
        <p:spPr>
          <a:xfrm>
            <a:off x="1722964" y="5360882"/>
            <a:ext cx="360000" cy="360000"/>
          </a:xfrm>
          <a:prstGeom prst="rect">
            <a:avLst/>
          </a:prstGeom>
        </p:spPr>
      </p:pic>
      <p:pic>
        <p:nvPicPr>
          <p:cNvPr id="15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1FFD59F9-779E-3F29-D948-9A2713F40152}"/>
              </a:ext>
            </a:extLst>
          </p:cNvPr>
          <p:cNvPicPr>
            <a:picLocks noChangeAspect="1"/>
          </p:cNvPicPr>
          <p:nvPr>
            <a:audioFile r:link="rId38"/>
            <p:extLst>
              <p:ext uri="{DAA4B4D4-6D71-4841-9C94-3DE7FCFB9230}">
                <p14:media xmlns:p14="http://schemas.microsoft.com/office/powerpoint/2010/main" r:embed="rId37"/>
              </p:ext>
            </p:extLst>
          </p:nvPr>
        </p:nvPicPr>
        <p:blipFill>
          <a:blip r:embed="rId47">
            <a:lum bright="70000" contrast="-70000"/>
          </a:blip>
          <a:stretch>
            <a:fillRect/>
          </a:stretch>
        </p:blipFill>
        <p:spPr>
          <a:xfrm>
            <a:off x="3569205" y="5440857"/>
            <a:ext cx="360000" cy="360000"/>
          </a:xfrm>
          <a:prstGeom prst="rect">
            <a:avLst/>
          </a:prstGeom>
        </p:spPr>
      </p:pic>
      <p:pic>
        <p:nvPicPr>
          <p:cNvPr id="19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82041337-D575-9318-F8ED-C9AD5B9BD6DB}"/>
              </a:ext>
            </a:extLst>
          </p:cNvPr>
          <p:cNvPicPr>
            <a:picLocks noChangeAspect="1"/>
          </p:cNvPicPr>
          <p:nvPr>
            <a:audioFile r:link="rId40"/>
            <p:extLst>
              <p:ext uri="{DAA4B4D4-6D71-4841-9C94-3DE7FCFB9230}">
                <p14:media xmlns:p14="http://schemas.microsoft.com/office/powerpoint/2010/main" r:embed="rId39"/>
              </p:ext>
            </p:extLst>
          </p:nvPr>
        </p:nvPicPr>
        <p:blipFill>
          <a:blip r:embed="rId47">
            <a:lum bright="70000" contrast="-70000"/>
          </a:blip>
          <a:stretch>
            <a:fillRect/>
          </a:stretch>
        </p:blipFill>
        <p:spPr>
          <a:xfrm>
            <a:off x="5339264" y="5470783"/>
            <a:ext cx="360000" cy="360000"/>
          </a:xfrm>
          <a:prstGeom prst="rect">
            <a:avLst/>
          </a:prstGeom>
        </p:spPr>
      </p:pic>
      <p:pic>
        <p:nvPicPr>
          <p:cNvPr id="24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6B7B39C8-44FB-FDEA-B783-57D36ED9BFB1}"/>
              </a:ext>
            </a:extLst>
          </p:cNvPr>
          <p:cNvPicPr>
            <a:picLocks noChangeAspect="1"/>
          </p:cNvPicPr>
          <p:nvPr>
            <a:audioFile r:link="rId42"/>
            <p:extLst>
              <p:ext uri="{DAA4B4D4-6D71-4841-9C94-3DE7FCFB9230}">
                <p14:media xmlns:p14="http://schemas.microsoft.com/office/powerpoint/2010/main" r:embed="rId41"/>
              </p:ext>
            </p:extLst>
          </p:nvPr>
        </p:nvPicPr>
        <p:blipFill>
          <a:blip r:embed="rId47">
            <a:lum bright="70000" contrast="-70000"/>
          </a:blip>
          <a:stretch>
            <a:fillRect/>
          </a:stretch>
        </p:blipFill>
        <p:spPr>
          <a:xfrm>
            <a:off x="7223831" y="5451747"/>
            <a:ext cx="360000" cy="360000"/>
          </a:xfrm>
          <a:prstGeom prst="rect">
            <a:avLst/>
          </a:prstGeom>
        </p:spPr>
      </p:pic>
      <p:pic>
        <p:nvPicPr>
          <p:cNvPr id="25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994AC8DE-6BB8-35CD-3DE7-D954B4F52CBD}"/>
              </a:ext>
            </a:extLst>
          </p:cNvPr>
          <p:cNvPicPr>
            <a:picLocks noChangeAspect="1"/>
          </p:cNvPicPr>
          <p:nvPr>
            <a:audioFile r:link="rId44"/>
            <p:extLst>
              <p:ext uri="{DAA4B4D4-6D71-4841-9C94-3DE7FCFB9230}">
                <p14:media xmlns:p14="http://schemas.microsoft.com/office/powerpoint/2010/main" r:embed="rId43"/>
              </p:ext>
            </p:extLst>
          </p:nvPr>
        </p:nvPicPr>
        <p:blipFill>
          <a:blip r:embed="rId47">
            <a:lum bright="70000" contrast="-70000"/>
          </a:blip>
          <a:stretch>
            <a:fillRect/>
          </a:stretch>
        </p:blipFill>
        <p:spPr>
          <a:xfrm>
            <a:off x="9112638" y="5451747"/>
            <a:ext cx="360000" cy="3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1296424"/>
      </p:ext>
    </p:extLst>
  </p:cSld>
  <p:clrMapOvr>
    <a:masterClrMapping/>
  </p:clrMapOvr>
  <p:timing>
    <p:tnLst>
      <p:par>
        <p:cTn id="1" dur="indefinite" restart="never" nodeType="tmRoot">
          <p:childTnLst>
            <p:audio>
              <p:cMediaNode vol="80000">
                <p:cTn id="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  <p:audio>
              <p:cMediaNode vol="80000">
                <p:cTn id="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  <p:audio>
              <p:cMediaNode vol="80000">
                <p:cTn id="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  <p:audio>
              <p:cMediaNode vol="80000">
                <p:cTn id="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  <p:audio>
              <p:cMediaNode vol="80000">
                <p:cTn id="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  <p:audio>
              <p:cMediaNode vol="80000">
                <p:cTn id="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7"/>
                </p:tgtEl>
              </p:cMediaNode>
            </p:audio>
            <p:audio>
              <p:cMediaNode vol="80000">
                <p:cTn id="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8"/>
                </p:tgtEl>
              </p:cMediaNode>
            </p:audio>
            <p:audio>
              <p:cMediaNode vol="80000">
                <p:cTn id="1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1"/>
                </p:tgtEl>
              </p:cMediaNode>
            </p:audio>
            <p:audio>
              <p:cMediaNode vol="80000">
                <p:cTn id="1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2"/>
                </p:tgtEl>
              </p:cMediaNode>
            </p:audio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3"/>
                </p:tgtEl>
              </p:cMediaNode>
            </p:audio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audio>
              <p:cMediaNode vol="80000">
                <p:cTn id="1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audio>
              <p:cMediaNode vol="80000">
                <p:cTn id="1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audio>
              <p:cMediaNode vol="80000">
                <p:cTn id="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  <p:audio>
              <p:cMediaNode vol="80000">
                <p:cTn id="1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  <p:audio>
              <p:cMediaNode vol="80000">
                <p:cTn id="1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  <p:audio>
              <p:cMediaNode vol="8000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  <p:audio>
              <p:cMediaNode vol="80000">
                <p:cTn id="2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audio>
            <p:audio>
              <p:cMediaNode vol="80000">
                <p:cTn id="2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9"/>
                </p:tgtEl>
              </p:cMediaNode>
            </p:audio>
            <p:audio>
              <p:cMediaNode vol="80000">
                <p:cTn id="2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4"/>
                </p:tgtEl>
              </p:cMediaNode>
            </p:audio>
            <p:audio>
              <p:cMediaNode vol="80000">
                <p:cTn id="2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5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bgerundetes Rechteck 2">
            <a:extLst>
              <a:ext uri="{FF2B5EF4-FFF2-40B4-BE49-F238E27FC236}">
                <a16:creationId xmlns:a16="http://schemas.microsoft.com/office/drawing/2014/main" id="{61D4E3EE-E7E3-68E8-9B08-0917A4C60EE7}"/>
              </a:ext>
            </a:extLst>
          </p:cNvPr>
          <p:cNvSpPr/>
          <p:nvPr/>
        </p:nvSpPr>
        <p:spPr>
          <a:xfrm>
            <a:off x="305972" y="1018800"/>
            <a:ext cx="9294057" cy="4822824"/>
          </a:xfrm>
          <a:prstGeom prst="roundRect">
            <a:avLst>
              <a:gd name="adj" fmla="val 2987"/>
            </a:avLst>
          </a:prstGeom>
          <a:solidFill>
            <a:srgbClr val="317A85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8000" dirty="0"/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4A69EA41-0DA1-E41E-F7E9-CE223AB6A44A}"/>
              </a:ext>
            </a:extLst>
          </p:cNvPr>
          <p:cNvSpPr txBox="1"/>
          <p:nvPr/>
        </p:nvSpPr>
        <p:spPr>
          <a:xfrm>
            <a:off x="4519190" y="1953648"/>
            <a:ext cx="3168000" cy="1021556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5400" dirty="0">
                <a:latin typeface="Comic Sans MS" panose="030F0902030302020204" pitchFamily="66" charset="0"/>
              </a:rPr>
              <a:t>eins</a:t>
            </a:r>
            <a:endParaRPr lang="de-DE" sz="6000" dirty="0">
              <a:latin typeface="Comic Sans MS" panose="030F0902030302020204" pitchFamily="66" charset="0"/>
            </a:endParaRPr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FA87BB4B-4BBF-F2F2-52CD-322DF79DB8C5}"/>
              </a:ext>
            </a:extLst>
          </p:cNvPr>
          <p:cNvSpPr txBox="1"/>
          <p:nvPr/>
        </p:nvSpPr>
        <p:spPr>
          <a:xfrm>
            <a:off x="4519190" y="3363589"/>
            <a:ext cx="3168000" cy="1693307"/>
          </a:xfrm>
          <a:prstGeom prst="roundRect">
            <a:avLst>
              <a:gd name="adj" fmla="val 10040"/>
            </a:avLst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ro-RO" altLang="de-DE" sz="5400" dirty="0">
                <a:latin typeface="Comic Sans MS" panose="030F0702030302020204" pitchFamily="66" charset="0"/>
                <a:cs typeface="Calibri" panose="020F0502020204030204" pitchFamily="34" charset="0"/>
              </a:rPr>
              <a:t>unu</a:t>
            </a:r>
            <a:endParaRPr lang="az-Cyrl-AZ" altLang="de-DE" sz="5400" dirty="0">
              <a:latin typeface="Comic Sans MS" panose="030F0702030302020204" pitchFamily="66" charset="0"/>
              <a:cs typeface="Calibri" panose="020F0502020204030204" pitchFamily="34" charset="0"/>
            </a:endParaRPr>
          </a:p>
          <a:p>
            <a:pPr algn="ctr"/>
            <a:r>
              <a:rPr lang="de-DE" altLang="de-DE" sz="4400" dirty="0">
                <a:solidFill>
                  <a:srgbClr val="9D9D9D"/>
                </a:solidFill>
                <a:latin typeface="Comic Sans MS" panose="030F0902030302020204" pitchFamily="66" charset="0"/>
                <a:cs typeface="Calibri" panose="020F0502020204030204" pitchFamily="34" charset="0"/>
              </a:rPr>
              <a:t>[</a:t>
            </a:r>
            <a:r>
              <a:rPr lang="ro-RO" altLang="de-DE" sz="4400" dirty="0">
                <a:solidFill>
                  <a:srgbClr val="9D9D9D"/>
                </a:solidFill>
                <a:latin typeface="Comic Sans MS" panose="030F0902030302020204" pitchFamily="66" charset="0"/>
                <a:cs typeface="Calibri" panose="020F0502020204030204" pitchFamily="34" charset="0"/>
              </a:rPr>
              <a:t>unu</a:t>
            </a:r>
            <a:r>
              <a:rPr lang="de-DE" altLang="de-DE" sz="4400" dirty="0">
                <a:solidFill>
                  <a:srgbClr val="9D9D9D"/>
                </a:solidFill>
                <a:latin typeface="Comic Sans MS" panose="030F0902030302020204" pitchFamily="66" charset="0"/>
                <a:cs typeface="Calibri" panose="020F0502020204030204" pitchFamily="34" charset="0"/>
              </a:rPr>
              <a:t>]</a:t>
            </a:r>
          </a:p>
        </p:txBody>
      </p:sp>
      <p:pic>
        <p:nvPicPr>
          <p:cNvPr id="4" name="Audio Recording 19.01.2023, 13:13:50">
            <a:hlinkClick r:id="" action="ppaction://media"/>
            <a:extLst>
              <a:ext uri="{FF2B5EF4-FFF2-40B4-BE49-F238E27FC236}">
                <a16:creationId xmlns:a16="http://schemas.microsoft.com/office/drawing/2014/main" id="{F63FC8FD-13E2-6936-DD0F-F8052826ECA6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7887248" y="2268097"/>
            <a:ext cx="468000" cy="468000"/>
          </a:xfrm>
          <a:prstGeom prst="rect">
            <a:avLst/>
          </a:prstGeom>
        </p:spPr>
      </p:pic>
      <p:sp>
        <p:nvSpPr>
          <p:cNvPr id="10" name="Textfeld 9">
            <a:extLst>
              <a:ext uri="{FF2B5EF4-FFF2-40B4-BE49-F238E27FC236}">
                <a16:creationId xmlns:a16="http://schemas.microsoft.com/office/drawing/2014/main" id="{9B8DCF05-B5B5-F667-CBC3-26F034EA56E4}"/>
              </a:ext>
            </a:extLst>
          </p:cNvPr>
          <p:cNvSpPr txBox="1"/>
          <p:nvPr/>
        </p:nvSpPr>
        <p:spPr>
          <a:xfrm>
            <a:off x="670600" y="1713600"/>
            <a:ext cx="3414532" cy="39395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5000" b="1" dirty="0">
                <a:solidFill>
                  <a:srgbClr val="317A85"/>
                </a:solidFill>
                <a:latin typeface="Grundschrift" pitchFamily="2" charset="0"/>
              </a:rPr>
              <a:t>1</a:t>
            </a:r>
          </a:p>
        </p:txBody>
      </p:sp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3A90CCC0-D55A-0529-82F4-50CAC62AC17B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7">
            <a:lum bright="70000" contrast="-70000"/>
          </a:blip>
          <a:stretch>
            <a:fillRect/>
          </a:stretch>
        </p:blipFill>
        <p:spPr>
          <a:xfrm>
            <a:off x="7887248" y="3850829"/>
            <a:ext cx="432000" cy="43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6326996"/>
      </p:ext>
    </p:extLst>
  </p:cSld>
  <p:clrMapOvr>
    <a:masterClrMapping/>
  </p:clrMapOvr>
  <p:timing>
    <p:tnLst>
      <p:par>
        <p:cTn id="1" dur="indefinite" restart="never" nodeType="tmRoot">
          <p:childTnLst>
            <p:audio>
              <p:cMediaNode vol="80000">
                <p:cTn id="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audio>
              <p:cMediaNode vol="80000">
                <p:cTn id="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bgerundetes Rechteck 3">
            <a:extLst>
              <a:ext uri="{FF2B5EF4-FFF2-40B4-BE49-F238E27FC236}">
                <a16:creationId xmlns:a16="http://schemas.microsoft.com/office/drawing/2014/main" id="{B54C502F-66C8-CEAB-BCD9-3954B6F7B2C0}"/>
              </a:ext>
            </a:extLst>
          </p:cNvPr>
          <p:cNvSpPr/>
          <p:nvPr/>
        </p:nvSpPr>
        <p:spPr>
          <a:xfrm>
            <a:off x="305972" y="1018800"/>
            <a:ext cx="9294057" cy="4822824"/>
          </a:xfrm>
          <a:prstGeom prst="roundRect">
            <a:avLst>
              <a:gd name="adj" fmla="val 2987"/>
            </a:avLst>
          </a:prstGeom>
          <a:solidFill>
            <a:srgbClr val="317A85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8000" dirty="0"/>
          </a:p>
        </p:txBody>
      </p:sp>
      <p:grpSp>
        <p:nvGrpSpPr>
          <p:cNvPr id="5" name="Gruppieren 4">
            <a:extLst>
              <a:ext uri="{FF2B5EF4-FFF2-40B4-BE49-F238E27FC236}">
                <a16:creationId xmlns:a16="http://schemas.microsoft.com/office/drawing/2014/main" id="{A75FA02A-D9DD-95C5-830B-D7931D741B31}"/>
              </a:ext>
            </a:extLst>
          </p:cNvPr>
          <p:cNvGrpSpPr/>
          <p:nvPr/>
        </p:nvGrpSpPr>
        <p:grpSpPr>
          <a:xfrm>
            <a:off x="4519179" y="1829608"/>
            <a:ext cx="3168000" cy="3075607"/>
            <a:chOff x="1550793" y="1617866"/>
            <a:chExt cx="1549674" cy="1025697"/>
          </a:xfrm>
          <a:solidFill>
            <a:srgbClr val="317A85">
              <a:alpha val="20000"/>
            </a:srgbClr>
          </a:solidFill>
        </p:grpSpPr>
        <p:sp>
          <p:nvSpPr>
            <p:cNvPr id="6" name="Textfeld 5">
              <a:extLst>
                <a:ext uri="{FF2B5EF4-FFF2-40B4-BE49-F238E27FC236}">
                  <a16:creationId xmlns:a16="http://schemas.microsoft.com/office/drawing/2014/main" id="{AB6FDD25-F4AE-B599-CC6B-F3C4EF36CD66}"/>
                </a:ext>
              </a:extLst>
            </p:cNvPr>
            <p:cNvSpPr txBox="1"/>
            <p:nvPr/>
          </p:nvSpPr>
          <p:spPr>
            <a:xfrm>
              <a:off x="1550793" y="1617866"/>
              <a:ext cx="1549674" cy="340683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de-DE" sz="5400" dirty="0">
                  <a:latin typeface="Comic Sans MS" panose="030F0902030302020204" pitchFamily="66" charset="0"/>
                </a:rPr>
                <a:t>zwei</a:t>
              </a:r>
              <a:endParaRPr lang="de-DE" sz="6000" dirty="0">
                <a:latin typeface="Comic Sans MS" panose="030F0902030302020204" pitchFamily="66" charset="0"/>
              </a:endParaRPr>
            </a:p>
          </p:txBody>
        </p:sp>
        <p:sp>
          <p:nvSpPr>
            <p:cNvPr id="7" name="Textfeld 6">
              <a:extLst>
                <a:ext uri="{FF2B5EF4-FFF2-40B4-BE49-F238E27FC236}">
                  <a16:creationId xmlns:a16="http://schemas.microsoft.com/office/drawing/2014/main" id="{F2F7B4F3-D3F2-ED6E-A00E-20F0D9D74912}"/>
                </a:ext>
              </a:extLst>
            </p:cNvPr>
            <p:cNvSpPr txBox="1"/>
            <p:nvPr/>
          </p:nvSpPr>
          <p:spPr>
            <a:xfrm>
              <a:off x="1550793" y="2078855"/>
              <a:ext cx="1549674" cy="564708"/>
            </a:xfrm>
            <a:prstGeom prst="roundRect">
              <a:avLst>
                <a:gd name="adj" fmla="val 10040"/>
              </a:avLst>
            </a:prstGeom>
            <a:solidFill>
              <a:schemeClr val="bg1"/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ro-RO" altLang="de-DE" sz="5400" dirty="0">
                  <a:latin typeface="Comic Sans MS" panose="030F0702030302020204" pitchFamily="66" charset="0"/>
                  <a:cs typeface="Calibri" panose="020F0502020204030204" pitchFamily="34" charset="0"/>
                </a:rPr>
                <a:t>doi</a:t>
              </a:r>
              <a:endParaRPr lang="az-Cyrl-AZ" altLang="de-DE" sz="5400" dirty="0">
                <a:latin typeface="Comic Sans MS" panose="030F0702030302020204" pitchFamily="66" charset="0"/>
                <a:cs typeface="Calibri" panose="020F0502020204030204" pitchFamily="34" charset="0"/>
              </a:endParaRPr>
            </a:p>
            <a:p>
              <a:pPr algn="ctr"/>
              <a:r>
                <a:rPr lang="de-DE" altLang="de-DE" sz="4400" dirty="0">
                  <a:solidFill>
                    <a:srgbClr val="9D9D9D"/>
                  </a:solidFill>
                  <a:latin typeface="Comic Sans MS" panose="030F0902030302020204" pitchFamily="66" charset="0"/>
                  <a:cs typeface="Calibri" panose="020F0502020204030204" pitchFamily="34" charset="0"/>
                </a:rPr>
                <a:t>[d</a:t>
              </a:r>
              <a:r>
                <a:rPr lang="ro-RO" altLang="de-DE" sz="4400" dirty="0">
                  <a:solidFill>
                    <a:srgbClr val="9D9D9D"/>
                  </a:solidFill>
                  <a:latin typeface="Comic Sans MS" panose="030F0902030302020204" pitchFamily="66" charset="0"/>
                  <a:cs typeface="Calibri" panose="020F0502020204030204" pitchFamily="34" charset="0"/>
                </a:rPr>
                <a:t>oj</a:t>
              </a:r>
              <a:r>
                <a:rPr lang="de-DE" altLang="de-DE" sz="4400" dirty="0">
                  <a:solidFill>
                    <a:srgbClr val="9D9D9D"/>
                  </a:solidFill>
                  <a:latin typeface="Comic Sans MS" panose="030F0902030302020204" pitchFamily="66" charset="0"/>
                  <a:cs typeface="Calibri" panose="020F0502020204030204" pitchFamily="34" charset="0"/>
                </a:rPr>
                <a:t>]</a:t>
              </a:r>
            </a:p>
          </p:txBody>
        </p:sp>
      </p:grpSp>
      <p:pic>
        <p:nvPicPr>
          <p:cNvPr id="2" name="Audio Recording 19.01.2023, 13:13:58">
            <a:hlinkClick r:id="" action="ppaction://media"/>
            <a:extLst>
              <a:ext uri="{FF2B5EF4-FFF2-40B4-BE49-F238E27FC236}">
                <a16:creationId xmlns:a16="http://schemas.microsoft.com/office/drawing/2014/main" id="{A08F5CFE-A85E-2178-351B-94AEB19FF213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7771063" y="2106384"/>
            <a:ext cx="468000" cy="468000"/>
          </a:xfrm>
          <a:prstGeom prst="rect">
            <a:avLst/>
          </a:prstGeom>
        </p:spPr>
      </p:pic>
      <p:sp>
        <p:nvSpPr>
          <p:cNvPr id="16" name="Textfeld 15">
            <a:extLst>
              <a:ext uri="{FF2B5EF4-FFF2-40B4-BE49-F238E27FC236}">
                <a16:creationId xmlns:a16="http://schemas.microsoft.com/office/drawing/2014/main" id="{55DBBDDF-8C93-E1AF-3E53-8A330A4F30FB}"/>
              </a:ext>
            </a:extLst>
          </p:cNvPr>
          <p:cNvSpPr txBox="1"/>
          <p:nvPr/>
        </p:nvSpPr>
        <p:spPr>
          <a:xfrm>
            <a:off x="670576" y="1714133"/>
            <a:ext cx="3414532" cy="39395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5000" b="1" dirty="0">
                <a:solidFill>
                  <a:srgbClr val="317A85"/>
                </a:solidFill>
                <a:latin typeface="Grundschrift" pitchFamily="2" charset="0"/>
              </a:rPr>
              <a:t>2</a:t>
            </a:r>
          </a:p>
        </p:txBody>
      </p:sp>
      <p:pic>
        <p:nvPicPr>
          <p:cNvPr id="3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403D3971-EA5B-9D4F-07F4-1950D083A788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7">
            <a:lum bright="70000" contrast="-70000"/>
          </a:blip>
          <a:stretch>
            <a:fillRect/>
          </a:stretch>
        </p:blipFill>
        <p:spPr>
          <a:xfrm>
            <a:off x="7807063" y="3841932"/>
            <a:ext cx="432000" cy="43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1529750"/>
      </p:ext>
    </p:extLst>
  </p:cSld>
  <p:clrMapOvr>
    <a:masterClrMapping/>
  </p:clrMapOvr>
  <p:timing>
    <p:tnLst>
      <p:par>
        <p:cTn id="1" dur="indefinite" restart="never" nodeType="tmRoot">
          <p:childTnLst>
            <p:audio>
              <p:cMediaNode vol="80000">
                <p:cTn id="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audio>
              <p:cMediaNode vol="80000">
                <p:cTn id="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Abgerundetes Rechteck 9">
            <a:extLst>
              <a:ext uri="{FF2B5EF4-FFF2-40B4-BE49-F238E27FC236}">
                <a16:creationId xmlns:a16="http://schemas.microsoft.com/office/drawing/2014/main" id="{7E27872E-ED86-0C28-51E9-A29CB83B4178}"/>
              </a:ext>
            </a:extLst>
          </p:cNvPr>
          <p:cNvSpPr/>
          <p:nvPr/>
        </p:nvSpPr>
        <p:spPr>
          <a:xfrm>
            <a:off x="305972" y="1017588"/>
            <a:ext cx="9294057" cy="4822824"/>
          </a:xfrm>
          <a:prstGeom prst="roundRect">
            <a:avLst>
              <a:gd name="adj" fmla="val 2987"/>
            </a:avLst>
          </a:prstGeom>
          <a:solidFill>
            <a:srgbClr val="317A85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8000" dirty="0"/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C3F23BD6-98AA-70CA-0AFB-E87A0D690F9A}"/>
              </a:ext>
            </a:extLst>
          </p:cNvPr>
          <p:cNvSpPr txBox="1"/>
          <p:nvPr/>
        </p:nvSpPr>
        <p:spPr>
          <a:xfrm>
            <a:off x="4519179" y="1829607"/>
            <a:ext cx="3168000" cy="1021556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5400" dirty="0">
                <a:latin typeface="Comic Sans MS" panose="030F0902030302020204" pitchFamily="66" charset="0"/>
              </a:rPr>
              <a:t>drei</a:t>
            </a:r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B8F25907-19B9-49D7-2843-C52F09B7594E}"/>
              </a:ext>
            </a:extLst>
          </p:cNvPr>
          <p:cNvSpPr txBox="1"/>
          <p:nvPr/>
        </p:nvSpPr>
        <p:spPr>
          <a:xfrm>
            <a:off x="4519191" y="3362378"/>
            <a:ext cx="3168000" cy="1693307"/>
          </a:xfrm>
          <a:prstGeom prst="roundRect">
            <a:avLst>
              <a:gd name="adj" fmla="val 10040"/>
            </a:avLst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ro-RO" altLang="de-DE" sz="5400" dirty="0">
                <a:latin typeface="Comic Sans MS" panose="030F0702030302020204" pitchFamily="66" charset="0"/>
                <a:cs typeface="Calibri" panose="020F0502020204030204" pitchFamily="34" charset="0"/>
              </a:rPr>
              <a:t>trei</a:t>
            </a:r>
            <a:endParaRPr lang="az-Cyrl-AZ" altLang="de-DE" sz="5400" dirty="0">
              <a:latin typeface="Comic Sans MS" panose="030F0702030302020204" pitchFamily="66" charset="0"/>
              <a:cs typeface="Calibri" panose="020F0502020204030204" pitchFamily="34" charset="0"/>
            </a:endParaRPr>
          </a:p>
          <a:p>
            <a:pPr algn="ctr"/>
            <a:r>
              <a:rPr lang="de-DE" altLang="de-DE" sz="4400" dirty="0">
                <a:solidFill>
                  <a:srgbClr val="9D9D9D"/>
                </a:solidFill>
                <a:latin typeface="Comic Sans MS" panose="030F0902030302020204" pitchFamily="66" charset="0"/>
                <a:cs typeface="Calibri" panose="020F0502020204030204" pitchFamily="34" charset="0"/>
              </a:rPr>
              <a:t>[</a:t>
            </a:r>
            <a:r>
              <a:rPr lang="de-DE" altLang="de-DE" sz="4400" dirty="0" err="1">
                <a:solidFill>
                  <a:srgbClr val="9D9D9D"/>
                </a:solidFill>
                <a:latin typeface="Comic Sans MS" panose="030F0902030302020204" pitchFamily="66" charset="0"/>
                <a:cs typeface="Calibri" panose="020F0502020204030204" pitchFamily="34" charset="0"/>
              </a:rPr>
              <a:t>tr</a:t>
            </a:r>
            <a:r>
              <a:rPr lang="ro-RO" altLang="de-DE" sz="4400" dirty="0">
                <a:solidFill>
                  <a:srgbClr val="9D9D9D"/>
                </a:solidFill>
                <a:latin typeface="Comic Sans MS" panose="030F0902030302020204" pitchFamily="66" charset="0"/>
                <a:cs typeface="Calibri" panose="020F0502020204030204" pitchFamily="34" charset="0"/>
              </a:rPr>
              <a:t>ej</a:t>
            </a:r>
            <a:r>
              <a:rPr lang="de-DE" altLang="de-DE" sz="4400" dirty="0">
                <a:solidFill>
                  <a:srgbClr val="9D9D9D"/>
                </a:solidFill>
                <a:latin typeface="Comic Sans MS" panose="030F0902030302020204" pitchFamily="66" charset="0"/>
                <a:cs typeface="Calibri" panose="020F0502020204030204" pitchFamily="34" charset="0"/>
              </a:rPr>
              <a:t>]</a:t>
            </a:r>
          </a:p>
        </p:txBody>
      </p:sp>
      <p:pic>
        <p:nvPicPr>
          <p:cNvPr id="7" name="Audio Recording 19.01.2023, 13:14:07">
            <a:hlinkClick r:id="" action="ppaction://media"/>
            <a:extLst>
              <a:ext uri="{FF2B5EF4-FFF2-40B4-BE49-F238E27FC236}">
                <a16:creationId xmlns:a16="http://schemas.microsoft.com/office/drawing/2014/main" id="{43C67B7F-BBD0-69A8-A55B-88B3967D9BEF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7787261" y="2119042"/>
            <a:ext cx="468000" cy="468000"/>
          </a:xfrm>
          <a:prstGeom prst="rect">
            <a:avLst/>
          </a:prstGeom>
        </p:spPr>
      </p:pic>
      <p:sp>
        <p:nvSpPr>
          <p:cNvPr id="11" name="Textfeld 10">
            <a:extLst>
              <a:ext uri="{FF2B5EF4-FFF2-40B4-BE49-F238E27FC236}">
                <a16:creationId xmlns:a16="http://schemas.microsoft.com/office/drawing/2014/main" id="{33403A7E-F7CF-E1BA-BA25-E1238C7BA4DE}"/>
              </a:ext>
            </a:extLst>
          </p:cNvPr>
          <p:cNvSpPr txBox="1"/>
          <p:nvPr/>
        </p:nvSpPr>
        <p:spPr>
          <a:xfrm>
            <a:off x="670576" y="1714133"/>
            <a:ext cx="3414532" cy="39395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5000" b="1" dirty="0">
                <a:solidFill>
                  <a:srgbClr val="317A85"/>
                </a:solidFill>
                <a:latin typeface="Grundschrift" pitchFamily="2" charset="0"/>
              </a:rPr>
              <a:t>3</a:t>
            </a:r>
          </a:p>
        </p:txBody>
      </p:sp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7D31D5C1-4FD6-D67E-C1C7-91B829A6C24A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7">
            <a:lum bright="70000" contrast="-70000"/>
          </a:blip>
          <a:stretch>
            <a:fillRect/>
          </a:stretch>
        </p:blipFill>
        <p:spPr>
          <a:xfrm>
            <a:off x="7805261" y="3860906"/>
            <a:ext cx="432000" cy="43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0635894"/>
      </p:ext>
    </p:extLst>
  </p:cSld>
  <p:clrMapOvr>
    <a:masterClrMapping/>
  </p:clrMapOvr>
  <p:timing>
    <p:tnLst>
      <p:par>
        <p:cTn id="1" dur="indefinite" restart="never" nodeType="tmRoot">
          <p:childTnLst>
            <p:audio>
              <p:cMediaNode vol="80000">
                <p:cTn id="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  <p:audio>
              <p:cMediaNode vol="80000">
                <p:cTn id="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Abgerundetes Rechteck 10">
            <a:extLst>
              <a:ext uri="{FF2B5EF4-FFF2-40B4-BE49-F238E27FC236}">
                <a16:creationId xmlns:a16="http://schemas.microsoft.com/office/drawing/2014/main" id="{C98698FE-8A1C-61DC-7422-D16EFA911FD5}"/>
              </a:ext>
            </a:extLst>
          </p:cNvPr>
          <p:cNvSpPr/>
          <p:nvPr/>
        </p:nvSpPr>
        <p:spPr>
          <a:xfrm>
            <a:off x="305972" y="1017588"/>
            <a:ext cx="9294057" cy="4822824"/>
          </a:xfrm>
          <a:prstGeom prst="roundRect">
            <a:avLst>
              <a:gd name="adj" fmla="val 2987"/>
            </a:avLst>
          </a:prstGeom>
          <a:solidFill>
            <a:srgbClr val="317A85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8000" dirty="0"/>
          </a:p>
        </p:txBody>
      </p:sp>
      <p:grpSp>
        <p:nvGrpSpPr>
          <p:cNvPr id="4" name="Gruppieren 3">
            <a:extLst>
              <a:ext uri="{FF2B5EF4-FFF2-40B4-BE49-F238E27FC236}">
                <a16:creationId xmlns:a16="http://schemas.microsoft.com/office/drawing/2014/main" id="{CD6CE6AF-E944-CDAB-147C-1492AC285440}"/>
              </a:ext>
            </a:extLst>
          </p:cNvPr>
          <p:cNvGrpSpPr/>
          <p:nvPr/>
        </p:nvGrpSpPr>
        <p:grpSpPr>
          <a:xfrm>
            <a:off x="4519179" y="1829608"/>
            <a:ext cx="3168000" cy="3226078"/>
            <a:chOff x="1550793" y="1617866"/>
            <a:chExt cx="1549678" cy="1075878"/>
          </a:xfrm>
        </p:grpSpPr>
        <p:sp>
          <p:nvSpPr>
            <p:cNvPr id="5" name="Textfeld 4">
              <a:extLst>
                <a:ext uri="{FF2B5EF4-FFF2-40B4-BE49-F238E27FC236}">
                  <a16:creationId xmlns:a16="http://schemas.microsoft.com/office/drawing/2014/main" id="{77B10097-415D-74A3-226E-6985C853A72C}"/>
                </a:ext>
              </a:extLst>
            </p:cNvPr>
            <p:cNvSpPr txBox="1"/>
            <p:nvPr/>
          </p:nvSpPr>
          <p:spPr>
            <a:xfrm>
              <a:off x="1550793" y="1617866"/>
              <a:ext cx="1549674" cy="340683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de-DE" sz="5400" dirty="0">
                  <a:latin typeface="Comic Sans MS" panose="030F0902030302020204" pitchFamily="66" charset="0"/>
                </a:rPr>
                <a:t>vier</a:t>
              </a:r>
              <a:endParaRPr lang="de-DE" sz="6000" dirty="0">
                <a:solidFill>
                  <a:srgbClr val="6FBECA"/>
                </a:solidFill>
                <a:latin typeface="Comic Sans MS" panose="030F0902030302020204" pitchFamily="66" charset="0"/>
              </a:endParaRPr>
            </a:p>
          </p:txBody>
        </p:sp>
        <p:sp>
          <p:nvSpPr>
            <p:cNvPr id="6" name="Textfeld 5">
              <a:extLst>
                <a:ext uri="{FF2B5EF4-FFF2-40B4-BE49-F238E27FC236}">
                  <a16:creationId xmlns:a16="http://schemas.microsoft.com/office/drawing/2014/main" id="{B2F77464-B418-B848-906E-48BFA14BF8D8}"/>
                </a:ext>
              </a:extLst>
            </p:cNvPr>
            <p:cNvSpPr txBox="1"/>
            <p:nvPr/>
          </p:nvSpPr>
          <p:spPr>
            <a:xfrm>
              <a:off x="1550797" y="2129036"/>
              <a:ext cx="1549674" cy="564708"/>
            </a:xfrm>
            <a:prstGeom prst="roundRect">
              <a:avLst>
                <a:gd name="adj" fmla="val 10040"/>
              </a:avLst>
            </a:prstGeom>
            <a:solidFill>
              <a:schemeClr val="bg1"/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ro-RO" altLang="de-DE" sz="5400" dirty="0">
                  <a:latin typeface="Comic Sans MS" panose="030F0702030302020204" pitchFamily="66" charset="0"/>
                  <a:cs typeface="Calibri" panose="020F0502020204030204" pitchFamily="34" charset="0"/>
                </a:rPr>
                <a:t>patru</a:t>
              </a:r>
              <a:endParaRPr lang="az-Cyrl-AZ" altLang="de-DE" sz="5400" dirty="0">
                <a:latin typeface="Comic Sans MS" panose="030F0702030302020204" pitchFamily="66" charset="0"/>
                <a:cs typeface="Calibri" panose="020F0502020204030204" pitchFamily="34" charset="0"/>
              </a:endParaRPr>
            </a:p>
            <a:p>
              <a:pPr algn="ctr"/>
              <a:r>
                <a:rPr lang="de-DE" altLang="de-DE" sz="4400" dirty="0">
                  <a:solidFill>
                    <a:schemeClr val="bg2">
                      <a:lumMod val="75000"/>
                    </a:schemeClr>
                  </a:solidFill>
                  <a:latin typeface="Comic Sans MS" panose="030F0702030302020204" pitchFamily="66" charset="0"/>
                  <a:cs typeface="Calibri" panose="020F0502020204030204" pitchFamily="34" charset="0"/>
                </a:rPr>
                <a:t>[</a:t>
              </a:r>
              <a:r>
                <a:rPr lang="ro-RO" altLang="de-DE" sz="4400" dirty="0">
                  <a:solidFill>
                    <a:schemeClr val="bg2">
                      <a:lumMod val="75000"/>
                    </a:schemeClr>
                  </a:solidFill>
                  <a:latin typeface="Comic Sans MS" panose="030F0702030302020204" pitchFamily="66" charset="0"/>
                  <a:cs typeface="Calibri" panose="020F0502020204030204" pitchFamily="34" charset="0"/>
                </a:rPr>
                <a:t>patru</a:t>
              </a:r>
              <a:r>
                <a:rPr lang="de-DE" altLang="de-DE" sz="4400" dirty="0">
                  <a:solidFill>
                    <a:schemeClr val="bg2">
                      <a:lumMod val="75000"/>
                    </a:schemeClr>
                  </a:solidFill>
                  <a:latin typeface="Comic Sans MS" panose="030F0702030302020204" pitchFamily="66" charset="0"/>
                  <a:cs typeface="Calibri" panose="020F0502020204030204" pitchFamily="34" charset="0"/>
                </a:rPr>
                <a:t>]</a:t>
              </a:r>
            </a:p>
          </p:txBody>
        </p:sp>
      </p:grpSp>
      <p:pic>
        <p:nvPicPr>
          <p:cNvPr id="7" name="Audio Recording 19.01.2023, 13:14:18">
            <a:hlinkClick r:id="" action="ppaction://media"/>
            <a:extLst>
              <a:ext uri="{FF2B5EF4-FFF2-40B4-BE49-F238E27FC236}">
                <a16:creationId xmlns:a16="http://schemas.microsoft.com/office/drawing/2014/main" id="{175446FC-9EA6-7D37-64B7-CD09C3F0219F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7830800" y="2106385"/>
            <a:ext cx="468000" cy="468000"/>
          </a:xfrm>
          <a:prstGeom prst="rect">
            <a:avLst/>
          </a:prstGeom>
        </p:spPr>
      </p:pic>
      <p:sp>
        <p:nvSpPr>
          <p:cNvPr id="10" name="Textfeld 9">
            <a:extLst>
              <a:ext uri="{FF2B5EF4-FFF2-40B4-BE49-F238E27FC236}">
                <a16:creationId xmlns:a16="http://schemas.microsoft.com/office/drawing/2014/main" id="{83E9412F-1C9E-F627-10F5-6530477990F1}"/>
              </a:ext>
            </a:extLst>
          </p:cNvPr>
          <p:cNvSpPr txBox="1"/>
          <p:nvPr/>
        </p:nvSpPr>
        <p:spPr>
          <a:xfrm>
            <a:off x="670576" y="1714133"/>
            <a:ext cx="3414532" cy="39395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5000" b="1" dirty="0">
                <a:solidFill>
                  <a:srgbClr val="317A85"/>
                </a:solidFill>
                <a:latin typeface="Grundschrift" pitchFamily="2" charset="0"/>
              </a:rPr>
              <a:t>4</a:t>
            </a:r>
          </a:p>
        </p:txBody>
      </p:sp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627EB6CF-DBA0-E475-29D0-D5B0CE32692E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7">
            <a:lum bright="70000" contrast="-70000"/>
          </a:blip>
          <a:stretch>
            <a:fillRect/>
          </a:stretch>
        </p:blipFill>
        <p:spPr>
          <a:xfrm>
            <a:off x="7830800" y="3991398"/>
            <a:ext cx="432000" cy="43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0529911"/>
      </p:ext>
    </p:extLst>
  </p:cSld>
  <p:clrMapOvr>
    <a:masterClrMapping/>
  </p:clrMapOvr>
  <p:timing>
    <p:tnLst>
      <p:par>
        <p:cTn id="1" dur="indefinite" restart="never" nodeType="tmRoot">
          <p:childTnLst>
            <p:audio>
              <p:cMediaNode vol="80000">
                <p:cTn id="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  <p:audio>
              <p:cMediaNode vol="80000">
                <p:cTn id="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Abgerundetes Rechteck 10">
            <a:extLst>
              <a:ext uri="{FF2B5EF4-FFF2-40B4-BE49-F238E27FC236}">
                <a16:creationId xmlns:a16="http://schemas.microsoft.com/office/drawing/2014/main" id="{7FB771C2-25BA-A2B8-BC3B-5B9C5425A097}"/>
              </a:ext>
            </a:extLst>
          </p:cNvPr>
          <p:cNvSpPr/>
          <p:nvPr/>
        </p:nvSpPr>
        <p:spPr>
          <a:xfrm>
            <a:off x="305972" y="1017588"/>
            <a:ext cx="9294057" cy="4822824"/>
          </a:xfrm>
          <a:prstGeom prst="roundRect">
            <a:avLst>
              <a:gd name="adj" fmla="val 2987"/>
            </a:avLst>
          </a:prstGeom>
          <a:solidFill>
            <a:srgbClr val="317A85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8000" dirty="0"/>
          </a:p>
        </p:txBody>
      </p:sp>
      <p:grpSp>
        <p:nvGrpSpPr>
          <p:cNvPr id="4" name="Gruppieren 3">
            <a:extLst>
              <a:ext uri="{FF2B5EF4-FFF2-40B4-BE49-F238E27FC236}">
                <a16:creationId xmlns:a16="http://schemas.microsoft.com/office/drawing/2014/main" id="{E646451B-A4D1-C901-7B24-FD1A56850A72}"/>
              </a:ext>
            </a:extLst>
          </p:cNvPr>
          <p:cNvGrpSpPr/>
          <p:nvPr/>
        </p:nvGrpSpPr>
        <p:grpSpPr>
          <a:xfrm>
            <a:off x="4519179" y="1829603"/>
            <a:ext cx="3554557" cy="3183732"/>
            <a:chOff x="1550793" y="1617866"/>
            <a:chExt cx="1738764" cy="1061757"/>
          </a:xfrm>
        </p:grpSpPr>
        <p:sp>
          <p:nvSpPr>
            <p:cNvPr id="5" name="Textfeld 4">
              <a:extLst>
                <a:ext uri="{FF2B5EF4-FFF2-40B4-BE49-F238E27FC236}">
                  <a16:creationId xmlns:a16="http://schemas.microsoft.com/office/drawing/2014/main" id="{C596D038-7EEC-A6E5-2678-14EF01C7DA65}"/>
                </a:ext>
              </a:extLst>
            </p:cNvPr>
            <p:cNvSpPr txBox="1"/>
            <p:nvPr/>
          </p:nvSpPr>
          <p:spPr>
            <a:xfrm>
              <a:off x="1550793" y="1617866"/>
              <a:ext cx="1549674" cy="340683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de-DE" sz="5400" dirty="0">
                  <a:latin typeface="Comic Sans MS" panose="030F0902030302020204" pitchFamily="66" charset="0"/>
                </a:rPr>
                <a:t>fünf</a:t>
              </a:r>
              <a:endParaRPr lang="de-DE" sz="6000" dirty="0">
                <a:latin typeface="Comic Sans MS" panose="030F0902030302020204" pitchFamily="66" charset="0"/>
              </a:endParaRPr>
            </a:p>
          </p:txBody>
        </p:sp>
        <p:sp>
          <p:nvSpPr>
            <p:cNvPr id="6" name="Textfeld 5">
              <a:extLst>
                <a:ext uri="{FF2B5EF4-FFF2-40B4-BE49-F238E27FC236}">
                  <a16:creationId xmlns:a16="http://schemas.microsoft.com/office/drawing/2014/main" id="{7DDD3D7C-1363-863C-398E-532EB6980825}"/>
                </a:ext>
              </a:extLst>
            </p:cNvPr>
            <p:cNvSpPr txBox="1"/>
            <p:nvPr/>
          </p:nvSpPr>
          <p:spPr>
            <a:xfrm>
              <a:off x="1550793" y="2114915"/>
              <a:ext cx="1738764" cy="564708"/>
            </a:xfrm>
            <a:prstGeom prst="roundRect">
              <a:avLst>
                <a:gd name="adj" fmla="val 10040"/>
              </a:avLst>
            </a:prstGeom>
            <a:solidFill>
              <a:schemeClr val="bg1"/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ro-RO" altLang="de-DE" sz="5400" dirty="0">
                  <a:latin typeface="Comic Sans MS" panose="030F0702030302020204" pitchFamily="66" charset="0"/>
                  <a:cs typeface="Calibri" panose="020F0502020204030204" pitchFamily="34" charset="0"/>
                </a:rPr>
                <a:t>cinci</a:t>
              </a:r>
              <a:endParaRPr lang="az-Cyrl-AZ" altLang="de-DE" sz="5400" dirty="0">
                <a:latin typeface="Comic Sans MS" panose="030F0702030302020204" pitchFamily="66" charset="0"/>
                <a:cs typeface="Calibri" panose="020F0502020204030204" pitchFamily="34" charset="0"/>
              </a:endParaRPr>
            </a:p>
            <a:p>
              <a:pPr algn="ctr"/>
              <a:r>
                <a:rPr lang="de-DE" altLang="de-DE" sz="4400" dirty="0">
                  <a:solidFill>
                    <a:schemeClr val="bg2">
                      <a:lumMod val="75000"/>
                    </a:schemeClr>
                  </a:solidFill>
                  <a:latin typeface="Comic Sans MS" panose="030F0702030302020204" pitchFamily="66" charset="0"/>
                  <a:cs typeface="Calibri" panose="020F0502020204030204" pitchFamily="34" charset="0"/>
                </a:rPr>
                <a:t>[</a:t>
              </a:r>
              <a:r>
                <a:rPr lang="ro-RO" altLang="de-DE" sz="4400" dirty="0">
                  <a:solidFill>
                    <a:schemeClr val="bg2">
                      <a:lumMod val="75000"/>
                    </a:schemeClr>
                  </a:solidFill>
                  <a:latin typeface="Comic Sans MS" panose="030F0702030302020204" pitchFamily="66" charset="0"/>
                  <a:cs typeface="Calibri" panose="020F0502020204030204" pitchFamily="34" charset="0"/>
                </a:rPr>
                <a:t>tschintsch</a:t>
              </a:r>
              <a:r>
                <a:rPr lang="de-DE" altLang="de-DE" sz="4400" dirty="0">
                  <a:solidFill>
                    <a:schemeClr val="bg2">
                      <a:lumMod val="75000"/>
                    </a:schemeClr>
                  </a:solidFill>
                  <a:latin typeface="Comic Sans MS" panose="030F0702030302020204" pitchFamily="66" charset="0"/>
                  <a:cs typeface="Calibri" panose="020F0502020204030204" pitchFamily="34" charset="0"/>
                </a:rPr>
                <a:t>]</a:t>
              </a:r>
            </a:p>
          </p:txBody>
        </p:sp>
      </p:grpSp>
      <p:pic>
        <p:nvPicPr>
          <p:cNvPr id="9" name="Audio Recording 19.01.2023, 13:15:17">
            <a:hlinkClick r:id="" action="ppaction://media"/>
            <a:extLst>
              <a:ext uri="{FF2B5EF4-FFF2-40B4-BE49-F238E27FC236}">
                <a16:creationId xmlns:a16="http://schemas.microsoft.com/office/drawing/2014/main" id="{F16D0979-3524-39FF-5FF5-5AF8A4E69D0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7830804" y="2106382"/>
            <a:ext cx="468000" cy="468000"/>
          </a:xfrm>
          <a:prstGeom prst="rect">
            <a:avLst/>
          </a:prstGeom>
        </p:spPr>
      </p:pic>
      <p:sp>
        <p:nvSpPr>
          <p:cNvPr id="10" name="Textfeld 9">
            <a:extLst>
              <a:ext uri="{FF2B5EF4-FFF2-40B4-BE49-F238E27FC236}">
                <a16:creationId xmlns:a16="http://schemas.microsoft.com/office/drawing/2014/main" id="{BA25913D-DF5D-BB62-5714-EBD42FEB1E14}"/>
              </a:ext>
            </a:extLst>
          </p:cNvPr>
          <p:cNvSpPr txBox="1"/>
          <p:nvPr/>
        </p:nvSpPr>
        <p:spPr>
          <a:xfrm>
            <a:off x="670576" y="1714133"/>
            <a:ext cx="3414532" cy="39395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5000" b="1" dirty="0">
                <a:solidFill>
                  <a:srgbClr val="317A85"/>
                </a:solidFill>
                <a:latin typeface="Grundschrift" pitchFamily="2" charset="0"/>
              </a:rPr>
              <a:t>5</a:t>
            </a:r>
          </a:p>
        </p:txBody>
      </p:sp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65E5F58E-A55B-7588-8B38-ED529D8CA3A8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7">
            <a:lum bright="70000" contrast="-70000"/>
          </a:blip>
          <a:stretch>
            <a:fillRect/>
          </a:stretch>
        </p:blipFill>
        <p:spPr>
          <a:xfrm>
            <a:off x="8188882" y="3950682"/>
            <a:ext cx="432000" cy="43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8261847"/>
      </p:ext>
    </p:extLst>
  </p:cSld>
  <p:clrMapOvr>
    <a:masterClrMapping/>
  </p:clrMapOvr>
  <p:timing>
    <p:tnLst>
      <p:par>
        <p:cTn id="1" dur="indefinite" restart="never" nodeType="tmRoot">
          <p:childTnLst>
            <p:audio>
              <p:cMediaNode vol="80000">
                <p:cTn id="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  <p:audio>
              <p:cMediaNode vol="80000">
                <p:cTn id="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Abgerundetes Rechteck 10">
            <a:extLst>
              <a:ext uri="{FF2B5EF4-FFF2-40B4-BE49-F238E27FC236}">
                <a16:creationId xmlns:a16="http://schemas.microsoft.com/office/drawing/2014/main" id="{5CEB2073-6547-3C4B-4686-DA3BE1AD9067}"/>
              </a:ext>
            </a:extLst>
          </p:cNvPr>
          <p:cNvSpPr/>
          <p:nvPr/>
        </p:nvSpPr>
        <p:spPr>
          <a:xfrm>
            <a:off x="305972" y="1017588"/>
            <a:ext cx="9294057" cy="4822824"/>
          </a:xfrm>
          <a:prstGeom prst="roundRect">
            <a:avLst>
              <a:gd name="adj" fmla="val 2987"/>
            </a:avLst>
          </a:prstGeom>
          <a:solidFill>
            <a:srgbClr val="317A85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8000" dirty="0"/>
          </a:p>
        </p:txBody>
      </p:sp>
      <p:grpSp>
        <p:nvGrpSpPr>
          <p:cNvPr id="4" name="Gruppieren 3">
            <a:extLst>
              <a:ext uri="{FF2B5EF4-FFF2-40B4-BE49-F238E27FC236}">
                <a16:creationId xmlns:a16="http://schemas.microsoft.com/office/drawing/2014/main" id="{C24EFF89-D389-2B5C-137A-0EE92D3074C6}"/>
              </a:ext>
            </a:extLst>
          </p:cNvPr>
          <p:cNvGrpSpPr/>
          <p:nvPr/>
        </p:nvGrpSpPr>
        <p:grpSpPr>
          <a:xfrm>
            <a:off x="4519179" y="1829606"/>
            <a:ext cx="3168013" cy="3226076"/>
            <a:chOff x="1550793" y="1617866"/>
            <a:chExt cx="1056514" cy="1075878"/>
          </a:xfrm>
        </p:grpSpPr>
        <p:sp>
          <p:nvSpPr>
            <p:cNvPr id="5" name="Textfeld 4">
              <a:extLst>
                <a:ext uri="{FF2B5EF4-FFF2-40B4-BE49-F238E27FC236}">
                  <a16:creationId xmlns:a16="http://schemas.microsoft.com/office/drawing/2014/main" id="{07CD969C-9D0E-2871-635A-D3F5B1E1C298}"/>
                </a:ext>
              </a:extLst>
            </p:cNvPr>
            <p:cNvSpPr txBox="1"/>
            <p:nvPr/>
          </p:nvSpPr>
          <p:spPr>
            <a:xfrm>
              <a:off x="1550793" y="1617866"/>
              <a:ext cx="1056510" cy="340683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de-DE" sz="5400" dirty="0">
                  <a:latin typeface="Comic Sans MS" panose="030F0902030302020204" pitchFamily="66" charset="0"/>
                </a:rPr>
                <a:t>sechs</a:t>
              </a:r>
              <a:endParaRPr lang="de-DE" sz="6000" dirty="0">
                <a:latin typeface="Comic Sans MS" panose="030F0902030302020204" pitchFamily="66" charset="0"/>
              </a:endParaRPr>
            </a:p>
          </p:txBody>
        </p:sp>
        <p:sp>
          <p:nvSpPr>
            <p:cNvPr id="6" name="Textfeld 5">
              <a:extLst>
                <a:ext uri="{FF2B5EF4-FFF2-40B4-BE49-F238E27FC236}">
                  <a16:creationId xmlns:a16="http://schemas.microsoft.com/office/drawing/2014/main" id="{587D2C1B-E123-B750-0FAF-BA010DFB98DB}"/>
                </a:ext>
              </a:extLst>
            </p:cNvPr>
            <p:cNvSpPr txBox="1"/>
            <p:nvPr/>
          </p:nvSpPr>
          <p:spPr>
            <a:xfrm>
              <a:off x="1550797" y="2129036"/>
              <a:ext cx="1056510" cy="564708"/>
            </a:xfrm>
            <a:prstGeom prst="roundRect">
              <a:avLst>
                <a:gd name="adj" fmla="val 10040"/>
              </a:avLst>
            </a:prstGeom>
            <a:solidFill>
              <a:schemeClr val="bg1"/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ro-RO" altLang="de-DE" sz="5400" dirty="0">
                  <a:latin typeface="Comic Sans MS" panose="030F0702030302020204" pitchFamily="66" charset="0"/>
                  <a:cs typeface="Calibri" panose="020F0502020204030204" pitchFamily="34" charset="0"/>
                </a:rPr>
                <a:t>șase</a:t>
              </a:r>
              <a:endParaRPr lang="az-Cyrl-AZ" altLang="de-DE" sz="5400" dirty="0">
                <a:latin typeface="Comic Sans MS" panose="030F0702030302020204" pitchFamily="66" charset="0"/>
                <a:cs typeface="Calibri" panose="020F0502020204030204" pitchFamily="34" charset="0"/>
              </a:endParaRPr>
            </a:p>
            <a:p>
              <a:pPr algn="ctr"/>
              <a:r>
                <a:rPr lang="de-DE" altLang="de-DE" sz="4400" dirty="0">
                  <a:solidFill>
                    <a:srgbClr val="9D9D9D"/>
                  </a:solidFill>
                  <a:latin typeface="Comic Sans MS" panose="030F0702030302020204" pitchFamily="66" charset="0"/>
                  <a:cs typeface="Calibri" panose="020F0502020204030204" pitchFamily="34" charset="0"/>
                </a:rPr>
                <a:t>[s</a:t>
              </a:r>
              <a:r>
                <a:rPr lang="ro-RO" altLang="de-DE" sz="4400" dirty="0">
                  <a:solidFill>
                    <a:srgbClr val="9D9D9D"/>
                  </a:solidFill>
                  <a:latin typeface="Comic Sans MS" panose="030F0702030302020204" pitchFamily="66" charset="0"/>
                  <a:cs typeface="Calibri" panose="020F0502020204030204" pitchFamily="34" charset="0"/>
                </a:rPr>
                <a:t>chasse</a:t>
              </a:r>
              <a:r>
                <a:rPr lang="de-DE" altLang="de-DE" sz="4400" dirty="0">
                  <a:solidFill>
                    <a:srgbClr val="9D9D9D"/>
                  </a:solidFill>
                  <a:latin typeface="Comic Sans MS" panose="030F0702030302020204" pitchFamily="66" charset="0"/>
                  <a:cs typeface="Calibri" panose="020F0502020204030204" pitchFamily="34" charset="0"/>
                </a:rPr>
                <a:t>]</a:t>
              </a:r>
            </a:p>
          </p:txBody>
        </p:sp>
      </p:grpSp>
      <p:pic>
        <p:nvPicPr>
          <p:cNvPr id="7" name="Audio Recording 19.01.2023, 13:15:31">
            <a:hlinkClick r:id="" action="ppaction://media"/>
            <a:extLst>
              <a:ext uri="{FF2B5EF4-FFF2-40B4-BE49-F238E27FC236}">
                <a16:creationId xmlns:a16="http://schemas.microsoft.com/office/drawing/2014/main" id="{4A288593-508C-9C61-4F2B-317281E13227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7830804" y="2127203"/>
            <a:ext cx="468000" cy="468000"/>
          </a:xfrm>
          <a:prstGeom prst="rect">
            <a:avLst/>
          </a:prstGeom>
        </p:spPr>
      </p:pic>
      <p:sp>
        <p:nvSpPr>
          <p:cNvPr id="10" name="Textfeld 9">
            <a:extLst>
              <a:ext uri="{FF2B5EF4-FFF2-40B4-BE49-F238E27FC236}">
                <a16:creationId xmlns:a16="http://schemas.microsoft.com/office/drawing/2014/main" id="{EE367AFC-417E-75BB-87CB-06988CE7F0FC}"/>
              </a:ext>
            </a:extLst>
          </p:cNvPr>
          <p:cNvSpPr txBox="1"/>
          <p:nvPr/>
        </p:nvSpPr>
        <p:spPr>
          <a:xfrm>
            <a:off x="670576" y="1714133"/>
            <a:ext cx="3414532" cy="39395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5000" b="1" dirty="0">
                <a:solidFill>
                  <a:srgbClr val="317A85"/>
                </a:solidFill>
                <a:latin typeface="Grundschrift" pitchFamily="2" charset="0"/>
              </a:rPr>
              <a:t>6</a:t>
            </a:r>
          </a:p>
        </p:txBody>
      </p:sp>
      <p:pic>
        <p:nvPicPr>
          <p:cNvPr id="8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CFFEB523-F59C-3772-D63E-F6B8856BBBBD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7">
            <a:lum bright="70000" contrast="-70000"/>
          </a:blip>
          <a:stretch>
            <a:fillRect/>
          </a:stretch>
        </p:blipFill>
        <p:spPr>
          <a:xfrm>
            <a:off x="7830804" y="4001807"/>
            <a:ext cx="432000" cy="43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7030836"/>
      </p:ext>
    </p:extLst>
  </p:cSld>
  <p:clrMapOvr>
    <a:masterClrMapping/>
  </p:clrMapOvr>
  <p:timing>
    <p:tnLst>
      <p:par>
        <p:cTn id="1" dur="indefinite" restart="never" nodeType="tmRoot">
          <p:childTnLst>
            <p:audio>
              <p:cMediaNode vol="80000">
                <p:cTn id="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  <p:audio>
              <p:cMediaNode vol="80000">
                <p:cTn id="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Abgerundetes Rechteck 10">
            <a:extLst>
              <a:ext uri="{FF2B5EF4-FFF2-40B4-BE49-F238E27FC236}">
                <a16:creationId xmlns:a16="http://schemas.microsoft.com/office/drawing/2014/main" id="{304F08D8-9414-6AD2-49A1-11CC80D9ED00}"/>
              </a:ext>
            </a:extLst>
          </p:cNvPr>
          <p:cNvSpPr/>
          <p:nvPr/>
        </p:nvSpPr>
        <p:spPr>
          <a:xfrm>
            <a:off x="305972" y="1017588"/>
            <a:ext cx="9294057" cy="4822824"/>
          </a:xfrm>
          <a:prstGeom prst="roundRect">
            <a:avLst>
              <a:gd name="adj" fmla="val 2987"/>
            </a:avLst>
          </a:prstGeom>
          <a:solidFill>
            <a:srgbClr val="317A85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8000" dirty="0"/>
          </a:p>
        </p:txBody>
      </p:sp>
      <p:grpSp>
        <p:nvGrpSpPr>
          <p:cNvPr id="4" name="Gruppieren 3">
            <a:extLst>
              <a:ext uri="{FF2B5EF4-FFF2-40B4-BE49-F238E27FC236}">
                <a16:creationId xmlns:a16="http://schemas.microsoft.com/office/drawing/2014/main" id="{7C26C7D5-5E0C-C941-819B-7F2903EE2F40}"/>
              </a:ext>
            </a:extLst>
          </p:cNvPr>
          <p:cNvGrpSpPr/>
          <p:nvPr/>
        </p:nvGrpSpPr>
        <p:grpSpPr>
          <a:xfrm>
            <a:off x="4519179" y="1829606"/>
            <a:ext cx="3168000" cy="3226076"/>
            <a:chOff x="1550793" y="1617866"/>
            <a:chExt cx="1549678" cy="1075878"/>
          </a:xfrm>
        </p:grpSpPr>
        <p:sp>
          <p:nvSpPr>
            <p:cNvPr id="5" name="Textfeld 4">
              <a:extLst>
                <a:ext uri="{FF2B5EF4-FFF2-40B4-BE49-F238E27FC236}">
                  <a16:creationId xmlns:a16="http://schemas.microsoft.com/office/drawing/2014/main" id="{ADE1A5CF-E443-AF8F-26D9-60629D1FDD77}"/>
                </a:ext>
              </a:extLst>
            </p:cNvPr>
            <p:cNvSpPr txBox="1"/>
            <p:nvPr/>
          </p:nvSpPr>
          <p:spPr>
            <a:xfrm>
              <a:off x="1550793" y="1617866"/>
              <a:ext cx="1549674" cy="340683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de-DE" sz="5400" dirty="0">
                  <a:latin typeface="Comic Sans MS" panose="030F0902030302020204" pitchFamily="66" charset="0"/>
                </a:rPr>
                <a:t>sieben</a:t>
              </a:r>
              <a:endParaRPr lang="de-DE" sz="6000" dirty="0">
                <a:latin typeface="Comic Sans MS" panose="030F0902030302020204" pitchFamily="66" charset="0"/>
              </a:endParaRPr>
            </a:p>
          </p:txBody>
        </p:sp>
        <p:sp>
          <p:nvSpPr>
            <p:cNvPr id="6" name="Textfeld 5">
              <a:extLst>
                <a:ext uri="{FF2B5EF4-FFF2-40B4-BE49-F238E27FC236}">
                  <a16:creationId xmlns:a16="http://schemas.microsoft.com/office/drawing/2014/main" id="{42D7FDD2-73C7-8131-073A-890A1F9D66BD}"/>
                </a:ext>
              </a:extLst>
            </p:cNvPr>
            <p:cNvSpPr txBox="1"/>
            <p:nvPr/>
          </p:nvSpPr>
          <p:spPr>
            <a:xfrm>
              <a:off x="1550797" y="2129036"/>
              <a:ext cx="1549674" cy="564708"/>
            </a:xfrm>
            <a:prstGeom prst="roundRect">
              <a:avLst>
                <a:gd name="adj" fmla="val 10040"/>
              </a:avLst>
            </a:prstGeom>
            <a:solidFill>
              <a:schemeClr val="bg1"/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ro-RO" altLang="de-DE" sz="5400" dirty="0">
                  <a:latin typeface="Comic Sans MS" panose="030F0702030302020204" pitchFamily="66" charset="0"/>
                  <a:cs typeface="Calibri" panose="020F0502020204030204" pitchFamily="34" charset="0"/>
                </a:rPr>
                <a:t>șapte</a:t>
              </a:r>
              <a:endParaRPr lang="az-Cyrl-AZ" altLang="de-DE" sz="5400" dirty="0">
                <a:latin typeface="Comic Sans MS" panose="030F0702030302020204" pitchFamily="66" charset="0"/>
                <a:cs typeface="Calibri" panose="020F0502020204030204" pitchFamily="34" charset="0"/>
              </a:endParaRPr>
            </a:p>
            <a:p>
              <a:pPr algn="ctr"/>
              <a:r>
                <a:rPr lang="de-DE" altLang="de-DE" sz="4400" dirty="0">
                  <a:solidFill>
                    <a:srgbClr val="9D9D9D"/>
                  </a:solidFill>
                  <a:latin typeface="Comic Sans MS" panose="030F0702030302020204" pitchFamily="66" charset="0"/>
                  <a:cs typeface="Calibri" panose="020F0502020204030204" pitchFamily="34" charset="0"/>
                </a:rPr>
                <a:t>[s</a:t>
              </a:r>
              <a:r>
                <a:rPr lang="ro-RO" altLang="de-DE" sz="4400" dirty="0">
                  <a:solidFill>
                    <a:srgbClr val="9D9D9D"/>
                  </a:solidFill>
                  <a:latin typeface="Comic Sans MS" panose="030F0702030302020204" pitchFamily="66" charset="0"/>
                  <a:cs typeface="Calibri" panose="020F0502020204030204" pitchFamily="34" charset="0"/>
                </a:rPr>
                <a:t>chapte</a:t>
              </a:r>
              <a:r>
                <a:rPr lang="de-DE" altLang="de-DE" sz="4400" dirty="0">
                  <a:solidFill>
                    <a:srgbClr val="9D9D9D"/>
                  </a:solidFill>
                  <a:latin typeface="Comic Sans MS" panose="030F0702030302020204" pitchFamily="66" charset="0"/>
                  <a:cs typeface="Calibri" panose="020F0502020204030204" pitchFamily="34" charset="0"/>
                </a:rPr>
                <a:t>]</a:t>
              </a:r>
            </a:p>
          </p:txBody>
        </p:sp>
      </p:grpSp>
      <p:pic>
        <p:nvPicPr>
          <p:cNvPr id="9" name="Audio Recording 19.01.2023, 13:17:16">
            <a:hlinkClick r:id="" action="ppaction://media"/>
            <a:extLst>
              <a:ext uri="{FF2B5EF4-FFF2-40B4-BE49-F238E27FC236}">
                <a16:creationId xmlns:a16="http://schemas.microsoft.com/office/drawing/2014/main" id="{0D789554-7A05-7186-D7D3-F832C4CC1CD3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7910132" y="2148825"/>
            <a:ext cx="468000" cy="468000"/>
          </a:xfrm>
          <a:prstGeom prst="rect">
            <a:avLst/>
          </a:prstGeom>
        </p:spPr>
      </p:pic>
      <p:sp>
        <p:nvSpPr>
          <p:cNvPr id="10" name="Textfeld 9">
            <a:extLst>
              <a:ext uri="{FF2B5EF4-FFF2-40B4-BE49-F238E27FC236}">
                <a16:creationId xmlns:a16="http://schemas.microsoft.com/office/drawing/2014/main" id="{42EAB5C1-B333-AB3F-A960-CF7210D45177}"/>
              </a:ext>
            </a:extLst>
          </p:cNvPr>
          <p:cNvSpPr txBox="1"/>
          <p:nvPr/>
        </p:nvSpPr>
        <p:spPr>
          <a:xfrm>
            <a:off x="670576" y="1714133"/>
            <a:ext cx="3414532" cy="39395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5000" b="1" dirty="0">
                <a:solidFill>
                  <a:srgbClr val="317A85"/>
                </a:solidFill>
                <a:latin typeface="Grundschrift" pitchFamily="2" charset="0"/>
              </a:rPr>
              <a:t>7</a:t>
            </a:r>
          </a:p>
        </p:txBody>
      </p:sp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3EF2B30A-F15D-EF24-1F93-78E5CE67E291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7">
            <a:lum bright="70000" contrast="-70000"/>
          </a:blip>
          <a:stretch>
            <a:fillRect/>
          </a:stretch>
        </p:blipFill>
        <p:spPr>
          <a:xfrm>
            <a:off x="7905258" y="3993029"/>
            <a:ext cx="432000" cy="43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8346452"/>
      </p:ext>
    </p:extLst>
  </p:cSld>
  <p:clrMapOvr>
    <a:masterClrMapping/>
  </p:clrMapOvr>
  <p:timing>
    <p:tnLst>
      <p:par>
        <p:cTn id="1" dur="indefinite" restart="never" nodeType="tmRoot">
          <p:childTnLst>
            <p:audio>
              <p:cMediaNode vol="80000">
                <p:cTn id="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  <p:audio>
              <p:cMediaNode vol="80000">
                <p:cTn id="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Abgerundetes Rechteck 10">
            <a:extLst>
              <a:ext uri="{FF2B5EF4-FFF2-40B4-BE49-F238E27FC236}">
                <a16:creationId xmlns:a16="http://schemas.microsoft.com/office/drawing/2014/main" id="{0A601F79-533D-95C1-F234-C94B268D27A0}"/>
              </a:ext>
            </a:extLst>
          </p:cNvPr>
          <p:cNvSpPr/>
          <p:nvPr/>
        </p:nvSpPr>
        <p:spPr>
          <a:xfrm>
            <a:off x="305972" y="1017588"/>
            <a:ext cx="9294057" cy="4822824"/>
          </a:xfrm>
          <a:prstGeom prst="roundRect">
            <a:avLst>
              <a:gd name="adj" fmla="val 2987"/>
            </a:avLst>
          </a:prstGeom>
          <a:solidFill>
            <a:srgbClr val="317A85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8000" dirty="0"/>
          </a:p>
        </p:txBody>
      </p:sp>
      <p:grpSp>
        <p:nvGrpSpPr>
          <p:cNvPr id="4" name="Gruppieren 3">
            <a:extLst>
              <a:ext uri="{FF2B5EF4-FFF2-40B4-BE49-F238E27FC236}">
                <a16:creationId xmlns:a16="http://schemas.microsoft.com/office/drawing/2014/main" id="{46A84F53-F406-AD90-B75F-C09335A59D7C}"/>
              </a:ext>
            </a:extLst>
          </p:cNvPr>
          <p:cNvGrpSpPr/>
          <p:nvPr/>
        </p:nvGrpSpPr>
        <p:grpSpPr>
          <a:xfrm>
            <a:off x="4519179" y="1829605"/>
            <a:ext cx="3168000" cy="3291204"/>
            <a:chOff x="1550793" y="1617866"/>
            <a:chExt cx="1549678" cy="1097598"/>
          </a:xfrm>
        </p:grpSpPr>
        <p:sp>
          <p:nvSpPr>
            <p:cNvPr id="5" name="Textfeld 4">
              <a:extLst>
                <a:ext uri="{FF2B5EF4-FFF2-40B4-BE49-F238E27FC236}">
                  <a16:creationId xmlns:a16="http://schemas.microsoft.com/office/drawing/2014/main" id="{AA9F6453-E53C-33DD-D608-62194A6A3774}"/>
                </a:ext>
              </a:extLst>
            </p:cNvPr>
            <p:cNvSpPr txBox="1"/>
            <p:nvPr/>
          </p:nvSpPr>
          <p:spPr>
            <a:xfrm>
              <a:off x="1550793" y="1617866"/>
              <a:ext cx="1549674" cy="340683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de-DE" sz="5400" dirty="0">
                  <a:latin typeface="Comic Sans MS" panose="030F0902030302020204" pitchFamily="66" charset="0"/>
                </a:rPr>
                <a:t>acht</a:t>
              </a:r>
              <a:endParaRPr lang="de-DE" sz="6000" dirty="0">
                <a:latin typeface="Comic Sans MS" panose="030F0902030302020204" pitchFamily="66" charset="0"/>
              </a:endParaRPr>
            </a:p>
          </p:txBody>
        </p:sp>
        <p:sp>
          <p:nvSpPr>
            <p:cNvPr id="6" name="Textfeld 5">
              <a:extLst>
                <a:ext uri="{FF2B5EF4-FFF2-40B4-BE49-F238E27FC236}">
                  <a16:creationId xmlns:a16="http://schemas.microsoft.com/office/drawing/2014/main" id="{BCF9CD4B-B1E0-1099-E34C-560F0C66F0DE}"/>
                </a:ext>
              </a:extLst>
            </p:cNvPr>
            <p:cNvSpPr txBox="1"/>
            <p:nvPr/>
          </p:nvSpPr>
          <p:spPr>
            <a:xfrm>
              <a:off x="1550797" y="2129036"/>
              <a:ext cx="1549674" cy="586428"/>
            </a:xfrm>
            <a:prstGeom prst="roundRect">
              <a:avLst>
                <a:gd name="adj" fmla="val 10040"/>
              </a:avLst>
            </a:prstGeom>
            <a:solidFill>
              <a:schemeClr val="bg1"/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ro-RO" altLang="de-DE" sz="5400" dirty="0">
                  <a:latin typeface="Comic Sans MS" panose="030F0702030302020204" pitchFamily="66" charset="0"/>
                  <a:cs typeface="Calibri" panose="020F0502020204030204" pitchFamily="34" charset="0"/>
                </a:rPr>
                <a:t>opt</a:t>
              </a:r>
              <a:endParaRPr lang="az-Cyrl-AZ" altLang="de-DE" sz="5400" dirty="0">
                <a:latin typeface="Comic Sans MS" panose="030F0702030302020204" pitchFamily="66" charset="0"/>
                <a:cs typeface="Calibri" panose="020F0502020204030204" pitchFamily="34" charset="0"/>
              </a:endParaRPr>
            </a:p>
            <a:p>
              <a:pPr algn="ctr"/>
              <a:r>
                <a:rPr lang="de-DE" altLang="de-DE" sz="4400" dirty="0">
                  <a:solidFill>
                    <a:schemeClr val="bg2">
                      <a:lumMod val="75000"/>
                    </a:schemeClr>
                  </a:solidFill>
                  <a:latin typeface="Comic Sans MS" panose="030F0702030302020204" pitchFamily="66" charset="0"/>
                  <a:cs typeface="Calibri" panose="020F0502020204030204" pitchFamily="34" charset="0"/>
                </a:rPr>
                <a:t>[</a:t>
              </a:r>
              <a:r>
                <a:rPr lang="ro-RO" altLang="de-DE" sz="4400" dirty="0">
                  <a:solidFill>
                    <a:schemeClr val="bg2">
                      <a:lumMod val="75000"/>
                    </a:schemeClr>
                  </a:solidFill>
                  <a:latin typeface="Comic Sans MS" panose="030F0702030302020204" pitchFamily="66" charset="0"/>
                  <a:cs typeface="Calibri" panose="020F0502020204030204" pitchFamily="34" charset="0"/>
                </a:rPr>
                <a:t>opt</a:t>
              </a:r>
              <a:r>
                <a:rPr lang="de-DE" altLang="de-DE" sz="4400" dirty="0">
                  <a:solidFill>
                    <a:schemeClr val="bg2">
                      <a:lumMod val="75000"/>
                    </a:schemeClr>
                  </a:solidFill>
                  <a:latin typeface="Comic Sans MS" panose="030F0902030302020204" pitchFamily="66" charset="0"/>
                  <a:cs typeface="Calibri" panose="020F0502020204030204" pitchFamily="34" charset="0"/>
                </a:rPr>
                <a:t>]</a:t>
              </a:r>
            </a:p>
          </p:txBody>
        </p:sp>
      </p:grpSp>
      <p:pic>
        <p:nvPicPr>
          <p:cNvPr id="9" name="Audio Recording 19.01.2023, 13:17:26">
            <a:hlinkClick r:id="" action="ppaction://media"/>
            <a:extLst>
              <a:ext uri="{FF2B5EF4-FFF2-40B4-BE49-F238E27FC236}">
                <a16:creationId xmlns:a16="http://schemas.microsoft.com/office/drawing/2014/main" id="{58B390D0-15FC-F1D0-D75A-7515A86C416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7796798" y="2106383"/>
            <a:ext cx="468000" cy="468000"/>
          </a:xfrm>
          <a:prstGeom prst="rect">
            <a:avLst/>
          </a:prstGeom>
        </p:spPr>
      </p:pic>
      <p:sp>
        <p:nvSpPr>
          <p:cNvPr id="10" name="Textfeld 9">
            <a:extLst>
              <a:ext uri="{FF2B5EF4-FFF2-40B4-BE49-F238E27FC236}">
                <a16:creationId xmlns:a16="http://schemas.microsoft.com/office/drawing/2014/main" id="{CF9E2476-B81B-FB12-A572-992374496D49}"/>
              </a:ext>
            </a:extLst>
          </p:cNvPr>
          <p:cNvSpPr txBox="1"/>
          <p:nvPr/>
        </p:nvSpPr>
        <p:spPr>
          <a:xfrm>
            <a:off x="670576" y="1714133"/>
            <a:ext cx="3414532" cy="39395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5000" b="1" dirty="0">
                <a:solidFill>
                  <a:srgbClr val="317A85"/>
                </a:solidFill>
                <a:latin typeface="Grundschrift" pitchFamily="2" charset="0"/>
              </a:rPr>
              <a:t>8</a:t>
            </a:r>
          </a:p>
        </p:txBody>
      </p:sp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0027D6F6-4FCB-58D5-457D-2FFA6A1EC5EB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7">
            <a:lum bright="70000" contrast="-70000"/>
          </a:blip>
          <a:stretch>
            <a:fillRect/>
          </a:stretch>
        </p:blipFill>
        <p:spPr>
          <a:xfrm>
            <a:off x="7796798" y="4025592"/>
            <a:ext cx="432000" cy="43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2822272"/>
      </p:ext>
    </p:extLst>
  </p:cSld>
  <p:clrMapOvr>
    <a:masterClrMapping/>
  </p:clrMapOvr>
  <p:timing>
    <p:tnLst>
      <p:par>
        <p:cTn id="1" dur="indefinite" restart="never" nodeType="tmRoot">
          <p:childTnLst>
            <p:audio>
              <p:cMediaNode vol="80000">
                <p:cTn id="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  <p:audio>
              <p:cMediaNode vol="80000">
                <p:cTn id="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Abgerundetes Rechteck 10">
            <a:extLst>
              <a:ext uri="{FF2B5EF4-FFF2-40B4-BE49-F238E27FC236}">
                <a16:creationId xmlns:a16="http://schemas.microsoft.com/office/drawing/2014/main" id="{5B17F826-A186-C9A8-2B27-30037AE53A99}"/>
              </a:ext>
            </a:extLst>
          </p:cNvPr>
          <p:cNvSpPr/>
          <p:nvPr/>
        </p:nvSpPr>
        <p:spPr>
          <a:xfrm>
            <a:off x="305972" y="1017588"/>
            <a:ext cx="9294057" cy="4822824"/>
          </a:xfrm>
          <a:prstGeom prst="roundRect">
            <a:avLst>
              <a:gd name="adj" fmla="val 2987"/>
            </a:avLst>
          </a:prstGeom>
          <a:solidFill>
            <a:srgbClr val="317A85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8000" dirty="0"/>
          </a:p>
        </p:txBody>
      </p:sp>
      <p:grpSp>
        <p:nvGrpSpPr>
          <p:cNvPr id="4" name="Gruppieren 3">
            <a:extLst>
              <a:ext uri="{FF2B5EF4-FFF2-40B4-BE49-F238E27FC236}">
                <a16:creationId xmlns:a16="http://schemas.microsoft.com/office/drawing/2014/main" id="{5795E5BE-1B8C-03A0-6F64-3809BB871D65}"/>
              </a:ext>
            </a:extLst>
          </p:cNvPr>
          <p:cNvGrpSpPr/>
          <p:nvPr/>
        </p:nvGrpSpPr>
        <p:grpSpPr>
          <a:xfrm>
            <a:off x="4519179" y="1829605"/>
            <a:ext cx="3168000" cy="3291204"/>
            <a:chOff x="1550793" y="1617866"/>
            <a:chExt cx="1549678" cy="1097598"/>
          </a:xfrm>
        </p:grpSpPr>
        <p:sp>
          <p:nvSpPr>
            <p:cNvPr id="5" name="Textfeld 4">
              <a:extLst>
                <a:ext uri="{FF2B5EF4-FFF2-40B4-BE49-F238E27FC236}">
                  <a16:creationId xmlns:a16="http://schemas.microsoft.com/office/drawing/2014/main" id="{66135945-A34B-04E6-C6A5-D642F46650C1}"/>
                </a:ext>
              </a:extLst>
            </p:cNvPr>
            <p:cNvSpPr txBox="1"/>
            <p:nvPr/>
          </p:nvSpPr>
          <p:spPr>
            <a:xfrm>
              <a:off x="1550793" y="1617866"/>
              <a:ext cx="1549674" cy="340683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de-DE" sz="5400" dirty="0">
                  <a:latin typeface="Comic Sans MS" panose="030F0902030302020204" pitchFamily="66" charset="0"/>
                </a:rPr>
                <a:t>neun</a:t>
              </a:r>
              <a:endParaRPr lang="de-DE" sz="6000" dirty="0">
                <a:latin typeface="Comic Sans MS" panose="030F0902030302020204" pitchFamily="66" charset="0"/>
              </a:endParaRPr>
            </a:p>
          </p:txBody>
        </p:sp>
        <p:sp>
          <p:nvSpPr>
            <p:cNvPr id="6" name="Textfeld 5">
              <a:extLst>
                <a:ext uri="{FF2B5EF4-FFF2-40B4-BE49-F238E27FC236}">
                  <a16:creationId xmlns:a16="http://schemas.microsoft.com/office/drawing/2014/main" id="{C0B93443-574F-F705-158A-AB8D6AC09A9B}"/>
                </a:ext>
              </a:extLst>
            </p:cNvPr>
            <p:cNvSpPr txBox="1"/>
            <p:nvPr/>
          </p:nvSpPr>
          <p:spPr>
            <a:xfrm>
              <a:off x="1550797" y="2129036"/>
              <a:ext cx="1549674" cy="586428"/>
            </a:xfrm>
            <a:prstGeom prst="roundRect">
              <a:avLst>
                <a:gd name="adj" fmla="val 10040"/>
              </a:avLst>
            </a:prstGeom>
            <a:solidFill>
              <a:schemeClr val="bg1"/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ro-RO" altLang="de-DE" sz="5400" dirty="0">
                  <a:latin typeface="Comic Sans MS" panose="030F0702030302020204" pitchFamily="66" charset="0"/>
                  <a:cs typeface="Calibri" panose="020F0502020204030204" pitchFamily="34" charset="0"/>
                </a:rPr>
                <a:t>nouă</a:t>
              </a:r>
              <a:endParaRPr lang="az-Cyrl-AZ" altLang="de-DE" sz="5400" dirty="0">
                <a:latin typeface="Comic Sans MS" panose="030F0702030302020204" pitchFamily="66" charset="0"/>
                <a:cs typeface="Calibri" panose="020F0502020204030204" pitchFamily="34" charset="0"/>
              </a:endParaRPr>
            </a:p>
            <a:p>
              <a:pPr algn="ctr"/>
              <a:r>
                <a:rPr lang="de-DE" altLang="de-DE" sz="4400" dirty="0">
                  <a:solidFill>
                    <a:srgbClr val="9D9D9D"/>
                  </a:solidFill>
                  <a:latin typeface="Comic Sans MS" panose="030F0702030302020204" pitchFamily="66" charset="0"/>
                  <a:cs typeface="Calibri" panose="020F0502020204030204" pitchFamily="34" charset="0"/>
                </a:rPr>
                <a:t>[</a:t>
              </a:r>
              <a:r>
                <a:rPr lang="ro-RO" altLang="de-DE" sz="4400" dirty="0">
                  <a:solidFill>
                    <a:srgbClr val="9D9D9D"/>
                  </a:solidFill>
                  <a:latin typeface="Comic Sans MS" panose="030F0702030302020204" pitchFamily="66" charset="0"/>
                  <a:cs typeface="Calibri" panose="020F0502020204030204" pitchFamily="34" charset="0"/>
                </a:rPr>
                <a:t>noua</a:t>
              </a:r>
              <a:r>
                <a:rPr lang="de-DE" altLang="de-DE" sz="4400" dirty="0">
                  <a:solidFill>
                    <a:srgbClr val="9D9D9D"/>
                  </a:solidFill>
                  <a:latin typeface="Comic Sans MS" panose="030F0702030302020204" pitchFamily="66" charset="0"/>
                  <a:cs typeface="Calibri" panose="020F0502020204030204" pitchFamily="34" charset="0"/>
                </a:rPr>
                <a:t>]</a:t>
              </a:r>
            </a:p>
          </p:txBody>
        </p:sp>
      </p:grpSp>
      <p:pic>
        <p:nvPicPr>
          <p:cNvPr id="9" name="Audio Recording 19.01.2023, 13:17:39">
            <a:hlinkClick r:id="" action="ppaction://media"/>
            <a:extLst>
              <a:ext uri="{FF2B5EF4-FFF2-40B4-BE49-F238E27FC236}">
                <a16:creationId xmlns:a16="http://schemas.microsoft.com/office/drawing/2014/main" id="{2B5C54F7-2B4F-40B0-CD60-8CA340634721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7887242" y="2140811"/>
            <a:ext cx="468000" cy="468000"/>
          </a:xfrm>
          <a:prstGeom prst="rect">
            <a:avLst/>
          </a:prstGeom>
        </p:spPr>
      </p:pic>
      <p:sp>
        <p:nvSpPr>
          <p:cNvPr id="10" name="Textfeld 9">
            <a:extLst>
              <a:ext uri="{FF2B5EF4-FFF2-40B4-BE49-F238E27FC236}">
                <a16:creationId xmlns:a16="http://schemas.microsoft.com/office/drawing/2014/main" id="{3D2CA0F3-E6C7-4B76-8F4A-58A0385F04A6}"/>
              </a:ext>
            </a:extLst>
          </p:cNvPr>
          <p:cNvSpPr txBox="1"/>
          <p:nvPr/>
        </p:nvSpPr>
        <p:spPr>
          <a:xfrm>
            <a:off x="670576" y="1714133"/>
            <a:ext cx="3414532" cy="39395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5000" b="1" dirty="0">
                <a:solidFill>
                  <a:srgbClr val="317A85"/>
                </a:solidFill>
                <a:latin typeface="Grundschrift" pitchFamily="2" charset="0"/>
              </a:rPr>
              <a:t>9</a:t>
            </a:r>
          </a:p>
        </p:txBody>
      </p:sp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4917EF9B-BE23-C3E9-A51C-D16BA077E9A6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7">
            <a:lum bright="70000" contrast="-70000"/>
          </a:blip>
          <a:stretch>
            <a:fillRect/>
          </a:stretch>
        </p:blipFill>
        <p:spPr>
          <a:xfrm>
            <a:off x="7887242" y="3850828"/>
            <a:ext cx="432000" cy="43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0456565"/>
      </p:ext>
    </p:extLst>
  </p:cSld>
  <p:clrMapOvr>
    <a:masterClrMapping/>
  </p:clrMapOvr>
  <p:timing>
    <p:tnLst>
      <p:par>
        <p:cTn id="1" dur="indefinite" restart="never" nodeType="tmRoot">
          <p:childTnLst>
            <p:audio>
              <p:cMediaNode vol="80000">
                <p:cTn id="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  <p:audio>
              <p:cMediaNode vol="80000">
                <p:cTn id="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Abgerundetes Rechteck 10">
            <a:extLst>
              <a:ext uri="{FF2B5EF4-FFF2-40B4-BE49-F238E27FC236}">
                <a16:creationId xmlns:a16="http://schemas.microsoft.com/office/drawing/2014/main" id="{7CFB2E7C-6483-97D8-E453-BFD720DFFA00}"/>
              </a:ext>
            </a:extLst>
          </p:cNvPr>
          <p:cNvSpPr/>
          <p:nvPr/>
        </p:nvSpPr>
        <p:spPr>
          <a:xfrm>
            <a:off x="305972" y="1017588"/>
            <a:ext cx="9294057" cy="4822824"/>
          </a:xfrm>
          <a:prstGeom prst="roundRect">
            <a:avLst>
              <a:gd name="adj" fmla="val 2987"/>
            </a:avLst>
          </a:prstGeom>
          <a:solidFill>
            <a:srgbClr val="317A85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8000" dirty="0"/>
          </a:p>
        </p:txBody>
      </p:sp>
      <p:grpSp>
        <p:nvGrpSpPr>
          <p:cNvPr id="4" name="Gruppieren 3">
            <a:extLst>
              <a:ext uri="{FF2B5EF4-FFF2-40B4-BE49-F238E27FC236}">
                <a16:creationId xmlns:a16="http://schemas.microsoft.com/office/drawing/2014/main" id="{F8C74402-F691-9587-A84B-BB2A15CFAC00}"/>
              </a:ext>
            </a:extLst>
          </p:cNvPr>
          <p:cNvGrpSpPr/>
          <p:nvPr/>
        </p:nvGrpSpPr>
        <p:grpSpPr>
          <a:xfrm>
            <a:off x="4519179" y="1829603"/>
            <a:ext cx="3168000" cy="3291202"/>
            <a:chOff x="1550793" y="1617866"/>
            <a:chExt cx="1549678" cy="1097598"/>
          </a:xfrm>
        </p:grpSpPr>
        <p:sp>
          <p:nvSpPr>
            <p:cNvPr id="5" name="Textfeld 4">
              <a:extLst>
                <a:ext uri="{FF2B5EF4-FFF2-40B4-BE49-F238E27FC236}">
                  <a16:creationId xmlns:a16="http://schemas.microsoft.com/office/drawing/2014/main" id="{F0B29D24-995B-554D-7A6F-0D2AA20A3ACD}"/>
                </a:ext>
              </a:extLst>
            </p:cNvPr>
            <p:cNvSpPr txBox="1"/>
            <p:nvPr/>
          </p:nvSpPr>
          <p:spPr>
            <a:xfrm>
              <a:off x="1550793" y="1617866"/>
              <a:ext cx="1549674" cy="340683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de-DE" sz="5400" dirty="0">
                  <a:latin typeface="Comic Sans MS" panose="030F0902030302020204" pitchFamily="66" charset="0"/>
                </a:rPr>
                <a:t>null</a:t>
              </a:r>
              <a:endParaRPr lang="de-DE" sz="6000" dirty="0">
                <a:latin typeface="Comic Sans MS" panose="030F0902030302020204" pitchFamily="66" charset="0"/>
              </a:endParaRPr>
            </a:p>
          </p:txBody>
        </p:sp>
        <p:sp>
          <p:nvSpPr>
            <p:cNvPr id="6" name="Textfeld 5">
              <a:extLst>
                <a:ext uri="{FF2B5EF4-FFF2-40B4-BE49-F238E27FC236}">
                  <a16:creationId xmlns:a16="http://schemas.microsoft.com/office/drawing/2014/main" id="{0F588766-8A27-B39E-57A6-F14A1AB9DEBB}"/>
                </a:ext>
              </a:extLst>
            </p:cNvPr>
            <p:cNvSpPr txBox="1"/>
            <p:nvPr/>
          </p:nvSpPr>
          <p:spPr>
            <a:xfrm>
              <a:off x="1550797" y="2129036"/>
              <a:ext cx="1549674" cy="586428"/>
            </a:xfrm>
            <a:prstGeom prst="roundRect">
              <a:avLst>
                <a:gd name="adj" fmla="val 10040"/>
              </a:avLst>
            </a:prstGeom>
            <a:solidFill>
              <a:schemeClr val="bg1"/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ro-RO" altLang="de-DE" sz="5400" dirty="0">
                  <a:latin typeface="Comic Sans MS" panose="030F0702030302020204" pitchFamily="66" charset="0"/>
                  <a:cs typeface="Calibri" panose="020F0502020204030204" pitchFamily="34" charset="0"/>
                </a:rPr>
                <a:t>zero</a:t>
              </a:r>
              <a:r>
                <a:rPr lang="az-Cyrl-AZ" altLang="de-DE" sz="5400" dirty="0">
                  <a:latin typeface="Comic Sans MS" panose="030F0702030302020204" pitchFamily="66" charset="0"/>
                  <a:cs typeface="Calibri" panose="020F0502020204030204" pitchFamily="34" charset="0"/>
                </a:rPr>
                <a:t> </a:t>
              </a:r>
            </a:p>
            <a:p>
              <a:pPr algn="ctr"/>
              <a:r>
                <a:rPr lang="de-DE" altLang="de-DE" sz="4400" dirty="0">
                  <a:solidFill>
                    <a:srgbClr val="9D9D9D"/>
                  </a:solidFill>
                  <a:latin typeface="Comic Sans MS" panose="030F0702030302020204" pitchFamily="66" charset="0"/>
                  <a:cs typeface="Calibri" panose="020F0502020204030204" pitchFamily="34" charset="0"/>
                </a:rPr>
                <a:t>[</a:t>
              </a:r>
              <a:r>
                <a:rPr lang="ro-RO" altLang="de-DE" sz="4400" dirty="0">
                  <a:solidFill>
                    <a:srgbClr val="9D9D9D"/>
                  </a:solidFill>
                  <a:latin typeface="Comic Sans MS" panose="030F0702030302020204" pitchFamily="66" charset="0"/>
                  <a:cs typeface="Calibri" panose="020F0502020204030204" pitchFamily="34" charset="0"/>
                </a:rPr>
                <a:t>sero</a:t>
              </a:r>
              <a:r>
                <a:rPr lang="de-DE" altLang="de-DE" sz="4400" dirty="0">
                  <a:solidFill>
                    <a:srgbClr val="9D9D9D"/>
                  </a:solidFill>
                  <a:latin typeface="Comic Sans MS" panose="030F0702030302020204" pitchFamily="66" charset="0"/>
                  <a:cs typeface="Calibri" panose="020F0502020204030204" pitchFamily="34" charset="0"/>
                </a:rPr>
                <a:t>]</a:t>
              </a:r>
            </a:p>
          </p:txBody>
        </p:sp>
      </p:grpSp>
      <p:pic>
        <p:nvPicPr>
          <p:cNvPr id="9" name="Audio Recording 19.01.2023, 13:17:53">
            <a:hlinkClick r:id="" action="ppaction://media"/>
            <a:extLst>
              <a:ext uri="{FF2B5EF4-FFF2-40B4-BE49-F238E27FC236}">
                <a16:creationId xmlns:a16="http://schemas.microsoft.com/office/drawing/2014/main" id="{301DEC8D-396A-9BD8-34A8-A1BB8A6F3B3F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7753355" y="2106380"/>
            <a:ext cx="468000" cy="468000"/>
          </a:xfrm>
          <a:prstGeom prst="rect">
            <a:avLst/>
          </a:prstGeom>
        </p:spPr>
      </p:pic>
      <p:sp>
        <p:nvSpPr>
          <p:cNvPr id="10" name="Textfeld 9">
            <a:extLst>
              <a:ext uri="{FF2B5EF4-FFF2-40B4-BE49-F238E27FC236}">
                <a16:creationId xmlns:a16="http://schemas.microsoft.com/office/drawing/2014/main" id="{C8A8B378-26DD-9D11-E351-95CDBA3E80F7}"/>
              </a:ext>
            </a:extLst>
          </p:cNvPr>
          <p:cNvSpPr txBox="1"/>
          <p:nvPr/>
        </p:nvSpPr>
        <p:spPr>
          <a:xfrm>
            <a:off x="670576" y="1714133"/>
            <a:ext cx="3414532" cy="39395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5000" b="1" dirty="0">
                <a:solidFill>
                  <a:srgbClr val="317A85"/>
                </a:solidFill>
                <a:latin typeface="Grundschrift" pitchFamily="2" charset="0"/>
              </a:rPr>
              <a:t>0</a:t>
            </a:r>
          </a:p>
        </p:txBody>
      </p:sp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A7EF1CF3-EB9D-C2CD-A5F8-5002034B80CE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7">
            <a:lum bright="70000" contrast="-70000"/>
          </a:blip>
          <a:stretch>
            <a:fillRect/>
          </a:stretch>
        </p:blipFill>
        <p:spPr>
          <a:xfrm>
            <a:off x="7771355" y="3991396"/>
            <a:ext cx="432000" cy="43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212677"/>
      </p:ext>
    </p:extLst>
  </p:cSld>
  <p:clrMapOvr>
    <a:masterClrMapping/>
  </p:clrMapOvr>
  <p:timing>
    <p:tnLst>
      <p:par>
        <p:cTn id="1" dur="indefinite" restart="never" nodeType="tmRoot">
          <p:childTnLst>
            <p:audio>
              <p:cMediaNode vol="80000">
                <p:cTn id="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  <p:audio>
              <p:cMediaNode vol="80000">
                <p:cTn id="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Abgerundetes Rechteck 23">
            <a:extLst>
              <a:ext uri="{FF2B5EF4-FFF2-40B4-BE49-F238E27FC236}">
                <a16:creationId xmlns:a16="http://schemas.microsoft.com/office/drawing/2014/main" id="{FE81A40D-A4BF-E0FE-1FBD-1C7A661C1710}"/>
              </a:ext>
            </a:extLst>
          </p:cNvPr>
          <p:cNvSpPr/>
          <p:nvPr/>
        </p:nvSpPr>
        <p:spPr>
          <a:xfrm rot="5400000">
            <a:off x="1775726" y="3448168"/>
            <a:ext cx="1565515" cy="4636631"/>
          </a:xfrm>
          <a:prstGeom prst="roundRect">
            <a:avLst>
              <a:gd name="adj" fmla="val 6280"/>
            </a:avLst>
          </a:prstGeom>
          <a:solidFill>
            <a:srgbClr val="317A85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800" dirty="0">
              <a:solidFill>
                <a:srgbClr val="317A85"/>
              </a:solidFill>
              <a:latin typeface="Comic Sans MS" panose="030F0902030302020204" pitchFamily="66" charset="0"/>
            </a:endParaRPr>
          </a:p>
        </p:txBody>
      </p:sp>
      <p:sp>
        <p:nvSpPr>
          <p:cNvPr id="26" name="Abgerundetes Rechteck 25">
            <a:extLst>
              <a:ext uri="{FF2B5EF4-FFF2-40B4-BE49-F238E27FC236}">
                <a16:creationId xmlns:a16="http://schemas.microsoft.com/office/drawing/2014/main" id="{5EDD0325-E2FD-40B8-8D78-E950DD85B911}"/>
              </a:ext>
            </a:extLst>
          </p:cNvPr>
          <p:cNvSpPr/>
          <p:nvPr/>
        </p:nvSpPr>
        <p:spPr>
          <a:xfrm rot="5400000">
            <a:off x="6564752" y="3448168"/>
            <a:ext cx="1565515" cy="4636632"/>
          </a:xfrm>
          <a:prstGeom prst="roundRect">
            <a:avLst>
              <a:gd name="adj" fmla="val 6929"/>
            </a:avLst>
          </a:prstGeom>
          <a:solidFill>
            <a:srgbClr val="317A85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800" dirty="0">
              <a:solidFill>
                <a:srgbClr val="317A85"/>
              </a:solidFill>
              <a:latin typeface="Comic Sans MS" panose="030F0902030302020204" pitchFamily="66" charset="0"/>
            </a:endParaRPr>
          </a:p>
        </p:txBody>
      </p:sp>
      <p:sp>
        <p:nvSpPr>
          <p:cNvPr id="22" name="Abgerundetes Rechteck 21">
            <a:extLst>
              <a:ext uri="{FF2B5EF4-FFF2-40B4-BE49-F238E27FC236}">
                <a16:creationId xmlns:a16="http://schemas.microsoft.com/office/drawing/2014/main" id="{F06D631C-8F77-558E-2F10-469C715D3499}"/>
              </a:ext>
            </a:extLst>
          </p:cNvPr>
          <p:cNvSpPr/>
          <p:nvPr/>
        </p:nvSpPr>
        <p:spPr>
          <a:xfrm rot="5400000">
            <a:off x="3047014" y="-1739633"/>
            <a:ext cx="3811973" cy="9425655"/>
          </a:xfrm>
          <a:prstGeom prst="roundRect">
            <a:avLst>
              <a:gd name="adj" fmla="val 3035"/>
            </a:avLst>
          </a:prstGeom>
          <a:solidFill>
            <a:srgbClr val="317A85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800" dirty="0">
              <a:solidFill>
                <a:srgbClr val="317A85"/>
              </a:solidFill>
              <a:latin typeface="Comic Sans MS" panose="030F0902030302020204" pitchFamily="66" charset="0"/>
            </a:endParaRPr>
          </a:p>
        </p:txBody>
      </p:sp>
      <p:sp>
        <p:nvSpPr>
          <p:cNvPr id="23" name="Abgerundetes Rechteck 22">
            <a:extLst>
              <a:ext uri="{FF2B5EF4-FFF2-40B4-BE49-F238E27FC236}">
                <a16:creationId xmlns:a16="http://schemas.microsoft.com/office/drawing/2014/main" id="{BAFA3F56-E0E7-EAE1-C03F-FA5135533E59}"/>
              </a:ext>
            </a:extLst>
          </p:cNvPr>
          <p:cNvSpPr/>
          <p:nvPr/>
        </p:nvSpPr>
        <p:spPr>
          <a:xfrm>
            <a:off x="1151681" y="1336557"/>
            <a:ext cx="3275733" cy="3275733"/>
          </a:xfrm>
          <a:prstGeom prst="roundRect">
            <a:avLst>
              <a:gd name="adj" fmla="val 2003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3" name="Textfeld 12">
            <a:extLst>
              <a:ext uri="{FF2B5EF4-FFF2-40B4-BE49-F238E27FC236}">
                <a16:creationId xmlns:a16="http://schemas.microsoft.com/office/drawing/2014/main" id="{47E72E6C-8472-C6CE-AA96-2FA41F51257F}"/>
              </a:ext>
            </a:extLst>
          </p:cNvPr>
          <p:cNvSpPr txBox="1"/>
          <p:nvPr/>
        </p:nvSpPr>
        <p:spPr>
          <a:xfrm>
            <a:off x="1796931" y="221647"/>
            <a:ext cx="280756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o-RO" sz="2400" dirty="0">
                <a:latin typeface="Comic Sans MS" panose="030F0702030302020204" pitchFamily="66" charset="0"/>
              </a:rPr>
              <a:t>Numere</a:t>
            </a:r>
            <a:r>
              <a:rPr lang="de-DE" sz="2000" dirty="0">
                <a:latin typeface="Comic Sans MS" panose="030F0702030302020204" pitchFamily="66" charset="0"/>
              </a:rPr>
              <a:t> </a:t>
            </a:r>
            <a:r>
              <a:rPr lang="de-DE" sz="2000" dirty="0">
                <a:solidFill>
                  <a:srgbClr val="9D9D9D"/>
                </a:solidFill>
                <a:latin typeface="Comic Sans MS" panose="030F0702030302020204" pitchFamily="66" charset="0"/>
              </a:rPr>
              <a:t>[</a:t>
            </a:r>
            <a:r>
              <a:rPr lang="ro-RO" sz="2000" dirty="0">
                <a:solidFill>
                  <a:srgbClr val="9D9D9D"/>
                </a:solidFill>
                <a:latin typeface="Comic Sans MS" panose="030F0702030302020204" pitchFamily="66" charset="0"/>
              </a:rPr>
              <a:t>numere</a:t>
            </a:r>
            <a:r>
              <a:rPr lang="de-DE" sz="2000" dirty="0">
                <a:solidFill>
                  <a:srgbClr val="9D9D9D"/>
                </a:solidFill>
                <a:latin typeface="Comic Sans MS" panose="030F0702030302020204" pitchFamily="66" charset="0"/>
              </a:rPr>
              <a:t>]</a:t>
            </a:r>
          </a:p>
        </p:txBody>
      </p:sp>
      <p:pic>
        <p:nvPicPr>
          <p:cNvPr id="15" name="Grafik 14" descr="Ein Bild, das Elektronik, Rechner, Tastatur enthält.&#10;&#10;Automatisch generierte Beschreibung">
            <a:extLst>
              <a:ext uri="{FF2B5EF4-FFF2-40B4-BE49-F238E27FC236}">
                <a16:creationId xmlns:a16="http://schemas.microsoft.com/office/drawing/2014/main" id="{010C1971-10F1-6DCD-F372-FE983CD0AFC0}"/>
              </a:ext>
            </a:extLst>
          </p:cNvPr>
          <p:cNvPicPr>
            <a:picLocks noChangeAspect="1"/>
          </p:cNvPicPr>
          <p:nvPr/>
        </p:nvPicPr>
        <p:blipFill rotWithShape="1">
          <a:blip r:embed="rId18"/>
          <a:srcRect l="1371" t="1355" r="1375" b="386"/>
          <a:stretch/>
        </p:blipFill>
        <p:spPr>
          <a:xfrm>
            <a:off x="1259785" y="1412043"/>
            <a:ext cx="3059525" cy="3124761"/>
          </a:xfrm>
          <a:prstGeom prst="rect">
            <a:avLst/>
          </a:prstGeom>
        </p:spPr>
      </p:pic>
      <p:sp>
        <p:nvSpPr>
          <p:cNvPr id="16" name="Textfeld 15">
            <a:extLst>
              <a:ext uri="{FF2B5EF4-FFF2-40B4-BE49-F238E27FC236}">
                <a16:creationId xmlns:a16="http://schemas.microsoft.com/office/drawing/2014/main" id="{4194328F-B335-CFFC-C8DD-4911185F2C4D}"/>
              </a:ext>
            </a:extLst>
          </p:cNvPr>
          <p:cNvSpPr txBox="1"/>
          <p:nvPr/>
        </p:nvSpPr>
        <p:spPr>
          <a:xfrm>
            <a:off x="5483070" y="2394167"/>
            <a:ext cx="2807566" cy="408623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de-DE" dirty="0">
                <a:latin typeface="Comic Sans MS" panose="030F0902030302020204" pitchFamily="66" charset="0"/>
              </a:rPr>
              <a:t>die Hundertertafel</a:t>
            </a:r>
          </a:p>
        </p:txBody>
      </p:sp>
      <p:sp>
        <p:nvSpPr>
          <p:cNvPr id="17" name="Textfeld 16">
            <a:extLst>
              <a:ext uri="{FF2B5EF4-FFF2-40B4-BE49-F238E27FC236}">
                <a16:creationId xmlns:a16="http://schemas.microsoft.com/office/drawing/2014/main" id="{F10DAEAC-F379-2981-1E9D-4DEA6679B8DB}"/>
              </a:ext>
            </a:extLst>
          </p:cNvPr>
          <p:cNvSpPr txBox="1"/>
          <p:nvPr/>
        </p:nvSpPr>
        <p:spPr>
          <a:xfrm>
            <a:off x="5483070" y="3018046"/>
            <a:ext cx="2807566" cy="683835"/>
          </a:xfrm>
          <a:prstGeom prst="roundRect">
            <a:avLst>
              <a:gd name="adj" fmla="val 10040"/>
            </a:avLst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ro-RO" dirty="0">
                <a:latin typeface="Comic Sans MS" panose="030F0702030302020204" pitchFamily="66" charset="0"/>
              </a:rPr>
              <a:t>Tabla sutei</a:t>
            </a:r>
            <a:endParaRPr lang="az-Cyrl-AZ" altLang="de-DE" sz="2400" dirty="0">
              <a:latin typeface="Comic Sans MS" panose="030F0702030302020204" pitchFamily="66" charset="0"/>
              <a:cs typeface="Calibri" panose="020F0502020204030204" pitchFamily="34" charset="0"/>
            </a:endParaRPr>
          </a:p>
          <a:p>
            <a:pPr algn="ctr"/>
            <a:r>
              <a:rPr lang="de-DE" sz="1800" dirty="0">
                <a:solidFill>
                  <a:srgbClr val="9D9D9D"/>
                </a:solidFill>
                <a:latin typeface="Comic Sans MS" panose="030F0702030302020204" pitchFamily="66" charset="0"/>
                <a:cs typeface="Calibri" panose="020F0502020204030204" pitchFamily="34" charset="0"/>
              </a:rPr>
              <a:t>[</a:t>
            </a:r>
            <a:r>
              <a:rPr lang="de-DE" sz="1800" dirty="0" err="1">
                <a:solidFill>
                  <a:srgbClr val="9D9D9D"/>
                </a:solidFill>
                <a:latin typeface="Comic Sans MS" panose="030F0702030302020204" pitchFamily="66" charset="0"/>
                <a:cs typeface="Calibri" panose="020F0502020204030204" pitchFamily="34" charset="0"/>
              </a:rPr>
              <a:t>t</a:t>
            </a:r>
            <a:r>
              <a:rPr lang="de-DE" sz="1800" dirty="0" err="1">
                <a:solidFill>
                  <a:srgbClr val="9D9D9D"/>
                </a:solidFill>
                <a:latin typeface="Comic Sans MS" panose="030F0702030302020204" pitchFamily="66" charset="0"/>
              </a:rPr>
              <a:t>abl</a:t>
            </a:r>
            <a:r>
              <a:rPr lang="ro-RO" sz="1800" dirty="0">
                <a:solidFill>
                  <a:srgbClr val="9D9D9D"/>
                </a:solidFill>
                <a:latin typeface="Comic Sans MS" panose="030F0702030302020204" pitchFamily="66" charset="0"/>
              </a:rPr>
              <a:t>a ssutej</a:t>
            </a:r>
            <a:r>
              <a:rPr lang="de-DE" sz="1800" dirty="0">
                <a:solidFill>
                  <a:srgbClr val="9D9D9D"/>
                </a:solidFill>
                <a:latin typeface="Comic Sans MS" panose="030F0702030302020204" pitchFamily="66" charset="0"/>
                <a:cs typeface="Calibri" panose="020F0502020204030204" pitchFamily="34" charset="0"/>
              </a:rPr>
              <a:t>]</a:t>
            </a:r>
            <a:endParaRPr lang="de-DE" altLang="de-DE" sz="1800" dirty="0">
              <a:solidFill>
                <a:srgbClr val="9D9D9D"/>
              </a:solidFill>
              <a:latin typeface="Comic Sans MS" panose="030F0702030302020204" pitchFamily="66" charset="0"/>
              <a:cs typeface="Calibri" panose="020F0502020204030204" pitchFamily="34" charset="0"/>
            </a:endParaRPr>
          </a:p>
        </p:txBody>
      </p:sp>
      <p:sp>
        <p:nvSpPr>
          <p:cNvPr id="31" name="Textfeld 30">
            <a:extLst>
              <a:ext uri="{FF2B5EF4-FFF2-40B4-BE49-F238E27FC236}">
                <a16:creationId xmlns:a16="http://schemas.microsoft.com/office/drawing/2014/main" id="{26243EC1-239D-AA45-DEA3-CA148A44E17B}"/>
              </a:ext>
            </a:extLst>
          </p:cNvPr>
          <p:cNvSpPr txBox="1"/>
          <p:nvPr/>
        </p:nvSpPr>
        <p:spPr>
          <a:xfrm>
            <a:off x="415636" y="5284362"/>
            <a:ext cx="2328506" cy="408623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de-DE" dirty="0">
                <a:solidFill>
                  <a:schemeClr val="accent2"/>
                </a:solidFill>
                <a:latin typeface="Comic Sans MS" panose="030F0902030302020204" pitchFamily="66" charset="0"/>
              </a:rPr>
              <a:t>Ein</a:t>
            </a:r>
            <a:r>
              <a:rPr lang="de-DE" dirty="0">
                <a:latin typeface="Comic Sans MS" panose="030F0902030302020204" pitchFamily="66" charset="0"/>
              </a:rPr>
              <a:t>und</a:t>
            </a:r>
            <a:r>
              <a:rPr lang="de-DE" dirty="0">
                <a:solidFill>
                  <a:schemeClr val="accent1"/>
                </a:solidFill>
                <a:latin typeface="Comic Sans MS" panose="030F0902030302020204" pitchFamily="66" charset="0"/>
              </a:rPr>
              <a:t>zwanzig</a:t>
            </a:r>
          </a:p>
        </p:txBody>
      </p:sp>
      <p:sp>
        <p:nvSpPr>
          <p:cNvPr id="33" name="Textfeld 32">
            <a:extLst>
              <a:ext uri="{FF2B5EF4-FFF2-40B4-BE49-F238E27FC236}">
                <a16:creationId xmlns:a16="http://schemas.microsoft.com/office/drawing/2014/main" id="{0445F1DE-4F5B-8AE4-7C06-F9B6C7B548B0}"/>
              </a:ext>
            </a:extLst>
          </p:cNvPr>
          <p:cNvSpPr txBox="1"/>
          <p:nvPr/>
        </p:nvSpPr>
        <p:spPr>
          <a:xfrm>
            <a:off x="415636" y="5784539"/>
            <a:ext cx="2334632" cy="651272"/>
          </a:xfrm>
          <a:prstGeom prst="roundRect">
            <a:avLst>
              <a:gd name="adj" fmla="val 10040"/>
            </a:avLst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ro-RO" altLang="de-DE" dirty="0">
                <a:solidFill>
                  <a:srgbClr val="418AB3"/>
                </a:solidFill>
                <a:latin typeface="Comic Sans MS" panose="030F0702030302020204" pitchFamily="66" charset="0"/>
                <a:cs typeface="Calibri" panose="020F0502020204030204" pitchFamily="34" charset="0"/>
              </a:rPr>
              <a:t>Douăzeci </a:t>
            </a:r>
            <a:r>
              <a:rPr lang="ro-RO" altLang="de-DE" dirty="0">
                <a:latin typeface="Comic Sans MS" panose="030F0702030302020204" pitchFamily="66" charset="0"/>
                <a:cs typeface="Calibri" panose="020F0502020204030204" pitchFamily="34" charset="0"/>
              </a:rPr>
              <a:t>și</a:t>
            </a:r>
            <a:r>
              <a:rPr lang="az-Cyrl-AZ" altLang="de-DE" dirty="0">
                <a:latin typeface="Comic Sans MS" panose="030F0702030302020204" pitchFamily="66" charset="0"/>
                <a:cs typeface="Calibri" panose="020F0502020204030204" pitchFamily="34" charset="0"/>
              </a:rPr>
              <a:t> </a:t>
            </a:r>
            <a:r>
              <a:rPr lang="ro-RO" altLang="de-DE" dirty="0">
                <a:solidFill>
                  <a:srgbClr val="A6B727"/>
                </a:solidFill>
                <a:latin typeface="Comic Sans MS" panose="030F0702030302020204" pitchFamily="66" charset="0"/>
                <a:cs typeface="Calibri" panose="020F0502020204030204" pitchFamily="34" charset="0"/>
              </a:rPr>
              <a:t>unu</a:t>
            </a:r>
            <a:endParaRPr lang="de-DE" altLang="de-DE" dirty="0">
              <a:solidFill>
                <a:srgbClr val="A6B727"/>
              </a:solidFill>
              <a:latin typeface="Comic Sans MS" panose="030F0702030302020204" pitchFamily="66" charset="0"/>
              <a:cs typeface="Calibri" panose="020F0502020204030204" pitchFamily="34" charset="0"/>
            </a:endParaRPr>
          </a:p>
          <a:p>
            <a:pPr algn="ctr"/>
            <a:r>
              <a:rPr lang="de-DE" altLang="de-DE" sz="1600" dirty="0">
                <a:solidFill>
                  <a:srgbClr val="9D9D9D"/>
                </a:solidFill>
                <a:latin typeface="Comic Sans MS" panose="030F0702030302020204" pitchFamily="66" charset="0"/>
                <a:cs typeface="Calibri" panose="020F0502020204030204" pitchFamily="34" charset="0"/>
              </a:rPr>
              <a:t>[</a:t>
            </a:r>
            <a:r>
              <a:rPr lang="ro-RO" altLang="de-DE" sz="1600" dirty="0">
                <a:solidFill>
                  <a:srgbClr val="9D9D9D"/>
                </a:solidFill>
                <a:latin typeface="Comic Sans MS" panose="030F0702030302020204" pitchFamily="66" charset="0"/>
                <a:cs typeface="Calibri" panose="020F0502020204030204" pitchFamily="34" charset="0"/>
              </a:rPr>
              <a:t>douasetsch schi unu</a:t>
            </a:r>
            <a:r>
              <a:rPr lang="de-DE" altLang="de-DE" sz="1600" dirty="0">
                <a:solidFill>
                  <a:srgbClr val="9D9D9D"/>
                </a:solidFill>
                <a:latin typeface="Comic Sans MS" panose="030F0702030302020204" pitchFamily="66" charset="0"/>
                <a:cs typeface="Calibri" panose="020F0502020204030204" pitchFamily="34" charset="0"/>
              </a:rPr>
              <a:t>]</a:t>
            </a:r>
          </a:p>
        </p:txBody>
      </p:sp>
      <p:sp>
        <p:nvSpPr>
          <p:cNvPr id="44" name="Textfeld 43">
            <a:extLst>
              <a:ext uri="{FF2B5EF4-FFF2-40B4-BE49-F238E27FC236}">
                <a16:creationId xmlns:a16="http://schemas.microsoft.com/office/drawing/2014/main" id="{DE823E29-A111-851B-28F5-C829AA145099}"/>
              </a:ext>
            </a:extLst>
          </p:cNvPr>
          <p:cNvSpPr txBox="1"/>
          <p:nvPr/>
        </p:nvSpPr>
        <p:spPr>
          <a:xfrm>
            <a:off x="5307703" y="5136413"/>
            <a:ext cx="2206624" cy="408623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de-DE" dirty="0">
                <a:solidFill>
                  <a:schemeClr val="accent2"/>
                </a:solidFill>
                <a:latin typeface="Comic Sans MS" panose="030F0902030302020204" pitchFamily="66" charset="0"/>
              </a:rPr>
              <a:t>Fünf</a:t>
            </a:r>
            <a:r>
              <a:rPr lang="de-DE" dirty="0">
                <a:latin typeface="Comic Sans MS" panose="030F0902030302020204" pitchFamily="66" charset="0"/>
              </a:rPr>
              <a:t>und</a:t>
            </a:r>
            <a:r>
              <a:rPr lang="de-DE" dirty="0">
                <a:solidFill>
                  <a:schemeClr val="accent1"/>
                </a:solidFill>
                <a:latin typeface="Comic Sans MS" panose="030F0902030302020204" pitchFamily="66" charset="0"/>
              </a:rPr>
              <a:t>dreißig</a:t>
            </a:r>
          </a:p>
        </p:txBody>
      </p:sp>
      <p:sp>
        <p:nvSpPr>
          <p:cNvPr id="45" name="Textfeld 44">
            <a:extLst>
              <a:ext uri="{FF2B5EF4-FFF2-40B4-BE49-F238E27FC236}">
                <a16:creationId xmlns:a16="http://schemas.microsoft.com/office/drawing/2014/main" id="{F5D16186-D602-4B09-CCEF-78F49FE03B3F}"/>
              </a:ext>
            </a:extLst>
          </p:cNvPr>
          <p:cNvSpPr txBox="1"/>
          <p:nvPr/>
        </p:nvSpPr>
        <p:spPr>
          <a:xfrm>
            <a:off x="5307703" y="5594781"/>
            <a:ext cx="2206624" cy="911781"/>
          </a:xfrm>
          <a:prstGeom prst="roundRect">
            <a:avLst>
              <a:gd name="adj" fmla="val 10040"/>
            </a:avLst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ro-RO" altLang="de-DE" dirty="0">
                <a:solidFill>
                  <a:srgbClr val="418AB3"/>
                </a:solidFill>
                <a:latin typeface="Comic Sans MS" panose="030F0702030302020204" pitchFamily="66" charset="0"/>
                <a:cs typeface="Calibri" panose="020F0502020204030204" pitchFamily="34" charset="0"/>
              </a:rPr>
              <a:t>Treizeci </a:t>
            </a:r>
            <a:r>
              <a:rPr lang="ro-RO" altLang="de-DE" dirty="0">
                <a:latin typeface="Comic Sans MS" panose="030F0702030302020204" pitchFamily="66" charset="0"/>
                <a:cs typeface="Calibri" panose="020F0502020204030204" pitchFamily="34" charset="0"/>
              </a:rPr>
              <a:t>și</a:t>
            </a:r>
            <a:r>
              <a:rPr lang="az-Cyrl-AZ" altLang="de-DE" dirty="0">
                <a:solidFill>
                  <a:srgbClr val="ED9107"/>
                </a:solidFill>
                <a:latin typeface="Comic Sans MS" panose="030F0702030302020204" pitchFamily="66" charset="0"/>
                <a:cs typeface="Calibri" panose="020F0502020204030204" pitchFamily="34" charset="0"/>
              </a:rPr>
              <a:t> </a:t>
            </a:r>
            <a:r>
              <a:rPr lang="ro-RO" altLang="de-DE" dirty="0">
                <a:solidFill>
                  <a:srgbClr val="A6B727"/>
                </a:solidFill>
                <a:latin typeface="Comic Sans MS" panose="030F0702030302020204" pitchFamily="66" charset="0"/>
                <a:cs typeface="Calibri" panose="020F0502020204030204" pitchFamily="34" charset="0"/>
              </a:rPr>
              <a:t>cinci</a:t>
            </a:r>
            <a:endParaRPr lang="de-DE" altLang="de-DE" dirty="0">
              <a:solidFill>
                <a:srgbClr val="A6B727"/>
              </a:solidFill>
              <a:latin typeface="Comic Sans MS" panose="030F0702030302020204" pitchFamily="66" charset="0"/>
              <a:cs typeface="Calibri" panose="020F0502020204030204" pitchFamily="34" charset="0"/>
            </a:endParaRPr>
          </a:p>
          <a:p>
            <a:pPr algn="ctr"/>
            <a:r>
              <a:rPr lang="de-DE" altLang="de-DE" sz="1600" dirty="0">
                <a:solidFill>
                  <a:srgbClr val="9D9D9D"/>
                </a:solidFill>
                <a:latin typeface="Comic Sans MS" panose="030F0702030302020204" pitchFamily="66" charset="0"/>
                <a:cs typeface="Calibri" panose="020F0502020204030204" pitchFamily="34" charset="0"/>
              </a:rPr>
              <a:t>[</a:t>
            </a:r>
            <a:r>
              <a:rPr lang="de-DE" altLang="de-DE" sz="1600" dirty="0" err="1">
                <a:solidFill>
                  <a:srgbClr val="9D9D9D"/>
                </a:solidFill>
                <a:latin typeface="Comic Sans MS" panose="030F0702030302020204" pitchFamily="66" charset="0"/>
                <a:cs typeface="Calibri" panose="020F0502020204030204" pitchFamily="34" charset="0"/>
              </a:rPr>
              <a:t>tr</a:t>
            </a:r>
            <a:r>
              <a:rPr lang="ro-RO" altLang="de-DE" sz="1600" dirty="0">
                <a:solidFill>
                  <a:srgbClr val="9D9D9D"/>
                </a:solidFill>
                <a:latin typeface="Comic Sans MS" panose="030F0702030302020204" pitchFamily="66" charset="0"/>
                <a:cs typeface="Calibri" panose="020F0502020204030204" pitchFamily="34" charset="0"/>
              </a:rPr>
              <a:t>eisetsch schi tschintsch</a:t>
            </a:r>
            <a:r>
              <a:rPr lang="de-DE" altLang="de-DE" sz="1600" dirty="0">
                <a:solidFill>
                  <a:srgbClr val="9D9D9D"/>
                </a:solidFill>
                <a:latin typeface="Comic Sans MS" panose="030F0902030302020204" pitchFamily="66" charset="0"/>
                <a:cs typeface="Calibri" panose="020F0502020204030204" pitchFamily="34" charset="0"/>
              </a:rPr>
              <a:t>]</a:t>
            </a:r>
          </a:p>
        </p:txBody>
      </p:sp>
      <p:pic>
        <p:nvPicPr>
          <p:cNvPr id="14" name="Audio Recording 19.01.2023, 13:05:54">
            <a:hlinkClick r:id="" action="ppaction://media"/>
            <a:extLst>
              <a:ext uri="{FF2B5EF4-FFF2-40B4-BE49-F238E27FC236}">
                <a16:creationId xmlns:a16="http://schemas.microsoft.com/office/drawing/2014/main" id="{C40FE1C1-54B3-B573-7061-CFBA39B47545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9"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1257281" y="223955"/>
            <a:ext cx="468000" cy="468000"/>
          </a:xfrm>
          <a:prstGeom prst="rect">
            <a:avLst/>
          </a:prstGeom>
        </p:spPr>
      </p:pic>
      <p:pic>
        <p:nvPicPr>
          <p:cNvPr id="18" name="Audio Recording 19.01.2023, 13:06:03">
            <a:hlinkClick r:id="" action="ppaction://media"/>
            <a:extLst>
              <a:ext uri="{FF2B5EF4-FFF2-40B4-BE49-F238E27FC236}">
                <a16:creationId xmlns:a16="http://schemas.microsoft.com/office/drawing/2014/main" id="{52B85B53-6E47-917B-0879-608BA4D341CF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9"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8364886" y="2354416"/>
            <a:ext cx="468000" cy="468000"/>
          </a:xfrm>
          <a:prstGeom prst="rect">
            <a:avLst/>
          </a:prstGeom>
        </p:spPr>
      </p:pic>
      <p:pic>
        <p:nvPicPr>
          <p:cNvPr id="19" name="Audio Recording 19.01.2023, 13:07:05">
            <a:hlinkClick r:id="" action="ppaction://media"/>
            <a:extLst>
              <a:ext uri="{FF2B5EF4-FFF2-40B4-BE49-F238E27FC236}">
                <a16:creationId xmlns:a16="http://schemas.microsoft.com/office/drawing/2014/main" id="{6B2E2F2A-2CC8-C2A7-D2AC-B166DACA9C57}"/>
              </a:ext>
            </a:extLst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9"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2826308" y="5289854"/>
            <a:ext cx="468000" cy="468000"/>
          </a:xfrm>
          <a:prstGeom prst="rect">
            <a:avLst/>
          </a:prstGeom>
        </p:spPr>
      </p:pic>
      <p:pic>
        <p:nvPicPr>
          <p:cNvPr id="20" name="Audio Recording 19.01.2023, 13:07:17">
            <a:hlinkClick r:id="" action="ppaction://media"/>
            <a:extLst>
              <a:ext uri="{FF2B5EF4-FFF2-40B4-BE49-F238E27FC236}">
                <a16:creationId xmlns:a16="http://schemas.microsoft.com/office/drawing/2014/main" id="{BE68181A-C762-22B4-98DA-E85739B7B0DE}"/>
              </a:ext>
            </a:extLst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9"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7626936" y="5268807"/>
            <a:ext cx="468000" cy="468000"/>
          </a:xfrm>
          <a:prstGeom prst="rect">
            <a:avLst/>
          </a:prstGeom>
        </p:spPr>
      </p:pic>
      <p:sp>
        <p:nvSpPr>
          <p:cNvPr id="21" name="Rechteck 20">
            <a:extLst>
              <a:ext uri="{FF2B5EF4-FFF2-40B4-BE49-F238E27FC236}">
                <a16:creationId xmlns:a16="http://schemas.microsoft.com/office/drawing/2014/main" id="{20AA048C-1A4D-15A1-8B71-E3DE39E6000F}"/>
              </a:ext>
            </a:extLst>
          </p:cNvPr>
          <p:cNvSpPr/>
          <p:nvPr/>
        </p:nvSpPr>
        <p:spPr>
          <a:xfrm>
            <a:off x="144000" y="144000"/>
            <a:ext cx="1247160" cy="547955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2308" rtlCol="0" anchor="ctr"/>
          <a:lstStyle/>
          <a:p>
            <a:r>
              <a:rPr lang="de-DE" sz="2400" dirty="0">
                <a:solidFill>
                  <a:schemeClr val="tx1"/>
                </a:solidFill>
                <a:latin typeface="Comic Sans MS" panose="030F0902030302020204" pitchFamily="66" charset="0"/>
              </a:rPr>
              <a:t>Zahlen</a:t>
            </a:r>
          </a:p>
        </p:txBody>
      </p:sp>
      <p:sp>
        <p:nvSpPr>
          <p:cNvPr id="27" name="Textfeld 26">
            <a:extLst>
              <a:ext uri="{FF2B5EF4-FFF2-40B4-BE49-F238E27FC236}">
                <a16:creationId xmlns:a16="http://schemas.microsoft.com/office/drawing/2014/main" id="{9A5F7416-2FE4-D43B-16C7-4BC7753B8E61}"/>
              </a:ext>
            </a:extLst>
          </p:cNvPr>
          <p:cNvSpPr txBox="1"/>
          <p:nvPr/>
        </p:nvSpPr>
        <p:spPr>
          <a:xfrm>
            <a:off x="3220893" y="5284362"/>
            <a:ext cx="1695691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7000" b="1" spc="-300" dirty="0">
                <a:solidFill>
                  <a:schemeClr val="accent1"/>
                </a:solidFill>
                <a:latin typeface="Grundschrift" pitchFamily="2" charset="0"/>
                <a:cs typeface="Arial Black" panose="020B0604020202020204" pitchFamily="34" charset="0"/>
              </a:rPr>
              <a:t>2</a:t>
            </a:r>
            <a:r>
              <a:rPr lang="de-DE" sz="7000" b="1" spc="-300" dirty="0">
                <a:solidFill>
                  <a:schemeClr val="accent2"/>
                </a:solidFill>
                <a:latin typeface="Grundschrift" pitchFamily="2" charset="0"/>
                <a:cs typeface="Arial Black" panose="020B0604020202020204" pitchFamily="34" charset="0"/>
              </a:rPr>
              <a:t>1</a:t>
            </a:r>
          </a:p>
        </p:txBody>
      </p:sp>
      <p:sp>
        <p:nvSpPr>
          <p:cNvPr id="28" name="Textfeld 27">
            <a:extLst>
              <a:ext uri="{FF2B5EF4-FFF2-40B4-BE49-F238E27FC236}">
                <a16:creationId xmlns:a16="http://schemas.microsoft.com/office/drawing/2014/main" id="{73070775-A554-A37A-05E0-6FBFBF420ABD}"/>
              </a:ext>
            </a:extLst>
          </p:cNvPr>
          <p:cNvSpPr txBox="1"/>
          <p:nvPr/>
        </p:nvSpPr>
        <p:spPr>
          <a:xfrm>
            <a:off x="7917806" y="5284362"/>
            <a:ext cx="1695691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7000" b="1" spc="-300" dirty="0">
                <a:solidFill>
                  <a:schemeClr val="accent1"/>
                </a:solidFill>
                <a:latin typeface="Grundschrift" pitchFamily="2" charset="0"/>
                <a:cs typeface="Arial Black" panose="020B0604020202020204" pitchFamily="34" charset="0"/>
              </a:rPr>
              <a:t>3</a:t>
            </a:r>
            <a:r>
              <a:rPr lang="de-DE" sz="7000" b="1" spc="-300" dirty="0">
                <a:solidFill>
                  <a:schemeClr val="accent2"/>
                </a:solidFill>
                <a:latin typeface="Grundschrift" pitchFamily="2" charset="0"/>
                <a:cs typeface="Arial Black" panose="020B0604020202020204" pitchFamily="34" charset="0"/>
              </a:rPr>
              <a:t>5</a:t>
            </a:r>
          </a:p>
        </p:txBody>
      </p:sp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F902AAEA-E33D-1A88-5E8B-48F392EA4DD9}"/>
              </a:ext>
            </a:extLst>
          </p:cNvPr>
          <p:cNvPicPr>
            <a:picLocks noChangeAspect="1"/>
          </p:cNvPicPr>
          <p:nvPr>
            <a:audioFile r:link="rId10"/>
            <p:extLst>
              <p:ext uri="{DAA4B4D4-6D71-4841-9C94-3DE7FCFB9230}">
                <p14:media xmlns:p14="http://schemas.microsoft.com/office/powerpoint/2010/main" r:embed="rId9"/>
              </p:ext>
            </p:extLst>
          </p:nvPr>
        </p:nvPicPr>
        <p:blipFill>
          <a:blip r:embed="rId20">
            <a:lum bright="70000" contrast="-70000"/>
          </a:blip>
          <a:stretch>
            <a:fillRect/>
          </a:stretch>
        </p:blipFill>
        <p:spPr>
          <a:xfrm>
            <a:off x="4244147" y="237902"/>
            <a:ext cx="468000" cy="468000"/>
          </a:xfrm>
          <a:prstGeom prst="rect">
            <a:avLst/>
          </a:prstGeom>
        </p:spPr>
      </p:pic>
      <p:pic>
        <p:nvPicPr>
          <p:cNvPr id="3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52196C46-8194-BBCA-8920-3A482FD78F2E}"/>
              </a:ext>
            </a:extLst>
          </p:cNvPr>
          <p:cNvPicPr>
            <a:picLocks noChangeAspect="1"/>
          </p:cNvPicPr>
          <p:nvPr>
            <a:audioFile r:link="rId12"/>
            <p:extLst>
              <p:ext uri="{DAA4B4D4-6D71-4841-9C94-3DE7FCFB9230}">
                <p14:media xmlns:p14="http://schemas.microsoft.com/office/powerpoint/2010/main" r:embed="rId11"/>
              </p:ext>
            </p:extLst>
          </p:nvPr>
        </p:nvPicPr>
        <p:blipFill>
          <a:blip r:embed="rId20">
            <a:lum bright="70000" contrast="-70000"/>
          </a:blip>
          <a:stretch>
            <a:fillRect/>
          </a:stretch>
        </p:blipFill>
        <p:spPr>
          <a:xfrm>
            <a:off x="8382886" y="3123052"/>
            <a:ext cx="432000" cy="432000"/>
          </a:xfrm>
          <a:prstGeom prst="rect">
            <a:avLst/>
          </a:prstGeom>
        </p:spPr>
      </p:pic>
      <p:pic>
        <p:nvPicPr>
          <p:cNvPr id="4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C036CE2F-86ED-5072-607D-B1C1E5BBF618}"/>
              </a:ext>
            </a:extLst>
          </p:cNvPr>
          <p:cNvPicPr>
            <a:picLocks noChangeAspect="1"/>
          </p:cNvPicPr>
          <p:nvPr>
            <a:audioFile r:link="rId14"/>
            <p:extLst>
              <p:ext uri="{DAA4B4D4-6D71-4841-9C94-3DE7FCFB9230}">
                <p14:media xmlns:p14="http://schemas.microsoft.com/office/powerpoint/2010/main" r:embed="rId13"/>
              </p:ext>
            </p:extLst>
          </p:nvPr>
        </p:nvPicPr>
        <p:blipFill>
          <a:blip r:embed="rId20">
            <a:lum bright="70000" contrast="-70000"/>
          </a:blip>
          <a:stretch>
            <a:fillRect/>
          </a:stretch>
        </p:blipFill>
        <p:spPr>
          <a:xfrm>
            <a:off x="2844308" y="5862398"/>
            <a:ext cx="432000" cy="432000"/>
          </a:xfrm>
          <a:prstGeom prst="rect">
            <a:avLst/>
          </a:prstGeom>
        </p:spPr>
      </p:pic>
      <p:pic>
        <p:nvPicPr>
          <p:cNvPr id="5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3E88A1B6-8545-D770-DE12-A9A25D28F857}"/>
              </a:ext>
            </a:extLst>
          </p:cNvPr>
          <p:cNvPicPr>
            <a:picLocks noChangeAspect="1"/>
          </p:cNvPicPr>
          <p:nvPr>
            <a:audioFile r:link="rId16"/>
            <p:extLst>
              <p:ext uri="{DAA4B4D4-6D71-4841-9C94-3DE7FCFB9230}">
                <p14:media xmlns:p14="http://schemas.microsoft.com/office/powerpoint/2010/main" r:embed="rId15"/>
              </p:ext>
            </p:extLst>
          </p:nvPr>
        </p:nvPicPr>
        <p:blipFill>
          <a:blip r:embed="rId20">
            <a:lum bright="70000" contrast="-70000"/>
          </a:blip>
          <a:stretch>
            <a:fillRect/>
          </a:stretch>
        </p:blipFill>
        <p:spPr>
          <a:xfrm>
            <a:off x="7649477" y="5853578"/>
            <a:ext cx="432000" cy="43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5212484"/>
      </p:ext>
    </p:extLst>
  </p:cSld>
  <p:clrMapOvr>
    <a:masterClrMapping/>
  </p:clrMapOvr>
  <p:timing>
    <p:tnLst>
      <p:par>
        <p:cTn id="1" dur="indefinite" restart="never" nodeType="tmRoot">
          <p:childTnLst>
            <p:audio>
              <p:cMediaNode vol="80000">
                <p:cTn id="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  <p:audio>
              <p:cMediaNode vol="80000">
                <p:cTn id="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8"/>
                </p:tgtEl>
              </p:cMediaNode>
            </p:audio>
            <p:audio>
              <p:cMediaNode vol="80000">
                <p:cTn id="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9"/>
                </p:tgtEl>
              </p:cMediaNode>
            </p:audio>
            <p:audio>
              <p:cMediaNode vol="80000">
                <p:cTn id="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0"/>
                </p:tgtEl>
              </p:cMediaNode>
            </p:audio>
            <p:audio>
              <p:cMediaNode vol="80000">
                <p:cTn id="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audio>
              <p:cMediaNode vol="80000">
                <p:cTn id="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audio>
              <p:cMediaNode vol="80000">
                <p:cTn id="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bgerundetes Rechteck 3">
            <a:extLst>
              <a:ext uri="{FF2B5EF4-FFF2-40B4-BE49-F238E27FC236}">
                <a16:creationId xmlns:a16="http://schemas.microsoft.com/office/drawing/2014/main" id="{388A1727-3A20-8C8F-56BF-3677C102E18A}"/>
              </a:ext>
            </a:extLst>
          </p:cNvPr>
          <p:cNvSpPr/>
          <p:nvPr/>
        </p:nvSpPr>
        <p:spPr>
          <a:xfrm>
            <a:off x="234176" y="1138641"/>
            <a:ext cx="9478536" cy="1414110"/>
          </a:xfrm>
          <a:prstGeom prst="roundRect">
            <a:avLst>
              <a:gd name="adj" fmla="val 4767"/>
            </a:avLst>
          </a:prstGeom>
          <a:solidFill>
            <a:srgbClr val="317A85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800"/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2249184A-A326-8C2A-8ED8-9942518E3339}"/>
              </a:ext>
            </a:extLst>
          </p:cNvPr>
          <p:cNvSpPr txBox="1"/>
          <p:nvPr/>
        </p:nvSpPr>
        <p:spPr>
          <a:xfrm>
            <a:off x="2439954" y="1289520"/>
            <a:ext cx="5004479" cy="408623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txBody>
          <a:bodyPr wrap="square" lIns="0" rIns="0" rtlCol="0">
            <a:spAutoFit/>
          </a:bodyPr>
          <a:lstStyle/>
          <a:p>
            <a:pPr algn="ctr"/>
            <a:r>
              <a:rPr lang="de-DE" dirty="0">
                <a:latin typeface="Comic Sans MS" panose="030F0902030302020204" pitchFamily="66" charset="0"/>
              </a:rPr>
              <a:t>So spreche und schreibe ich Zahlen.</a:t>
            </a:r>
          </a:p>
        </p:txBody>
      </p:sp>
      <p:sp>
        <p:nvSpPr>
          <p:cNvPr id="15" name="Textfeld 14">
            <a:extLst>
              <a:ext uri="{FF2B5EF4-FFF2-40B4-BE49-F238E27FC236}">
                <a16:creationId xmlns:a16="http://schemas.microsoft.com/office/drawing/2014/main" id="{2DCA8EA8-5509-3150-0220-CE204DB6FA6C}"/>
              </a:ext>
            </a:extLst>
          </p:cNvPr>
          <p:cNvSpPr txBox="1"/>
          <p:nvPr/>
        </p:nvSpPr>
        <p:spPr>
          <a:xfrm>
            <a:off x="144000" y="95957"/>
            <a:ext cx="116370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dirty="0">
                <a:latin typeface="Comic Sans MS" panose="030F0902030302020204" pitchFamily="66" charset="0"/>
              </a:rPr>
              <a:t>Tipp</a:t>
            </a:r>
            <a:r>
              <a:rPr lang="de-DE" sz="3600" dirty="0">
                <a:latin typeface="Comic Sans MS" panose="030F0902030302020204" pitchFamily="66" charset="0"/>
              </a:rPr>
              <a:t> </a:t>
            </a:r>
          </a:p>
        </p:txBody>
      </p:sp>
      <p:sp>
        <p:nvSpPr>
          <p:cNvPr id="16" name="Textfeld 15">
            <a:extLst>
              <a:ext uri="{FF2B5EF4-FFF2-40B4-BE49-F238E27FC236}">
                <a16:creationId xmlns:a16="http://schemas.microsoft.com/office/drawing/2014/main" id="{E27784BF-424C-353A-77CE-5821160C9363}"/>
              </a:ext>
            </a:extLst>
          </p:cNvPr>
          <p:cNvSpPr txBox="1"/>
          <p:nvPr/>
        </p:nvSpPr>
        <p:spPr>
          <a:xfrm>
            <a:off x="1438702" y="252331"/>
            <a:ext cx="353474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o-RO" sz="2800" dirty="0">
                <a:latin typeface="Comic Sans MS" panose="030F0702030302020204" pitchFamily="66" charset="0"/>
              </a:rPr>
              <a:t>Sfat</a:t>
            </a:r>
            <a:r>
              <a:rPr lang="de-DE" sz="2400" dirty="0">
                <a:latin typeface="Comic Sans MS" panose="030F0702030302020204" pitchFamily="66" charset="0"/>
              </a:rPr>
              <a:t> </a:t>
            </a:r>
            <a:r>
              <a:rPr lang="de-DE" sz="2000" dirty="0">
                <a:solidFill>
                  <a:srgbClr val="A6A6A6"/>
                </a:solidFill>
                <a:latin typeface="Comic Sans MS" panose="030F0702030302020204" pitchFamily="66" charset="0"/>
              </a:rPr>
              <a:t>[</a:t>
            </a:r>
            <a:r>
              <a:rPr lang="ro-RO" sz="2000" dirty="0">
                <a:solidFill>
                  <a:srgbClr val="A6A6A6"/>
                </a:solidFill>
                <a:latin typeface="Comic Sans MS" panose="030F0702030302020204" pitchFamily="66" charset="0"/>
              </a:rPr>
              <a:t>ssfat</a:t>
            </a:r>
            <a:r>
              <a:rPr lang="de-DE" sz="2000" dirty="0">
                <a:solidFill>
                  <a:srgbClr val="A6A6A6"/>
                </a:solidFill>
                <a:latin typeface="Comic Sans MS" panose="030F0702030302020204" pitchFamily="66" charset="0"/>
              </a:rPr>
              <a:t>]</a:t>
            </a:r>
          </a:p>
        </p:txBody>
      </p:sp>
      <p:sp>
        <p:nvSpPr>
          <p:cNvPr id="19" name="Textfeld 18">
            <a:extLst>
              <a:ext uri="{FF2B5EF4-FFF2-40B4-BE49-F238E27FC236}">
                <a16:creationId xmlns:a16="http://schemas.microsoft.com/office/drawing/2014/main" id="{9C1FBC7E-E1C9-08C7-5FC6-4BC3DFCEDBFA}"/>
              </a:ext>
            </a:extLst>
          </p:cNvPr>
          <p:cNvSpPr txBox="1"/>
          <p:nvPr/>
        </p:nvSpPr>
        <p:spPr>
          <a:xfrm>
            <a:off x="2439954" y="1790169"/>
            <a:ext cx="5015284" cy="651272"/>
          </a:xfrm>
          <a:prstGeom prst="roundRect">
            <a:avLst>
              <a:gd name="adj" fmla="val 10040"/>
            </a:avLst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ro-RO" dirty="0">
                <a:latin typeface="Comic Sans MS" panose="030F0702030302020204" pitchFamily="66" charset="0"/>
              </a:rPr>
              <a:t>Așa pronunț și scriu eu numerele</a:t>
            </a:r>
            <a:br>
              <a:rPr lang="de-DE" altLang="de-DE" sz="3600" dirty="0">
                <a:solidFill>
                  <a:prstClr val="black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de-DE" altLang="de-DE" sz="1600" dirty="0">
                <a:solidFill>
                  <a:srgbClr val="A6A6A6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[</a:t>
            </a:r>
            <a:r>
              <a:rPr lang="ro-RO" sz="1600" dirty="0">
                <a:solidFill>
                  <a:srgbClr val="A6A6A6"/>
                </a:solidFill>
                <a:latin typeface="Comic Sans MS" panose="030F0702030302020204" pitchFamily="66" charset="0"/>
              </a:rPr>
              <a:t>ascha pronuntz schi sskriu jeu numerele</a:t>
            </a:r>
            <a:r>
              <a:rPr lang="de-DE" altLang="de-DE" sz="1600" dirty="0">
                <a:solidFill>
                  <a:srgbClr val="A6A6A6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]</a:t>
            </a:r>
            <a:r>
              <a:rPr lang="de-DE" altLang="de-DE" sz="1600" dirty="0">
                <a:solidFill>
                  <a:srgbClr val="A6A6A6"/>
                </a:solidFill>
                <a:latin typeface="Comic Sans MS" panose="030F0702030302020204" pitchFamily="66" charset="0"/>
                <a:cs typeface="Calibri" panose="020F0502020204030204" pitchFamily="34" charset="0"/>
              </a:rPr>
              <a:t> </a:t>
            </a:r>
          </a:p>
        </p:txBody>
      </p:sp>
      <p:sp>
        <p:nvSpPr>
          <p:cNvPr id="21" name="Abgerundetes Rechteck 20">
            <a:extLst>
              <a:ext uri="{FF2B5EF4-FFF2-40B4-BE49-F238E27FC236}">
                <a16:creationId xmlns:a16="http://schemas.microsoft.com/office/drawing/2014/main" id="{B0D7D43B-84CA-AA1B-F980-866B513DCD15}"/>
              </a:ext>
            </a:extLst>
          </p:cNvPr>
          <p:cNvSpPr/>
          <p:nvPr/>
        </p:nvSpPr>
        <p:spPr>
          <a:xfrm>
            <a:off x="234176" y="2678999"/>
            <a:ext cx="5408341" cy="1440127"/>
          </a:xfrm>
          <a:prstGeom prst="roundRect">
            <a:avLst>
              <a:gd name="adj" fmla="val 5574"/>
            </a:avLst>
          </a:prstGeom>
          <a:solidFill>
            <a:srgbClr val="317A85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800" dirty="0"/>
          </a:p>
        </p:txBody>
      </p:sp>
      <p:sp>
        <p:nvSpPr>
          <p:cNvPr id="24" name="Textfeld 23">
            <a:extLst>
              <a:ext uri="{FF2B5EF4-FFF2-40B4-BE49-F238E27FC236}">
                <a16:creationId xmlns:a16="http://schemas.microsoft.com/office/drawing/2014/main" id="{21486ECB-E721-4433-59CB-5E8BDDD1D320}"/>
              </a:ext>
            </a:extLst>
          </p:cNvPr>
          <p:cNvSpPr txBox="1"/>
          <p:nvPr/>
        </p:nvSpPr>
        <p:spPr>
          <a:xfrm>
            <a:off x="2489110" y="2865016"/>
            <a:ext cx="2127585" cy="408623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txBody>
          <a:bodyPr wrap="square" lIns="0" rIns="0" rtlCol="0">
            <a:spAutoFit/>
          </a:bodyPr>
          <a:lstStyle/>
          <a:p>
            <a:pPr algn="ctr"/>
            <a:r>
              <a:rPr lang="de-DE" dirty="0">
                <a:solidFill>
                  <a:srgbClr val="008B50"/>
                </a:solidFill>
                <a:latin typeface="Comic Sans MS" panose="030F0902030302020204" pitchFamily="66" charset="0"/>
              </a:rPr>
              <a:t>vier</a:t>
            </a:r>
            <a:r>
              <a:rPr lang="de-DE" dirty="0">
                <a:latin typeface="Comic Sans MS" panose="030F0902030302020204" pitchFamily="66" charset="0"/>
              </a:rPr>
              <a:t>und</a:t>
            </a:r>
            <a:r>
              <a:rPr lang="de-DE" dirty="0">
                <a:solidFill>
                  <a:schemeClr val="accent1"/>
                </a:solidFill>
                <a:latin typeface="Comic Sans MS" panose="030F0902030302020204" pitchFamily="66" charset="0"/>
              </a:rPr>
              <a:t>dreißig</a:t>
            </a:r>
          </a:p>
        </p:txBody>
      </p:sp>
      <p:sp>
        <p:nvSpPr>
          <p:cNvPr id="25" name="Textfeld 24">
            <a:extLst>
              <a:ext uri="{FF2B5EF4-FFF2-40B4-BE49-F238E27FC236}">
                <a16:creationId xmlns:a16="http://schemas.microsoft.com/office/drawing/2014/main" id="{9136C63E-5D0E-9EFA-6067-2DE8637CFB75}"/>
              </a:ext>
            </a:extLst>
          </p:cNvPr>
          <p:cNvSpPr txBox="1"/>
          <p:nvPr/>
        </p:nvSpPr>
        <p:spPr>
          <a:xfrm>
            <a:off x="2489110" y="3357513"/>
            <a:ext cx="2127585" cy="586145"/>
          </a:xfrm>
          <a:prstGeom prst="roundRect">
            <a:avLst>
              <a:gd name="adj" fmla="val 10040"/>
            </a:avLst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lvl="0" algn="ctr"/>
            <a:r>
              <a:rPr lang="ro-RO" sz="1600" dirty="0">
                <a:solidFill>
                  <a:srgbClr val="418AB3"/>
                </a:solidFill>
                <a:latin typeface="Comic Sans MS" panose="030F0702030302020204" pitchFamily="66" charset="0"/>
              </a:rPr>
              <a:t>Treizeci</a:t>
            </a:r>
            <a:r>
              <a:rPr lang="ro-RO" sz="1600" dirty="0">
                <a:latin typeface="Comic Sans MS" panose="030F0702030302020204" pitchFamily="66" charset="0"/>
              </a:rPr>
              <a:t> și </a:t>
            </a:r>
            <a:r>
              <a:rPr lang="ro-RO" sz="1600" dirty="0">
                <a:solidFill>
                  <a:srgbClr val="008B50"/>
                </a:solidFill>
                <a:latin typeface="Comic Sans MS" panose="030F0702030302020204" pitchFamily="66" charset="0"/>
              </a:rPr>
              <a:t>patru</a:t>
            </a:r>
            <a:endParaRPr lang="de-DE" sz="1600" dirty="0">
              <a:solidFill>
                <a:srgbClr val="008B50"/>
              </a:solidFill>
              <a:latin typeface="Comic Sans MS" panose="030F0702030302020204" pitchFamily="66" charset="0"/>
            </a:endParaRPr>
          </a:p>
          <a:p>
            <a:pPr lvl="0" algn="ctr"/>
            <a:r>
              <a:rPr lang="de-DE" sz="1400" dirty="0">
                <a:solidFill>
                  <a:schemeClr val="bg1">
                    <a:lumMod val="65000"/>
                  </a:schemeClr>
                </a:solidFill>
                <a:latin typeface="Comic Sans MS" panose="030F0702030302020204" pitchFamily="66" charset="0"/>
              </a:rPr>
              <a:t>[</a:t>
            </a:r>
            <a:r>
              <a:rPr lang="ro-RO" sz="1400" dirty="0">
                <a:solidFill>
                  <a:schemeClr val="bg1">
                    <a:lumMod val="65000"/>
                  </a:schemeClr>
                </a:solidFill>
                <a:latin typeface="Comic Sans MS" panose="030F0702030302020204" pitchFamily="66" charset="0"/>
              </a:rPr>
              <a:t>trejsetsch schi patru</a:t>
            </a:r>
            <a:r>
              <a:rPr lang="de-DE" sz="1400" dirty="0">
                <a:solidFill>
                  <a:schemeClr val="bg1">
                    <a:lumMod val="65000"/>
                  </a:schemeClr>
                </a:solidFill>
                <a:latin typeface="Comic Sans MS" panose="030F0702030302020204" pitchFamily="66" charset="0"/>
              </a:rPr>
              <a:t>]</a:t>
            </a:r>
            <a:endParaRPr lang="de-DE" altLang="de-DE" sz="1400" dirty="0">
              <a:solidFill>
                <a:schemeClr val="bg1">
                  <a:lumMod val="65000"/>
                </a:schemeClr>
              </a:solidFill>
              <a:latin typeface="Comic Sans MS" panose="030F0702030302020204" pitchFamily="66" charset="0"/>
              <a:cs typeface="Calibri" panose="020F0502020204030204" pitchFamily="34" charset="0"/>
            </a:endParaRPr>
          </a:p>
        </p:txBody>
      </p:sp>
      <p:sp>
        <p:nvSpPr>
          <p:cNvPr id="26" name="Abgerundetes Rechteck 25">
            <a:extLst>
              <a:ext uri="{FF2B5EF4-FFF2-40B4-BE49-F238E27FC236}">
                <a16:creationId xmlns:a16="http://schemas.microsoft.com/office/drawing/2014/main" id="{AFD311DE-4CA2-77EE-6F73-776EB811BAF4}"/>
              </a:ext>
            </a:extLst>
          </p:cNvPr>
          <p:cNvSpPr/>
          <p:nvPr/>
        </p:nvSpPr>
        <p:spPr>
          <a:xfrm>
            <a:off x="5731726" y="2678999"/>
            <a:ext cx="3949259" cy="3902897"/>
          </a:xfrm>
          <a:prstGeom prst="roundRect">
            <a:avLst>
              <a:gd name="adj" fmla="val 2029"/>
            </a:avLst>
          </a:prstGeom>
          <a:solidFill>
            <a:srgbClr val="317A85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800" dirty="0"/>
          </a:p>
        </p:txBody>
      </p:sp>
      <p:sp>
        <p:nvSpPr>
          <p:cNvPr id="46" name="Textfeld 45">
            <a:extLst>
              <a:ext uri="{FF2B5EF4-FFF2-40B4-BE49-F238E27FC236}">
                <a16:creationId xmlns:a16="http://schemas.microsoft.com/office/drawing/2014/main" id="{7952DBAC-2D87-7461-8D88-7E42FB67BC9E}"/>
              </a:ext>
            </a:extLst>
          </p:cNvPr>
          <p:cNvSpPr txBox="1"/>
          <p:nvPr/>
        </p:nvSpPr>
        <p:spPr>
          <a:xfrm>
            <a:off x="6385801" y="4933655"/>
            <a:ext cx="2127585" cy="408623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txBody>
          <a:bodyPr wrap="square" lIns="0" rIns="0" rtlCol="0">
            <a:spAutoFit/>
          </a:bodyPr>
          <a:lstStyle/>
          <a:p>
            <a:pPr algn="ctr"/>
            <a:r>
              <a:rPr lang="de-DE" dirty="0">
                <a:solidFill>
                  <a:srgbClr val="008B50"/>
                </a:solidFill>
                <a:latin typeface="Comic Sans MS" panose="030F0902030302020204" pitchFamily="66" charset="0"/>
              </a:rPr>
              <a:t>vier</a:t>
            </a:r>
            <a:r>
              <a:rPr lang="de-DE" dirty="0">
                <a:latin typeface="Comic Sans MS" panose="030F0902030302020204" pitchFamily="66" charset="0"/>
              </a:rPr>
              <a:t>und</a:t>
            </a:r>
            <a:r>
              <a:rPr lang="de-DE" dirty="0">
                <a:solidFill>
                  <a:schemeClr val="accent1"/>
                </a:solidFill>
                <a:latin typeface="Comic Sans MS" panose="030F0902030302020204" pitchFamily="66" charset="0"/>
              </a:rPr>
              <a:t>dreißig</a:t>
            </a:r>
          </a:p>
        </p:txBody>
      </p:sp>
      <p:sp>
        <p:nvSpPr>
          <p:cNvPr id="47" name="Textfeld 46">
            <a:extLst>
              <a:ext uri="{FF2B5EF4-FFF2-40B4-BE49-F238E27FC236}">
                <a16:creationId xmlns:a16="http://schemas.microsoft.com/office/drawing/2014/main" id="{AE1A8DF5-D537-C609-E135-F319D601F8A3}"/>
              </a:ext>
            </a:extLst>
          </p:cNvPr>
          <p:cNvSpPr txBox="1"/>
          <p:nvPr/>
        </p:nvSpPr>
        <p:spPr>
          <a:xfrm>
            <a:off x="6385801" y="5441369"/>
            <a:ext cx="2127585" cy="911781"/>
          </a:xfrm>
          <a:prstGeom prst="roundRect">
            <a:avLst>
              <a:gd name="adj" fmla="val 10040"/>
            </a:avLst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lvl="0" algn="ctr"/>
            <a:r>
              <a:rPr lang="ro-RO" dirty="0">
                <a:solidFill>
                  <a:srgbClr val="317A85"/>
                </a:solidFill>
                <a:latin typeface="Comic Sans MS" panose="030F0702030302020204" pitchFamily="66" charset="0"/>
              </a:rPr>
              <a:t>Treizeci</a:t>
            </a:r>
            <a:r>
              <a:rPr lang="ro-RO" dirty="0">
                <a:latin typeface="Comic Sans MS" panose="030F0702030302020204" pitchFamily="66" charset="0"/>
              </a:rPr>
              <a:t> și </a:t>
            </a:r>
            <a:r>
              <a:rPr lang="ro-RO" dirty="0">
                <a:solidFill>
                  <a:srgbClr val="008B50"/>
                </a:solidFill>
                <a:latin typeface="Comic Sans MS" panose="030F0702030302020204" pitchFamily="66" charset="0"/>
              </a:rPr>
              <a:t>patru</a:t>
            </a:r>
            <a:endParaRPr lang="de-DE" dirty="0">
              <a:solidFill>
                <a:srgbClr val="008B50"/>
              </a:solidFill>
              <a:latin typeface="Comic Sans MS" panose="030F0702030302020204" pitchFamily="66" charset="0"/>
            </a:endParaRPr>
          </a:p>
          <a:p>
            <a:pPr lvl="0" algn="ctr"/>
            <a:r>
              <a:rPr lang="de-DE" sz="1600" dirty="0">
                <a:solidFill>
                  <a:schemeClr val="bg1">
                    <a:lumMod val="65000"/>
                  </a:schemeClr>
                </a:solidFill>
                <a:latin typeface="Comic Sans MS" panose="030F0702030302020204" pitchFamily="66" charset="0"/>
              </a:rPr>
              <a:t>[</a:t>
            </a:r>
            <a:r>
              <a:rPr lang="ro-RO" sz="1600" dirty="0">
                <a:solidFill>
                  <a:schemeClr val="bg1">
                    <a:lumMod val="65000"/>
                  </a:schemeClr>
                </a:solidFill>
                <a:latin typeface="Comic Sans MS" panose="030F0702030302020204" pitchFamily="66" charset="0"/>
              </a:rPr>
              <a:t>trejsetsch schi patru</a:t>
            </a:r>
            <a:r>
              <a:rPr lang="de-DE" sz="1600" dirty="0">
                <a:solidFill>
                  <a:schemeClr val="bg1">
                    <a:lumMod val="65000"/>
                  </a:schemeClr>
                </a:solidFill>
                <a:latin typeface="Comic Sans MS" panose="030F0702030302020204" pitchFamily="66" charset="0"/>
              </a:rPr>
              <a:t>]</a:t>
            </a:r>
            <a:endParaRPr lang="de-DE" altLang="de-DE" sz="1600" dirty="0">
              <a:solidFill>
                <a:schemeClr val="bg1">
                  <a:lumMod val="65000"/>
                </a:schemeClr>
              </a:solidFill>
              <a:latin typeface="Comic Sans MS" panose="030F0702030302020204" pitchFamily="66" charset="0"/>
              <a:cs typeface="Calibri" panose="020F0502020204030204" pitchFamily="34" charset="0"/>
            </a:endParaRPr>
          </a:p>
        </p:txBody>
      </p:sp>
      <p:sp>
        <p:nvSpPr>
          <p:cNvPr id="49" name="Abgerundetes Rechteck 48">
            <a:extLst>
              <a:ext uri="{FF2B5EF4-FFF2-40B4-BE49-F238E27FC236}">
                <a16:creationId xmlns:a16="http://schemas.microsoft.com/office/drawing/2014/main" id="{A90588F8-5D0F-AE16-C0BD-B0AAAB287C15}"/>
              </a:ext>
            </a:extLst>
          </p:cNvPr>
          <p:cNvSpPr/>
          <p:nvPr/>
        </p:nvSpPr>
        <p:spPr>
          <a:xfrm>
            <a:off x="234176" y="4216286"/>
            <a:ext cx="5405497" cy="2336239"/>
          </a:xfrm>
          <a:prstGeom prst="roundRect">
            <a:avLst>
              <a:gd name="adj" fmla="val 3973"/>
            </a:avLst>
          </a:prstGeom>
          <a:solidFill>
            <a:srgbClr val="317A85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800" dirty="0"/>
          </a:p>
        </p:txBody>
      </p:sp>
      <p:sp>
        <p:nvSpPr>
          <p:cNvPr id="50" name="Textfeld 49">
            <a:extLst>
              <a:ext uri="{FF2B5EF4-FFF2-40B4-BE49-F238E27FC236}">
                <a16:creationId xmlns:a16="http://schemas.microsoft.com/office/drawing/2014/main" id="{35B4BFD6-A472-02FB-8B94-5B5B1B3A9290}"/>
              </a:ext>
            </a:extLst>
          </p:cNvPr>
          <p:cNvSpPr txBox="1"/>
          <p:nvPr/>
        </p:nvSpPr>
        <p:spPr>
          <a:xfrm>
            <a:off x="916882" y="4442844"/>
            <a:ext cx="3699813" cy="715089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txBody>
          <a:bodyPr wrap="square" lIns="0" rIns="0" rtlCol="0">
            <a:spAutoFit/>
          </a:bodyPr>
          <a:lstStyle/>
          <a:p>
            <a:pPr algn="ctr"/>
            <a:r>
              <a:rPr lang="de-DE" dirty="0">
                <a:latin typeface="Comic Sans MS" panose="030F0902030302020204" pitchFamily="66" charset="0"/>
              </a:rPr>
              <a:t>Die </a:t>
            </a:r>
            <a:r>
              <a:rPr lang="de-DE" dirty="0">
                <a:solidFill>
                  <a:srgbClr val="008B50"/>
                </a:solidFill>
                <a:latin typeface="Comic Sans MS" panose="030F0902030302020204" pitchFamily="66" charset="0"/>
              </a:rPr>
              <a:t>Einer</a:t>
            </a:r>
            <a:r>
              <a:rPr lang="de-DE" dirty="0">
                <a:latin typeface="Comic Sans MS" panose="030F0902030302020204" pitchFamily="66" charset="0"/>
              </a:rPr>
              <a:t> zuerst sprechen.</a:t>
            </a:r>
          </a:p>
          <a:p>
            <a:pPr algn="ctr"/>
            <a:r>
              <a:rPr lang="de-DE" dirty="0">
                <a:latin typeface="Comic Sans MS" panose="030F0902030302020204" pitchFamily="66" charset="0"/>
              </a:rPr>
              <a:t>Die</a:t>
            </a:r>
            <a:r>
              <a:rPr lang="de-DE" dirty="0">
                <a:solidFill>
                  <a:srgbClr val="317A85"/>
                </a:solidFill>
                <a:latin typeface="Comic Sans MS" panose="030F0902030302020204" pitchFamily="66" charset="0"/>
              </a:rPr>
              <a:t> </a:t>
            </a:r>
            <a:r>
              <a:rPr lang="de-DE" dirty="0">
                <a:solidFill>
                  <a:schemeClr val="accent1"/>
                </a:solidFill>
                <a:latin typeface="Comic Sans MS" panose="030F0902030302020204" pitchFamily="66" charset="0"/>
              </a:rPr>
              <a:t>Zehner</a:t>
            </a:r>
            <a:r>
              <a:rPr lang="de-DE" dirty="0">
                <a:solidFill>
                  <a:srgbClr val="317A85"/>
                </a:solidFill>
                <a:latin typeface="Comic Sans MS" panose="030F0902030302020204" pitchFamily="66" charset="0"/>
              </a:rPr>
              <a:t> </a:t>
            </a:r>
            <a:r>
              <a:rPr lang="de-DE" dirty="0">
                <a:latin typeface="Comic Sans MS" panose="030F0902030302020204" pitchFamily="66" charset="0"/>
              </a:rPr>
              <a:t>zuerst schreiben.</a:t>
            </a:r>
          </a:p>
        </p:txBody>
      </p:sp>
      <p:sp>
        <p:nvSpPr>
          <p:cNvPr id="51" name="Textfeld 50">
            <a:extLst>
              <a:ext uri="{FF2B5EF4-FFF2-40B4-BE49-F238E27FC236}">
                <a16:creationId xmlns:a16="http://schemas.microsoft.com/office/drawing/2014/main" id="{C5E4063F-7D41-B6E6-1623-F3B7B755A51A}"/>
              </a:ext>
            </a:extLst>
          </p:cNvPr>
          <p:cNvSpPr txBox="1"/>
          <p:nvPr/>
        </p:nvSpPr>
        <p:spPr>
          <a:xfrm>
            <a:off x="916882" y="5255093"/>
            <a:ext cx="3699813" cy="1204853"/>
          </a:xfrm>
          <a:prstGeom prst="roundRect">
            <a:avLst>
              <a:gd name="adj" fmla="val 10040"/>
            </a:avLst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ro-RO" dirty="0">
                <a:latin typeface="Comic Sans MS" panose="030F0702030302020204" pitchFamily="66" charset="0"/>
              </a:rPr>
              <a:t>Mai întâi se pronunță </a:t>
            </a:r>
            <a:r>
              <a:rPr lang="ro-RO" dirty="0">
                <a:solidFill>
                  <a:srgbClr val="008B50"/>
                </a:solidFill>
                <a:latin typeface="Comic Sans MS" panose="030F0702030302020204" pitchFamily="66" charset="0"/>
              </a:rPr>
              <a:t>unitățile. </a:t>
            </a:r>
            <a:r>
              <a:rPr lang="ro-RO" dirty="0">
                <a:latin typeface="Comic Sans MS" panose="030F0702030302020204" pitchFamily="66" charset="0"/>
              </a:rPr>
              <a:t>Mai întâi se scriu </a:t>
            </a:r>
            <a:r>
              <a:rPr lang="ro-RO" dirty="0">
                <a:solidFill>
                  <a:srgbClr val="418AB3"/>
                </a:solidFill>
                <a:latin typeface="Comic Sans MS" panose="030F0702030302020204" pitchFamily="66" charset="0"/>
              </a:rPr>
              <a:t>zecii.</a:t>
            </a:r>
            <a:endParaRPr lang="de-DE" dirty="0">
              <a:solidFill>
                <a:srgbClr val="418AB3"/>
              </a:solidFill>
              <a:latin typeface="Comic Sans MS" panose="030F0702030302020204" pitchFamily="66" charset="0"/>
            </a:endParaRPr>
          </a:p>
          <a:p>
            <a:pPr algn="ctr"/>
            <a:r>
              <a:rPr lang="de-DE" sz="1600" dirty="0">
                <a:solidFill>
                  <a:srgbClr val="A6A6A6"/>
                </a:solidFill>
                <a:latin typeface="Comic Sans MS" panose="030F0702030302020204" pitchFamily="66" charset="0"/>
              </a:rPr>
              <a:t>[</a:t>
            </a:r>
            <a:r>
              <a:rPr lang="ro-RO" sz="1600" dirty="0">
                <a:solidFill>
                  <a:srgbClr val="A6A6A6"/>
                </a:solidFill>
                <a:latin typeface="Comic Sans MS" panose="030F0702030302020204" pitchFamily="66" charset="0"/>
              </a:rPr>
              <a:t>mai üntai sse pronuntza unitatzile. Mai üntai sse sskriu setschii</a:t>
            </a:r>
            <a:r>
              <a:rPr lang="de-DE" sz="1600" dirty="0">
                <a:solidFill>
                  <a:srgbClr val="A6A6A6"/>
                </a:solidFill>
                <a:latin typeface="Comic Sans MS" panose="030F0702030302020204" pitchFamily="66" charset="0"/>
              </a:rPr>
              <a:t>]</a:t>
            </a:r>
            <a:endParaRPr lang="de-DE" altLang="de-DE" sz="1600" dirty="0">
              <a:solidFill>
                <a:srgbClr val="A6A6A6"/>
              </a:solidFill>
              <a:latin typeface="Comic Sans MS" panose="030F0702030302020204" pitchFamily="66" charset="0"/>
              <a:cs typeface="Calibri" panose="020F0502020204030204" pitchFamily="34" charset="0"/>
            </a:endParaRPr>
          </a:p>
        </p:txBody>
      </p:sp>
      <p:pic>
        <p:nvPicPr>
          <p:cNvPr id="2" name="Audio Recording 19.01.2023, 13:18:56">
            <a:hlinkClick r:id="" action="ppaction://media"/>
            <a:extLst>
              <a:ext uri="{FF2B5EF4-FFF2-40B4-BE49-F238E27FC236}">
                <a16:creationId xmlns:a16="http://schemas.microsoft.com/office/drawing/2014/main" id="{911651EB-11BB-1123-0CEE-4E7FE0302B9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8"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970702" y="305474"/>
            <a:ext cx="468000" cy="468000"/>
          </a:xfrm>
          <a:prstGeom prst="rect">
            <a:avLst/>
          </a:prstGeom>
        </p:spPr>
      </p:pic>
      <p:pic>
        <p:nvPicPr>
          <p:cNvPr id="3" name="Audio Recording 19.01.2023, 13:19:10">
            <a:hlinkClick r:id="" action="ppaction://media"/>
            <a:extLst>
              <a:ext uri="{FF2B5EF4-FFF2-40B4-BE49-F238E27FC236}">
                <a16:creationId xmlns:a16="http://schemas.microsoft.com/office/drawing/2014/main" id="{4AA291FE-2E14-7FC8-3273-937A931BE9DC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8"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7540207" y="1259831"/>
            <a:ext cx="468000" cy="468000"/>
          </a:xfrm>
          <a:prstGeom prst="rect">
            <a:avLst/>
          </a:prstGeom>
        </p:spPr>
      </p:pic>
      <p:pic>
        <p:nvPicPr>
          <p:cNvPr id="17" name="Audio Recording 19.01.2023, 13:19:21">
            <a:hlinkClick r:id="" action="ppaction://media"/>
            <a:extLst>
              <a:ext uri="{FF2B5EF4-FFF2-40B4-BE49-F238E27FC236}">
                <a16:creationId xmlns:a16="http://schemas.microsoft.com/office/drawing/2014/main" id="{FFB28662-5766-71CB-550B-0C420D255B8E}"/>
              </a:ext>
            </a:extLst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8"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4656746" y="2843819"/>
            <a:ext cx="468000" cy="468000"/>
          </a:xfrm>
          <a:prstGeom prst="rect">
            <a:avLst/>
          </a:prstGeom>
        </p:spPr>
      </p:pic>
      <p:pic>
        <p:nvPicPr>
          <p:cNvPr id="18" name="Audio Recording 19.01.2023, 13:19:21">
            <a:hlinkClick r:id="" action="ppaction://media"/>
            <a:extLst>
              <a:ext uri="{FF2B5EF4-FFF2-40B4-BE49-F238E27FC236}">
                <a16:creationId xmlns:a16="http://schemas.microsoft.com/office/drawing/2014/main" id="{6D0B7D57-0D1B-1F20-A1E5-C3AEDCC8D062}"/>
              </a:ext>
            </a:extLst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8"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8604017" y="4898605"/>
            <a:ext cx="468000" cy="468000"/>
          </a:xfrm>
          <a:prstGeom prst="rect">
            <a:avLst/>
          </a:prstGeom>
        </p:spPr>
      </p:pic>
      <p:pic>
        <p:nvPicPr>
          <p:cNvPr id="20" name="Audio Recording 19.01.2023, 13:19:49">
            <a:hlinkClick r:id="" action="ppaction://media"/>
            <a:extLst>
              <a:ext uri="{FF2B5EF4-FFF2-40B4-BE49-F238E27FC236}">
                <a16:creationId xmlns:a16="http://schemas.microsoft.com/office/drawing/2014/main" id="{58EBAF61-03D8-9BAC-8C14-AE76C01FF8C2}"/>
              </a:ext>
            </a:extLst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8"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4656746" y="4566388"/>
            <a:ext cx="468000" cy="468000"/>
          </a:xfrm>
          <a:prstGeom prst="rect">
            <a:avLst/>
          </a:prstGeom>
        </p:spPr>
      </p:pic>
      <p:sp>
        <p:nvSpPr>
          <p:cNvPr id="28" name="Textfeld 27">
            <a:extLst>
              <a:ext uri="{FF2B5EF4-FFF2-40B4-BE49-F238E27FC236}">
                <a16:creationId xmlns:a16="http://schemas.microsoft.com/office/drawing/2014/main" id="{F017DEBF-FFBC-1570-142D-B2BC3F81103B}"/>
              </a:ext>
            </a:extLst>
          </p:cNvPr>
          <p:cNvSpPr txBox="1"/>
          <p:nvPr/>
        </p:nvSpPr>
        <p:spPr>
          <a:xfrm>
            <a:off x="786323" y="2866315"/>
            <a:ext cx="1695691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7000" b="1" spc="-300" dirty="0">
                <a:solidFill>
                  <a:schemeClr val="accent1"/>
                </a:solidFill>
                <a:latin typeface="Grundschrift" pitchFamily="2" charset="0"/>
                <a:cs typeface="Arial Black" panose="020B0604020202020204" pitchFamily="34" charset="0"/>
              </a:rPr>
              <a:t>3</a:t>
            </a:r>
            <a:r>
              <a:rPr lang="de-DE" sz="7000" b="1" spc="-300" dirty="0">
                <a:solidFill>
                  <a:srgbClr val="008B50"/>
                </a:solidFill>
                <a:latin typeface="Grundschrift" pitchFamily="2" charset="0"/>
                <a:cs typeface="Arial Black" panose="020B0604020202020204" pitchFamily="34" charset="0"/>
              </a:rPr>
              <a:t>4</a:t>
            </a:r>
          </a:p>
        </p:txBody>
      </p:sp>
      <p:graphicFrame>
        <p:nvGraphicFramePr>
          <p:cNvPr id="30" name="Tabelle 31">
            <a:extLst>
              <a:ext uri="{FF2B5EF4-FFF2-40B4-BE49-F238E27FC236}">
                <a16:creationId xmlns:a16="http://schemas.microsoft.com/office/drawing/2014/main" id="{BE710F3E-219F-89C8-045E-A6048D6BD4E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06271761"/>
              </p:ext>
            </p:extLst>
          </p:nvPr>
        </p:nvGraphicFramePr>
        <p:xfrm>
          <a:off x="6315698" y="3220348"/>
          <a:ext cx="2197688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98844">
                  <a:extLst>
                    <a:ext uri="{9D8B030D-6E8A-4147-A177-3AD203B41FA5}">
                      <a16:colId xmlns:a16="http://schemas.microsoft.com/office/drawing/2014/main" val="2113362748"/>
                    </a:ext>
                  </a:extLst>
                </a:gridCol>
                <a:gridCol w="1098844">
                  <a:extLst>
                    <a:ext uri="{9D8B030D-6E8A-4147-A177-3AD203B41FA5}">
                      <a16:colId xmlns:a16="http://schemas.microsoft.com/office/drawing/2014/main" val="386425083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de-DE" sz="1800" b="0" dirty="0">
                          <a:solidFill>
                            <a:schemeClr val="tx1"/>
                          </a:solidFill>
                          <a:latin typeface="Comic Sans MS" panose="030F0902030302020204" pitchFamily="66" charset="0"/>
                        </a:rPr>
                        <a:t>Z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800" b="0" dirty="0">
                          <a:solidFill>
                            <a:schemeClr val="tx1"/>
                          </a:solidFill>
                          <a:latin typeface="Comic Sans MS" panose="030F0902030302020204" pitchFamily="66" charset="0"/>
                        </a:rPr>
                        <a:t>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6206728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de-DE" sz="1800" dirty="0">
                          <a:solidFill>
                            <a:schemeClr val="accent1"/>
                          </a:solidFill>
                          <a:latin typeface="Comic Sans MS" panose="030F0902030302020204" pitchFamily="66" charset="0"/>
                        </a:rPr>
                        <a:t>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800" dirty="0">
                          <a:solidFill>
                            <a:srgbClr val="008B50"/>
                          </a:solidFill>
                          <a:latin typeface="Comic Sans MS" panose="030F0902030302020204" pitchFamily="66" charset="0"/>
                        </a:rPr>
                        <a:t>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03055608"/>
                  </a:ext>
                </a:extLst>
              </a:tr>
            </a:tbl>
          </a:graphicData>
        </a:graphic>
      </p:graphicFrame>
      <p:cxnSp>
        <p:nvCxnSpPr>
          <p:cNvPr id="33" name="Gerade Verbindung mit Pfeil 32">
            <a:extLst>
              <a:ext uri="{FF2B5EF4-FFF2-40B4-BE49-F238E27FC236}">
                <a16:creationId xmlns:a16="http://schemas.microsoft.com/office/drawing/2014/main" id="{8276C999-485B-09A6-46FE-8D45675FF6EB}"/>
              </a:ext>
            </a:extLst>
          </p:cNvPr>
          <p:cNvCxnSpPr>
            <a:cxnSpLocks/>
          </p:cNvCxnSpPr>
          <p:nvPr/>
        </p:nvCxnSpPr>
        <p:spPr>
          <a:xfrm flipH="1">
            <a:off x="6915150" y="4035866"/>
            <a:ext cx="1005840" cy="998522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44" name="Gerade Verbindung mit Pfeil 43">
            <a:extLst>
              <a:ext uri="{FF2B5EF4-FFF2-40B4-BE49-F238E27FC236}">
                <a16:creationId xmlns:a16="http://schemas.microsoft.com/office/drawing/2014/main" id="{18AC609E-46E2-5230-C60B-EEA16CC9AC57}"/>
              </a:ext>
            </a:extLst>
          </p:cNvPr>
          <p:cNvCxnSpPr>
            <a:cxnSpLocks/>
          </p:cNvCxnSpPr>
          <p:nvPr/>
        </p:nvCxnSpPr>
        <p:spPr>
          <a:xfrm>
            <a:off x="6915150" y="4024436"/>
            <a:ext cx="916098" cy="1009952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pic>
        <p:nvPicPr>
          <p:cNvPr id="6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8424D95A-70E3-FF65-653F-7A76E0657C1F}"/>
              </a:ext>
            </a:extLst>
          </p:cNvPr>
          <p:cNvPicPr>
            <a:picLocks noChangeAspect="1"/>
          </p:cNvPicPr>
          <p:nvPr>
            <a:audioFile r:link="rId10"/>
            <p:extLst>
              <p:ext uri="{DAA4B4D4-6D71-4841-9C94-3DE7FCFB9230}">
                <p14:media xmlns:p14="http://schemas.microsoft.com/office/powerpoint/2010/main" r:embed="rId9"/>
              </p:ext>
            </p:extLst>
          </p:nvPr>
        </p:nvPicPr>
        <p:blipFill>
          <a:blip r:embed="rId19">
            <a:lum bright="70000" contrast="-70000"/>
          </a:blip>
          <a:stretch>
            <a:fillRect/>
          </a:stretch>
        </p:blipFill>
        <p:spPr>
          <a:xfrm>
            <a:off x="3336902" y="292465"/>
            <a:ext cx="432000" cy="432000"/>
          </a:xfrm>
          <a:prstGeom prst="rect">
            <a:avLst/>
          </a:prstGeom>
        </p:spPr>
      </p:pic>
      <p:pic>
        <p:nvPicPr>
          <p:cNvPr id="7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A1966446-A462-B1C0-849C-DB1D66EDF6FB}"/>
              </a:ext>
            </a:extLst>
          </p:cNvPr>
          <p:cNvPicPr>
            <a:picLocks noChangeAspect="1"/>
          </p:cNvPicPr>
          <p:nvPr>
            <a:audioFile r:link="rId12"/>
            <p:extLst>
              <p:ext uri="{DAA4B4D4-6D71-4841-9C94-3DE7FCFB9230}">
                <p14:media xmlns:p14="http://schemas.microsoft.com/office/powerpoint/2010/main" r:embed="rId11"/>
              </p:ext>
            </p:extLst>
          </p:nvPr>
        </p:nvPicPr>
        <p:blipFill>
          <a:blip r:embed="rId19">
            <a:lum bright="70000" contrast="-70000"/>
          </a:blip>
          <a:stretch>
            <a:fillRect/>
          </a:stretch>
        </p:blipFill>
        <p:spPr>
          <a:xfrm>
            <a:off x="7540207" y="1923264"/>
            <a:ext cx="432000" cy="432000"/>
          </a:xfrm>
          <a:prstGeom prst="rect">
            <a:avLst/>
          </a:prstGeom>
        </p:spPr>
      </p:pic>
      <p:pic>
        <p:nvPicPr>
          <p:cNvPr id="8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8B5EE733-57FB-4BAA-71B4-2E8667805920}"/>
              </a:ext>
            </a:extLst>
          </p:cNvPr>
          <p:cNvPicPr>
            <a:picLocks noChangeAspect="1"/>
          </p:cNvPicPr>
          <p:nvPr>
            <a:audioFile r:link="rId14"/>
            <p:extLst>
              <p:ext uri="{DAA4B4D4-6D71-4841-9C94-3DE7FCFB9230}">
                <p14:media xmlns:p14="http://schemas.microsoft.com/office/powerpoint/2010/main" r:embed="rId13"/>
              </p:ext>
            </p:extLst>
          </p:nvPr>
        </p:nvPicPr>
        <p:blipFill>
          <a:blip r:embed="rId19">
            <a:lum bright="70000" contrast="-70000"/>
          </a:blip>
          <a:stretch>
            <a:fillRect/>
          </a:stretch>
        </p:blipFill>
        <p:spPr>
          <a:xfrm>
            <a:off x="4692746" y="3434585"/>
            <a:ext cx="432000" cy="432000"/>
          </a:xfrm>
          <a:prstGeom prst="rect">
            <a:avLst/>
          </a:prstGeom>
        </p:spPr>
      </p:pic>
      <p:pic>
        <p:nvPicPr>
          <p:cNvPr id="9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C9C801AE-D1EE-79E5-2A2E-C3BBF0B343D6}"/>
              </a:ext>
            </a:extLst>
          </p:cNvPr>
          <p:cNvPicPr>
            <a:picLocks noChangeAspect="1"/>
          </p:cNvPicPr>
          <p:nvPr>
            <a:audioFile r:link="rId16"/>
            <p:extLst>
              <p:ext uri="{DAA4B4D4-6D71-4841-9C94-3DE7FCFB9230}">
                <p14:media xmlns:p14="http://schemas.microsoft.com/office/powerpoint/2010/main" r:embed="rId15"/>
              </p:ext>
            </p:extLst>
          </p:nvPr>
        </p:nvPicPr>
        <p:blipFill>
          <a:blip r:embed="rId19">
            <a:lum bright="70000" contrast="-70000"/>
          </a:blip>
          <a:stretch>
            <a:fillRect/>
          </a:stretch>
        </p:blipFill>
        <p:spPr>
          <a:xfrm>
            <a:off x="4674746" y="5641329"/>
            <a:ext cx="432000" cy="432000"/>
          </a:xfrm>
          <a:prstGeom prst="rect">
            <a:avLst/>
          </a:prstGeom>
        </p:spPr>
      </p:pic>
      <p:pic>
        <p:nvPicPr>
          <p:cNvPr id="10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050CB7C3-3FFA-E44C-EF29-7054F68253C6}"/>
              </a:ext>
            </a:extLst>
          </p:cNvPr>
          <p:cNvPicPr>
            <a:picLocks noChangeAspect="1"/>
          </p:cNvPicPr>
          <p:nvPr>
            <a:audioFile r:link="rId14"/>
            <p:extLst>
              <p:ext uri="{DAA4B4D4-6D71-4841-9C94-3DE7FCFB9230}">
                <p14:media xmlns:p14="http://schemas.microsoft.com/office/powerpoint/2010/main" r:embed="rId13"/>
              </p:ext>
            </p:extLst>
          </p:nvPr>
        </p:nvPicPr>
        <p:blipFill>
          <a:blip r:embed="rId19">
            <a:lum bright="70000" contrast="-70000"/>
          </a:blip>
          <a:stretch>
            <a:fillRect/>
          </a:stretch>
        </p:blipFill>
        <p:spPr>
          <a:xfrm>
            <a:off x="8602595" y="5681259"/>
            <a:ext cx="432000" cy="43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2466025"/>
      </p:ext>
    </p:extLst>
  </p:cSld>
  <p:clrMapOvr>
    <a:masterClrMapping/>
  </p:clrMapOvr>
  <p:timing>
    <p:tnLst>
      <p:par>
        <p:cTn id="1" dur="indefinite" restart="never" nodeType="tmRoot">
          <p:childTnLst>
            <p:audio>
              <p:cMediaNode vol="80000">
                <p:cTn id="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audio>
              <p:cMediaNode vol="80000">
                <p:cTn id="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audio>
              <p:cMediaNode vol="80000">
                <p:cTn id="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7"/>
                </p:tgtEl>
              </p:cMediaNode>
            </p:audio>
            <p:audio>
              <p:cMediaNode vol="80000">
                <p:cTn id="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8"/>
                </p:tgtEl>
              </p:cMediaNode>
            </p:audio>
            <p:audio>
              <p:cMediaNode vol="80000">
                <p:cTn id="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0"/>
                </p:tgtEl>
              </p:cMediaNode>
            </p:audio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  <p:audio>
              <p:cMediaNode vol="80000">
                <p:cTn id="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  <p:audio>
              <p:cMediaNode vol="80000">
                <p:cTn id="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  <p:audio>
              <p:cMediaNode vol="80000">
                <p:cTn id="1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  <p:audio>
              <p:cMediaNode vol="80000">
                <p:cTn id="1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Abgerundetes Rechteck 27">
            <a:extLst>
              <a:ext uri="{FF2B5EF4-FFF2-40B4-BE49-F238E27FC236}">
                <a16:creationId xmlns:a16="http://schemas.microsoft.com/office/drawing/2014/main" id="{5FF6488A-A011-8F78-A3E9-25BF0256427E}"/>
              </a:ext>
            </a:extLst>
          </p:cNvPr>
          <p:cNvSpPr/>
          <p:nvPr/>
        </p:nvSpPr>
        <p:spPr>
          <a:xfrm rot="5400000">
            <a:off x="2749593" y="2257682"/>
            <a:ext cx="4436515" cy="3080915"/>
          </a:xfrm>
          <a:prstGeom prst="roundRect">
            <a:avLst>
              <a:gd name="adj" fmla="val 2743"/>
            </a:avLst>
          </a:prstGeom>
          <a:solidFill>
            <a:srgbClr val="317A85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800" dirty="0">
              <a:latin typeface="Comic Sans MS" panose="030F0902030302020204" pitchFamily="66" charset="0"/>
            </a:endParaRPr>
          </a:p>
        </p:txBody>
      </p:sp>
      <p:sp>
        <p:nvSpPr>
          <p:cNvPr id="21" name="Abgerundetes Rechteck 20">
            <a:extLst>
              <a:ext uri="{FF2B5EF4-FFF2-40B4-BE49-F238E27FC236}">
                <a16:creationId xmlns:a16="http://schemas.microsoft.com/office/drawing/2014/main" id="{3762694D-4556-4C27-790A-305DC7FCE2E2}"/>
              </a:ext>
            </a:extLst>
          </p:cNvPr>
          <p:cNvSpPr/>
          <p:nvPr/>
        </p:nvSpPr>
        <p:spPr>
          <a:xfrm rot="5400000">
            <a:off x="5945357" y="2257682"/>
            <a:ext cx="4436515" cy="3080915"/>
          </a:xfrm>
          <a:prstGeom prst="roundRect">
            <a:avLst>
              <a:gd name="adj" fmla="val 2743"/>
            </a:avLst>
          </a:prstGeom>
          <a:solidFill>
            <a:srgbClr val="317A85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800" dirty="0">
              <a:latin typeface="Comic Sans MS" panose="030F0902030302020204" pitchFamily="66" charset="0"/>
            </a:endParaRPr>
          </a:p>
        </p:txBody>
      </p:sp>
      <p:sp>
        <p:nvSpPr>
          <p:cNvPr id="23" name="Abgerundetes Rechteck 22">
            <a:extLst>
              <a:ext uri="{FF2B5EF4-FFF2-40B4-BE49-F238E27FC236}">
                <a16:creationId xmlns:a16="http://schemas.microsoft.com/office/drawing/2014/main" id="{27E212A4-9D7F-8CE5-0180-EC29CB31F80A}"/>
              </a:ext>
            </a:extLst>
          </p:cNvPr>
          <p:cNvSpPr/>
          <p:nvPr/>
        </p:nvSpPr>
        <p:spPr>
          <a:xfrm rot="5400000">
            <a:off x="-439297" y="2257682"/>
            <a:ext cx="4436515" cy="3080915"/>
          </a:xfrm>
          <a:prstGeom prst="roundRect">
            <a:avLst>
              <a:gd name="adj" fmla="val 2743"/>
            </a:avLst>
          </a:prstGeom>
          <a:solidFill>
            <a:srgbClr val="317A85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800" dirty="0">
              <a:latin typeface="Comic Sans MS" panose="030F0902030302020204" pitchFamily="66" charset="0"/>
            </a:endParaRPr>
          </a:p>
        </p:txBody>
      </p:sp>
      <p:sp>
        <p:nvSpPr>
          <p:cNvPr id="13" name="Textfeld 12">
            <a:extLst>
              <a:ext uri="{FF2B5EF4-FFF2-40B4-BE49-F238E27FC236}">
                <a16:creationId xmlns:a16="http://schemas.microsoft.com/office/drawing/2014/main" id="{47E72E6C-8472-C6CE-AA96-2FA41F51257F}"/>
              </a:ext>
            </a:extLst>
          </p:cNvPr>
          <p:cNvSpPr txBox="1"/>
          <p:nvPr/>
        </p:nvSpPr>
        <p:spPr>
          <a:xfrm>
            <a:off x="1778002" y="218491"/>
            <a:ext cx="572295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o-RO" sz="2400" dirty="0">
                <a:latin typeface="Comic Sans MS" panose="030F0702030302020204" pitchFamily="66" charset="0"/>
              </a:rPr>
              <a:t>Numere</a:t>
            </a:r>
            <a:r>
              <a:rPr lang="de-DE" sz="2000" dirty="0">
                <a:latin typeface="Comic Sans MS" panose="030F0702030302020204" pitchFamily="66" charset="0"/>
              </a:rPr>
              <a:t> </a:t>
            </a:r>
            <a:r>
              <a:rPr lang="de-DE" sz="2000" dirty="0">
                <a:solidFill>
                  <a:srgbClr val="9D9D9D"/>
                </a:solidFill>
                <a:latin typeface="Comic Sans MS" panose="030F0702030302020204" pitchFamily="66" charset="0"/>
              </a:rPr>
              <a:t>[</a:t>
            </a:r>
            <a:r>
              <a:rPr lang="ro-RO" sz="2000" dirty="0">
                <a:solidFill>
                  <a:srgbClr val="9D9D9D"/>
                </a:solidFill>
                <a:latin typeface="Comic Sans MS" panose="030F0702030302020204" pitchFamily="66" charset="0"/>
              </a:rPr>
              <a:t>numere</a:t>
            </a:r>
            <a:r>
              <a:rPr lang="de-DE" sz="2000" dirty="0">
                <a:solidFill>
                  <a:srgbClr val="9D9D9D"/>
                </a:solidFill>
                <a:latin typeface="Comic Sans MS" panose="030F0702030302020204" pitchFamily="66" charset="0"/>
              </a:rPr>
              <a:t>]</a:t>
            </a:r>
          </a:p>
        </p:txBody>
      </p:sp>
      <p:sp>
        <p:nvSpPr>
          <p:cNvPr id="40" name="Textfeld 39">
            <a:extLst>
              <a:ext uri="{FF2B5EF4-FFF2-40B4-BE49-F238E27FC236}">
                <a16:creationId xmlns:a16="http://schemas.microsoft.com/office/drawing/2014/main" id="{78A622FE-5C33-B222-FFEA-1EA381417B5E}"/>
              </a:ext>
            </a:extLst>
          </p:cNvPr>
          <p:cNvSpPr txBox="1"/>
          <p:nvPr/>
        </p:nvSpPr>
        <p:spPr>
          <a:xfrm>
            <a:off x="438470" y="4161778"/>
            <a:ext cx="2072745" cy="408623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de-DE" dirty="0">
                <a:latin typeface="Comic Sans MS" panose="030F0902030302020204" pitchFamily="66" charset="0"/>
              </a:rPr>
              <a:t>der Vorgänger </a:t>
            </a:r>
          </a:p>
        </p:txBody>
      </p:sp>
      <p:sp>
        <p:nvSpPr>
          <p:cNvPr id="42" name="Textfeld 41">
            <a:extLst>
              <a:ext uri="{FF2B5EF4-FFF2-40B4-BE49-F238E27FC236}">
                <a16:creationId xmlns:a16="http://schemas.microsoft.com/office/drawing/2014/main" id="{0D991312-476D-D5F6-DCD4-01C6B4DD3082}"/>
              </a:ext>
            </a:extLst>
          </p:cNvPr>
          <p:cNvSpPr txBox="1"/>
          <p:nvPr/>
        </p:nvSpPr>
        <p:spPr>
          <a:xfrm>
            <a:off x="3749095" y="4161777"/>
            <a:ext cx="1966019" cy="408623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de-DE" dirty="0">
                <a:latin typeface="Comic Sans MS" panose="030F0902030302020204" pitchFamily="66" charset="0"/>
              </a:rPr>
              <a:t>die Zahl </a:t>
            </a:r>
          </a:p>
        </p:txBody>
      </p:sp>
      <p:sp>
        <p:nvSpPr>
          <p:cNvPr id="43" name="Textfeld 42">
            <a:extLst>
              <a:ext uri="{FF2B5EF4-FFF2-40B4-BE49-F238E27FC236}">
                <a16:creationId xmlns:a16="http://schemas.microsoft.com/office/drawing/2014/main" id="{49613695-9AD4-D4A3-9870-A5FD772F07E5}"/>
              </a:ext>
            </a:extLst>
          </p:cNvPr>
          <p:cNvSpPr txBox="1"/>
          <p:nvPr/>
        </p:nvSpPr>
        <p:spPr>
          <a:xfrm>
            <a:off x="6962828" y="4161777"/>
            <a:ext cx="1966019" cy="408623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de-DE" dirty="0">
                <a:latin typeface="Comic Sans MS" panose="030F0902030302020204" pitchFamily="66" charset="0"/>
              </a:rPr>
              <a:t>der Nachfolger </a:t>
            </a:r>
          </a:p>
        </p:txBody>
      </p:sp>
      <p:sp>
        <p:nvSpPr>
          <p:cNvPr id="48" name="Textfeld 47">
            <a:extLst>
              <a:ext uri="{FF2B5EF4-FFF2-40B4-BE49-F238E27FC236}">
                <a16:creationId xmlns:a16="http://schemas.microsoft.com/office/drawing/2014/main" id="{C8089465-CFB0-B4FA-0753-33FDDC40B707}"/>
              </a:ext>
            </a:extLst>
          </p:cNvPr>
          <p:cNvSpPr txBox="1"/>
          <p:nvPr/>
        </p:nvSpPr>
        <p:spPr>
          <a:xfrm>
            <a:off x="438470" y="4824350"/>
            <a:ext cx="2072746" cy="651272"/>
          </a:xfrm>
          <a:prstGeom prst="roundRect">
            <a:avLst>
              <a:gd name="adj" fmla="val 10040"/>
            </a:avLst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err="1">
                <a:latin typeface="Comic Sans MS" panose="030F0702030302020204" pitchFamily="66" charset="0"/>
              </a:rPr>
              <a:t>predecesorul</a:t>
            </a:r>
            <a:endParaRPr lang="az-Cyrl-AZ" altLang="de-DE" dirty="0">
              <a:latin typeface="Comic Sans MS" panose="030F0702030302020204" pitchFamily="66" charset="0"/>
              <a:cs typeface="Calibri" panose="020F0502020204030204" pitchFamily="34" charset="0"/>
            </a:endParaRPr>
          </a:p>
          <a:p>
            <a:pPr algn="ctr"/>
            <a:r>
              <a:rPr lang="de-DE" altLang="de-DE" sz="1600" dirty="0">
                <a:solidFill>
                  <a:srgbClr val="9D9D9D"/>
                </a:solidFill>
                <a:latin typeface="Comic Sans MS" panose="030F0702030302020204" pitchFamily="66" charset="0"/>
                <a:cs typeface="Calibri" panose="020F0502020204030204" pitchFamily="34" charset="0"/>
              </a:rPr>
              <a:t>[</a:t>
            </a:r>
            <a:r>
              <a:rPr lang="de-DE" altLang="de-DE" sz="1600" dirty="0" err="1">
                <a:solidFill>
                  <a:srgbClr val="9D9D9D"/>
                </a:solidFill>
                <a:latin typeface="Comic Sans MS" panose="030F0702030302020204" pitchFamily="66" charset="0"/>
                <a:cs typeface="Calibri" panose="020F0502020204030204" pitchFamily="34" charset="0"/>
              </a:rPr>
              <a:t>predetschessorul</a:t>
            </a:r>
            <a:r>
              <a:rPr lang="de-DE" altLang="de-DE" sz="1600" dirty="0">
                <a:solidFill>
                  <a:srgbClr val="9D9D9D"/>
                </a:solidFill>
                <a:latin typeface="Comic Sans MS" panose="030F0702030302020204" pitchFamily="66" charset="0"/>
                <a:cs typeface="Calibri" panose="020F0502020204030204" pitchFamily="34" charset="0"/>
              </a:rPr>
              <a:t>]</a:t>
            </a:r>
          </a:p>
        </p:txBody>
      </p:sp>
      <p:sp>
        <p:nvSpPr>
          <p:cNvPr id="49" name="Textfeld 48">
            <a:extLst>
              <a:ext uri="{FF2B5EF4-FFF2-40B4-BE49-F238E27FC236}">
                <a16:creationId xmlns:a16="http://schemas.microsoft.com/office/drawing/2014/main" id="{13B18331-7ACE-15B7-CD78-8F27001A4A84}"/>
              </a:ext>
            </a:extLst>
          </p:cNvPr>
          <p:cNvSpPr txBox="1"/>
          <p:nvPr/>
        </p:nvSpPr>
        <p:spPr>
          <a:xfrm>
            <a:off x="3749095" y="4808696"/>
            <a:ext cx="1966019" cy="651272"/>
          </a:xfrm>
          <a:prstGeom prst="roundRect">
            <a:avLst>
              <a:gd name="adj" fmla="val 10040"/>
            </a:avLst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ro-RO" dirty="0">
                <a:latin typeface="Comic Sans MS" panose="030F0702030302020204" pitchFamily="66" charset="0"/>
              </a:rPr>
              <a:t>n</a:t>
            </a:r>
            <a:r>
              <a:rPr lang="en-US" dirty="0">
                <a:latin typeface="Comic Sans MS" panose="030F0702030302020204" pitchFamily="66" charset="0"/>
              </a:rPr>
              <a:t>um</a:t>
            </a:r>
            <a:r>
              <a:rPr lang="ro-RO" dirty="0">
                <a:latin typeface="Comic Sans MS" panose="030F0702030302020204" pitchFamily="66" charset="0"/>
              </a:rPr>
              <a:t>ărul</a:t>
            </a:r>
            <a:endParaRPr lang="de-DE" dirty="0">
              <a:latin typeface="Comic Sans MS" panose="030F0702030302020204" pitchFamily="66" charset="0"/>
            </a:endParaRPr>
          </a:p>
          <a:p>
            <a:pPr algn="ctr"/>
            <a:r>
              <a:rPr lang="de-DE" altLang="de-DE" sz="1600" dirty="0">
                <a:solidFill>
                  <a:srgbClr val="9D9D9D"/>
                </a:solidFill>
                <a:latin typeface="Comic Sans MS" panose="030F0702030302020204" pitchFamily="66" charset="0"/>
                <a:cs typeface="Calibri" panose="020F0502020204030204" pitchFamily="34" charset="0"/>
              </a:rPr>
              <a:t>[</a:t>
            </a:r>
            <a:r>
              <a:rPr lang="ro-RO" altLang="de-DE" sz="1600" dirty="0">
                <a:solidFill>
                  <a:srgbClr val="9D9D9D"/>
                </a:solidFill>
                <a:latin typeface="Comic Sans MS" panose="030F0702030302020204" pitchFamily="66" charset="0"/>
                <a:cs typeface="Calibri" panose="020F0502020204030204" pitchFamily="34" charset="0"/>
              </a:rPr>
              <a:t>numarul</a:t>
            </a:r>
            <a:r>
              <a:rPr lang="de-DE" altLang="de-DE" sz="1600" dirty="0">
                <a:solidFill>
                  <a:srgbClr val="9D9D9D"/>
                </a:solidFill>
                <a:latin typeface="Comic Sans MS" panose="030F0702030302020204" pitchFamily="66" charset="0"/>
                <a:cs typeface="Calibri" panose="020F0502020204030204" pitchFamily="34" charset="0"/>
              </a:rPr>
              <a:t>]</a:t>
            </a:r>
          </a:p>
        </p:txBody>
      </p:sp>
      <p:sp>
        <p:nvSpPr>
          <p:cNvPr id="50" name="Textfeld 49">
            <a:extLst>
              <a:ext uri="{FF2B5EF4-FFF2-40B4-BE49-F238E27FC236}">
                <a16:creationId xmlns:a16="http://schemas.microsoft.com/office/drawing/2014/main" id="{97A05F42-0814-4BEA-DC8F-EC966451F4A4}"/>
              </a:ext>
            </a:extLst>
          </p:cNvPr>
          <p:cNvSpPr txBox="1"/>
          <p:nvPr/>
        </p:nvSpPr>
        <p:spPr>
          <a:xfrm>
            <a:off x="6962828" y="4824350"/>
            <a:ext cx="1966019" cy="651272"/>
          </a:xfrm>
          <a:prstGeom prst="roundRect">
            <a:avLst>
              <a:gd name="adj" fmla="val 10040"/>
            </a:avLst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ro-RO" dirty="0">
                <a:latin typeface="Comic Sans MS" panose="030F0702030302020204" pitchFamily="66" charset="0"/>
              </a:rPr>
              <a:t>succesorul</a:t>
            </a:r>
            <a:endParaRPr lang="de-DE" dirty="0">
              <a:latin typeface="Comic Sans MS" panose="030F0702030302020204" pitchFamily="66" charset="0"/>
            </a:endParaRPr>
          </a:p>
          <a:p>
            <a:pPr algn="ctr"/>
            <a:r>
              <a:rPr lang="de-DE" altLang="de-DE" sz="1600" dirty="0">
                <a:solidFill>
                  <a:srgbClr val="9D9D9D"/>
                </a:solidFill>
                <a:latin typeface="Comic Sans MS" panose="030F0702030302020204" pitchFamily="66" charset="0"/>
                <a:cs typeface="Calibri" panose="020F0502020204030204" pitchFamily="34" charset="0"/>
              </a:rPr>
              <a:t>[</a:t>
            </a:r>
            <a:r>
              <a:rPr lang="ro-RO" altLang="de-DE" sz="1600" dirty="0">
                <a:solidFill>
                  <a:srgbClr val="9D9D9D"/>
                </a:solidFill>
                <a:latin typeface="Comic Sans MS" panose="030F0702030302020204" pitchFamily="66" charset="0"/>
                <a:cs typeface="Calibri" panose="020F0502020204030204" pitchFamily="34" charset="0"/>
              </a:rPr>
              <a:t>suktschessorul</a:t>
            </a:r>
            <a:r>
              <a:rPr lang="de-DE" altLang="de-DE" sz="1600" dirty="0">
                <a:solidFill>
                  <a:srgbClr val="9D9D9D"/>
                </a:solidFill>
                <a:latin typeface="Comic Sans MS" panose="030F0702030302020204" pitchFamily="66" charset="0"/>
                <a:cs typeface="Calibri" panose="020F0502020204030204" pitchFamily="34" charset="0"/>
              </a:rPr>
              <a:t>]</a:t>
            </a:r>
          </a:p>
        </p:txBody>
      </p:sp>
      <p:pic>
        <p:nvPicPr>
          <p:cNvPr id="14" name="Audio Recording 19.01.2023, 13:07:50">
            <a:hlinkClick r:id="" action="ppaction://media"/>
            <a:extLst>
              <a:ext uri="{FF2B5EF4-FFF2-40B4-BE49-F238E27FC236}">
                <a16:creationId xmlns:a16="http://schemas.microsoft.com/office/drawing/2014/main" id="{BD11EC9A-331F-A641-19C9-073D2831F013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8"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2571148" y="4118371"/>
            <a:ext cx="468000" cy="468000"/>
          </a:xfrm>
          <a:prstGeom prst="rect">
            <a:avLst/>
          </a:prstGeom>
        </p:spPr>
      </p:pic>
      <p:pic>
        <p:nvPicPr>
          <p:cNvPr id="15" name="Audio Recording 19.01.2023, 13:07:59">
            <a:hlinkClick r:id="" action="ppaction://media"/>
            <a:extLst>
              <a:ext uri="{FF2B5EF4-FFF2-40B4-BE49-F238E27FC236}">
                <a16:creationId xmlns:a16="http://schemas.microsoft.com/office/drawing/2014/main" id="{51D2BDEB-3DB9-E15E-CB07-B9598ACF9C71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8"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5799363" y="4118371"/>
            <a:ext cx="468000" cy="468000"/>
          </a:xfrm>
          <a:prstGeom prst="rect">
            <a:avLst/>
          </a:prstGeom>
        </p:spPr>
      </p:pic>
      <p:pic>
        <p:nvPicPr>
          <p:cNvPr id="16" name="Audio Recording 19.01.2023, 13:08:08">
            <a:hlinkClick r:id="" action="ppaction://media"/>
            <a:extLst>
              <a:ext uri="{FF2B5EF4-FFF2-40B4-BE49-F238E27FC236}">
                <a16:creationId xmlns:a16="http://schemas.microsoft.com/office/drawing/2014/main" id="{22FF02BF-8A49-254E-1B16-A91D9B722968}"/>
              </a:ext>
            </a:extLst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8"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8999531" y="4118371"/>
            <a:ext cx="468000" cy="468000"/>
          </a:xfrm>
          <a:prstGeom prst="rect">
            <a:avLst/>
          </a:prstGeom>
        </p:spPr>
      </p:pic>
      <p:sp>
        <p:nvSpPr>
          <p:cNvPr id="17" name="Rechteck 16">
            <a:extLst>
              <a:ext uri="{FF2B5EF4-FFF2-40B4-BE49-F238E27FC236}">
                <a16:creationId xmlns:a16="http://schemas.microsoft.com/office/drawing/2014/main" id="{EDF5C03C-7A0C-06FF-BA2D-CA3F8C3A6C11}"/>
              </a:ext>
            </a:extLst>
          </p:cNvPr>
          <p:cNvSpPr/>
          <p:nvPr/>
        </p:nvSpPr>
        <p:spPr>
          <a:xfrm>
            <a:off x="144000" y="144000"/>
            <a:ext cx="1247160" cy="547955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2308" rtlCol="0" anchor="ctr"/>
          <a:lstStyle/>
          <a:p>
            <a:r>
              <a:rPr lang="de-DE" sz="2400" dirty="0">
                <a:solidFill>
                  <a:schemeClr val="tx1"/>
                </a:solidFill>
                <a:latin typeface="Comic Sans MS" panose="030F0902030302020204" pitchFamily="66" charset="0"/>
              </a:rPr>
              <a:t>Zahlen</a:t>
            </a:r>
          </a:p>
        </p:txBody>
      </p:sp>
      <p:pic>
        <p:nvPicPr>
          <p:cNvPr id="19" name="Audio Recording 19.01.2023, 13:05:54">
            <a:hlinkClick r:id="" action="ppaction://media"/>
            <a:extLst>
              <a:ext uri="{FF2B5EF4-FFF2-40B4-BE49-F238E27FC236}">
                <a16:creationId xmlns:a16="http://schemas.microsoft.com/office/drawing/2014/main" id="{9E439600-279D-18EC-0255-98D4FAB31CA4}"/>
              </a:ext>
            </a:extLst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8"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1257281" y="212156"/>
            <a:ext cx="468000" cy="468000"/>
          </a:xfrm>
          <a:prstGeom prst="rect">
            <a:avLst/>
          </a:prstGeom>
        </p:spPr>
      </p:pic>
      <p:cxnSp>
        <p:nvCxnSpPr>
          <p:cNvPr id="25" name="Gerade Verbindung 24">
            <a:extLst>
              <a:ext uri="{FF2B5EF4-FFF2-40B4-BE49-F238E27FC236}">
                <a16:creationId xmlns:a16="http://schemas.microsoft.com/office/drawing/2014/main" id="{D19C7B8B-715C-257B-988C-2EA26D41DABB}"/>
              </a:ext>
            </a:extLst>
          </p:cNvPr>
          <p:cNvCxnSpPr>
            <a:cxnSpLocks/>
          </p:cNvCxnSpPr>
          <p:nvPr/>
        </p:nvCxnSpPr>
        <p:spPr>
          <a:xfrm flipV="1">
            <a:off x="619760" y="2683714"/>
            <a:ext cx="8707120" cy="19874"/>
          </a:xfrm>
          <a:prstGeom prst="line">
            <a:avLst/>
          </a:prstGeom>
          <a:ln w="57150" cap="rnd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Gerade Verbindung 33">
            <a:extLst>
              <a:ext uri="{FF2B5EF4-FFF2-40B4-BE49-F238E27FC236}">
                <a16:creationId xmlns:a16="http://schemas.microsoft.com/office/drawing/2014/main" id="{0F28DC77-C985-CA09-B05E-6B7429A3EA44}"/>
              </a:ext>
            </a:extLst>
          </p:cNvPr>
          <p:cNvCxnSpPr>
            <a:cxnSpLocks/>
          </p:cNvCxnSpPr>
          <p:nvPr/>
        </p:nvCxnSpPr>
        <p:spPr>
          <a:xfrm>
            <a:off x="1778000" y="2581091"/>
            <a:ext cx="0" cy="244994"/>
          </a:xfrm>
          <a:prstGeom prst="line">
            <a:avLst/>
          </a:prstGeom>
          <a:ln w="57150" cap="rnd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Gerade Verbindung 35">
            <a:extLst>
              <a:ext uri="{FF2B5EF4-FFF2-40B4-BE49-F238E27FC236}">
                <a16:creationId xmlns:a16="http://schemas.microsoft.com/office/drawing/2014/main" id="{FB0FA395-7CCB-50D2-057A-40F638DAAB6A}"/>
              </a:ext>
            </a:extLst>
          </p:cNvPr>
          <p:cNvCxnSpPr>
            <a:cxnSpLocks/>
          </p:cNvCxnSpPr>
          <p:nvPr/>
        </p:nvCxnSpPr>
        <p:spPr>
          <a:xfrm>
            <a:off x="4963984" y="2581091"/>
            <a:ext cx="0" cy="244994"/>
          </a:xfrm>
          <a:prstGeom prst="line">
            <a:avLst/>
          </a:prstGeom>
          <a:ln w="57150" cap="rnd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Gerade Verbindung 38">
            <a:extLst>
              <a:ext uri="{FF2B5EF4-FFF2-40B4-BE49-F238E27FC236}">
                <a16:creationId xmlns:a16="http://schemas.microsoft.com/office/drawing/2014/main" id="{586FED6E-8F0F-002D-418C-A6A754B73027}"/>
              </a:ext>
            </a:extLst>
          </p:cNvPr>
          <p:cNvCxnSpPr>
            <a:cxnSpLocks/>
          </p:cNvCxnSpPr>
          <p:nvPr/>
        </p:nvCxnSpPr>
        <p:spPr>
          <a:xfrm>
            <a:off x="8149967" y="2573323"/>
            <a:ext cx="0" cy="244994"/>
          </a:xfrm>
          <a:prstGeom prst="line">
            <a:avLst/>
          </a:prstGeom>
          <a:ln w="57150" cap="rnd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Textfeld 43">
            <a:extLst>
              <a:ext uri="{FF2B5EF4-FFF2-40B4-BE49-F238E27FC236}">
                <a16:creationId xmlns:a16="http://schemas.microsoft.com/office/drawing/2014/main" id="{DC8FC3D5-5931-6CE2-3055-612842C139D6}"/>
              </a:ext>
            </a:extLst>
          </p:cNvPr>
          <p:cNvSpPr txBox="1"/>
          <p:nvPr/>
        </p:nvSpPr>
        <p:spPr>
          <a:xfrm>
            <a:off x="7716697" y="2801557"/>
            <a:ext cx="931163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9000" b="1" dirty="0">
                <a:solidFill>
                  <a:srgbClr val="317A85"/>
                </a:solidFill>
                <a:latin typeface="Grundschrift" pitchFamily="2" charset="0"/>
                <a:cs typeface="Arial Black" panose="020B0604020202020204" pitchFamily="34" charset="0"/>
              </a:rPr>
              <a:t>6</a:t>
            </a:r>
          </a:p>
        </p:txBody>
      </p:sp>
      <p:sp>
        <p:nvSpPr>
          <p:cNvPr id="45" name="Textfeld 44">
            <a:extLst>
              <a:ext uri="{FF2B5EF4-FFF2-40B4-BE49-F238E27FC236}">
                <a16:creationId xmlns:a16="http://schemas.microsoft.com/office/drawing/2014/main" id="{7A8A47A9-12F7-3202-F1FE-9A16CCDCA510}"/>
              </a:ext>
            </a:extLst>
          </p:cNvPr>
          <p:cNvSpPr txBox="1"/>
          <p:nvPr/>
        </p:nvSpPr>
        <p:spPr>
          <a:xfrm>
            <a:off x="1305457" y="2801557"/>
            <a:ext cx="931163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9000" b="1" dirty="0">
                <a:solidFill>
                  <a:srgbClr val="317A85"/>
                </a:solidFill>
                <a:latin typeface="Grundschrift" pitchFamily="2" charset="0"/>
                <a:cs typeface="Arial Black" panose="020B0604020202020204" pitchFamily="34" charset="0"/>
              </a:rPr>
              <a:t>4</a:t>
            </a:r>
          </a:p>
        </p:txBody>
      </p:sp>
      <p:sp>
        <p:nvSpPr>
          <p:cNvPr id="46" name="Textfeld 45">
            <a:extLst>
              <a:ext uri="{FF2B5EF4-FFF2-40B4-BE49-F238E27FC236}">
                <a16:creationId xmlns:a16="http://schemas.microsoft.com/office/drawing/2014/main" id="{162E550D-70BE-1D6F-37A4-864A3DCD76BE}"/>
              </a:ext>
            </a:extLst>
          </p:cNvPr>
          <p:cNvSpPr txBox="1"/>
          <p:nvPr/>
        </p:nvSpPr>
        <p:spPr>
          <a:xfrm>
            <a:off x="4511077" y="2801557"/>
            <a:ext cx="931163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9000" b="1" dirty="0">
                <a:solidFill>
                  <a:srgbClr val="317A85"/>
                </a:solidFill>
                <a:latin typeface="Grundschrift" pitchFamily="2" charset="0"/>
                <a:cs typeface="Arial Black" panose="020B0604020202020204" pitchFamily="34" charset="0"/>
              </a:rPr>
              <a:t>5</a:t>
            </a:r>
          </a:p>
        </p:txBody>
      </p:sp>
      <p:sp>
        <p:nvSpPr>
          <p:cNvPr id="64" name="Bogen 63">
            <a:extLst>
              <a:ext uri="{FF2B5EF4-FFF2-40B4-BE49-F238E27FC236}">
                <a16:creationId xmlns:a16="http://schemas.microsoft.com/office/drawing/2014/main" id="{DF4494A0-1EC8-51CD-B521-7102D2924F31}"/>
              </a:ext>
            </a:extLst>
          </p:cNvPr>
          <p:cNvSpPr/>
          <p:nvPr/>
        </p:nvSpPr>
        <p:spPr>
          <a:xfrm rot="16200000">
            <a:off x="2769603" y="819163"/>
            <a:ext cx="1191794" cy="3174994"/>
          </a:xfrm>
          <a:prstGeom prst="arc">
            <a:avLst>
              <a:gd name="adj1" fmla="val 16173207"/>
              <a:gd name="adj2" fmla="val 5358178"/>
            </a:avLst>
          </a:prstGeom>
          <a:ln w="28575">
            <a:solidFill>
              <a:schemeClr val="tx1"/>
            </a:solidFill>
            <a:head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65" name="Bogen 64">
            <a:extLst>
              <a:ext uri="{FF2B5EF4-FFF2-40B4-BE49-F238E27FC236}">
                <a16:creationId xmlns:a16="http://schemas.microsoft.com/office/drawing/2014/main" id="{FF32C2AB-DF03-D9D8-206F-6710F08178C7}"/>
              </a:ext>
            </a:extLst>
          </p:cNvPr>
          <p:cNvSpPr/>
          <p:nvPr/>
        </p:nvSpPr>
        <p:spPr>
          <a:xfrm rot="16200000" flipV="1">
            <a:off x="5903725" y="860034"/>
            <a:ext cx="1295508" cy="3196965"/>
          </a:xfrm>
          <a:prstGeom prst="arc">
            <a:avLst>
              <a:gd name="adj1" fmla="val 16200000"/>
              <a:gd name="adj2" fmla="val 5358178"/>
            </a:avLst>
          </a:prstGeom>
          <a:ln w="28575">
            <a:solidFill>
              <a:schemeClr val="tx1"/>
            </a:solidFill>
            <a:head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B61605EB-9C8C-8586-6B0C-778BBDD4BABE}"/>
              </a:ext>
            </a:extLst>
          </p:cNvPr>
          <p:cNvPicPr>
            <a:picLocks noChangeAspect="1"/>
          </p:cNvPicPr>
          <p:nvPr>
            <a:audioFile r:link="rId10"/>
            <p:extLst>
              <p:ext uri="{DAA4B4D4-6D71-4841-9C94-3DE7FCFB9230}">
                <p14:media xmlns:p14="http://schemas.microsoft.com/office/powerpoint/2010/main" r:embed="rId9"/>
              </p:ext>
            </p:extLst>
          </p:nvPr>
        </p:nvPicPr>
        <p:blipFill>
          <a:blip r:embed="rId19">
            <a:lum bright="70000" contrast="-70000"/>
          </a:blip>
          <a:stretch>
            <a:fillRect/>
          </a:stretch>
        </p:blipFill>
        <p:spPr>
          <a:xfrm>
            <a:off x="4244147" y="237902"/>
            <a:ext cx="468000" cy="468000"/>
          </a:xfrm>
          <a:prstGeom prst="rect">
            <a:avLst/>
          </a:prstGeom>
        </p:spPr>
      </p:pic>
      <p:pic>
        <p:nvPicPr>
          <p:cNvPr id="3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C393CB56-4527-F515-E214-2BC2C7F30B4B}"/>
              </a:ext>
            </a:extLst>
          </p:cNvPr>
          <p:cNvPicPr>
            <a:picLocks noChangeAspect="1"/>
          </p:cNvPicPr>
          <p:nvPr>
            <a:audioFile r:link="rId12"/>
            <p:extLst>
              <p:ext uri="{DAA4B4D4-6D71-4841-9C94-3DE7FCFB9230}">
                <p14:media xmlns:p14="http://schemas.microsoft.com/office/powerpoint/2010/main" r:embed="rId11"/>
              </p:ext>
            </p:extLst>
          </p:nvPr>
        </p:nvPicPr>
        <p:blipFill>
          <a:blip r:embed="rId19">
            <a:lum bright="70000" contrast="-70000"/>
          </a:blip>
          <a:stretch>
            <a:fillRect/>
          </a:stretch>
        </p:blipFill>
        <p:spPr>
          <a:xfrm>
            <a:off x="2589148" y="4869384"/>
            <a:ext cx="432000" cy="432000"/>
          </a:xfrm>
          <a:prstGeom prst="rect">
            <a:avLst/>
          </a:prstGeom>
        </p:spPr>
      </p:pic>
      <p:pic>
        <p:nvPicPr>
          <p:cNvPr id="4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642C5D03-6DD4-58D6-4B0D-E2DB09AA4E15}"/>
              </a:ext>
            </a:extLst>
          </p:cNvPr>
          <p:cNvPicPr>
            <a:picLocks noChangeAspect="1"/>
          </p:cNvPicPr>
          <p:nvPr>
            <a:audioFile r:link="rId14"/>
            <p:extLst>
              <p:ext uri="{DAA4B4D4-6D71-4841-9C94-3DE7FCFB9230}">
                <p14:media xmlns:p14="http://schemas.microsoft.com/office/powerpoint/2010/main" r:embed="rId13"/>
              </p:ext>
            </p:extLst>
          </p:nvPr>
        </p:nvPicPr>
        <p:blipFill>
          <a:blip r:embed="rId19">
            <a:lum bright="70000" contrast="-70000"/>
          </a:blip>
          <a:stretch>
            <a:fillRect/>
          </a:stretch>
        </p:blipFill>
        <p:spPr>
          <a:xfrm>
            <a:off x="5805322" y="4846118"/>
            <a:ext cx="432000" cy="432000"/>
          </a:xfrm>
          <a:prstGeom prst="rect">
            <a:avLst/>
          </a:prstGeom>
        </p:spPr>
      </p:pic>
      <p:pic>
        <p:nvPicPr>
          <p:cNvPr id="5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ADE1982F-9651-1D4D-B5C2-D5140F20495E}"/>
              </a:ext>
            </a:extLst>
          </p:cNvPr>
          <p:cNvPicPr>
            <a:picLocks noChangeAspect="1"/>
          </p:cNvPicPr>
          <p:nvPr>
            <a:audioFile r:link="rId16"/>
            <p:extLst>
              <p:ext uri="{DAA4B4D4-6D71-4841-9C94-3DE7FCFB9230}">
                <p14:media xmlns:p14="http://schemas.microsoft.com/office/powerpoint/2010/main" r:embed="rId15"/>
              </p:ext>
            </p:extLst>
          </p:nvPr>
        </p:nvPicPr>
        <p:blipFill>
          <a:blip r:embed="rId19">
            <a:lum bright="70000" contrast="-70000"/>
          </a:blip>
          <a:stretch>
            <a:fillRect/>
          </a:stretch>
        </p:blipFill>
        <p:spPr>
          <a:xfrm>
            <a:off x="9035534" y="4790812"/>
            <a:ext cx="432000" cy="43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1447184"/>
      </p:ext>
    </p:extLst>
  </p:cSld>
  <p:clrMapOvr>
    <a:masterClrMapping/>
  </p:clrMapOvr>
  <p:timing>
    <p:tnLst>
      <p:par>
        <p:cTn id="1" dur="indefinite" restart="never" nodeType="tmRoot">
          <p:childTnLst>
            <p:audio>
              <p:cMediaNode vol="80000">
                <p:cTn id="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  <p:audio>
              <p:cMediaNode vol="80000">
                <p:cTn id="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audio>
            <p:audio>
              <p:cMediaNode vol="80000">
                <p:cTn id="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audio>
            <p:audio>
              <p:cMediaNode vol="80000">
                <p:cTn id="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9"/>
                </p:tgtEl>
              </p:cMediaNode>
            </p:audio>
            <p:audio>
              <p:cMediaNode vol="80000">
                <p:cTn id="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audio>
              <p:cMediaNode vol="80000">
                <p:cTn id="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audio>
              <p:cMediaNode vol="80000">
                <p:cTn id="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Abgerundetes Rechteck 37">
            <a:extLst>
              <a:ext uri="{FF2B5EF4-FFF2-40B4-BE49-F238E27FC236}">
                <a16:creationId xmlns:a16="http://schemas.microsoft.com/office/drawing/2014/main" id="{6F940F04-040B-D80E-116A-F18AD659EB2D}"/>
              </a:ext>
            </a:extLst>
          </p:cNvPr>
          <p:cNvSpPr/>
          <p:nvPr/>
        </p:nvSpPr>
        <p:spPr>
          <a:xfrm rot="5400000">
            <a:off x="5806267" y="3100166"/>
            <a:ext cx="1924221" cy="3734116"/>
          </a:xfrm>
          <a:prstGeom prst="roundRect">
            <a:avLst>
              <a:gd name="adj" fmla="val 5342"/>
            </a:avLst>
          </a:prstGeom>
          <a:solidFill>
            <a:srgbClr val="317A85">
              <a:alpha val="20000"/>
            </a:srgbClr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800" dirty="0"/>
          </a:p>
        </p:txBody>
      </p:sp>
      <p:sp>
        <p:nvSpPr>
          <p:cNvPr id="109" name="Rechteck 108">
            <a:extLst>
              <a:ext uri="{FF2B5EF4-FFF2-40B4-BE49-F238E27FC236}">
                <a16:creationId xmlns:a16="http://schemas.microsoft.com/office/drawing/2014/main" id="{2B88613E-5FE7-7735-FFD0-A2CA57392F59}"/>
              </a:ext>
            </a:extLst>
          </p:cNvPr>
          <p:cNvSpPr/>
          <p:nvPr/>
        </p:nvSpPr>
        <p:spPr>
          <a:xfrm>
            <a:off x="3298103" y="144000"/>
            <a:ext cx="4266577" cy="547955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2308" rtlCol="0" anchor="ctr"/>
          <a:lstStyle/>
          <a:p>
            <a:pPr lvl="0"/>
            <a:r>
              <a:rPr lang="ro-RO" sz="2400" dirty="0">
                <a:solidFill>
                  <a:prstClr val="black"/>
                </a:solidFill>
                <a:latin typeface="Comic Sans MS" panose="030F0702030302020204" pitchFamily="66" charset="0"/>
              </a:rPr>
              <a:t>Par/impar</a:t>
            </a:r>
            <a:r>
              <a:rPr lang="de-DE" sz="2400" dirty="0">
                <a:solidFill>
                  <a:prstClr val="black"/>
                </a:solidFill>
                <a:latin typeface="Comic Sans MS" panose="030F0702030302020204" pitchFamily="66" charset="0"/>
              </a:rPr>
              <a:t> </a:t>
            </a:r>
            <a:r>
              <a:rPr lang="de-DE" sz="2000" dirty="0">
                <a:solidFill>
                  <a:schemeClr val="bg1">
                    <a:lumMod val="65000"/>
                  </a:schemeClr>
                </a:solidFill>
                <a:latin typeface="Comic Sans MS" panose="030F0702030302020204" pitchFamily="66" charset="0"/>
              </a:rPr>
              <a:t>[</a:t>
            </a:r>
            <a:r>
              <a:rPr lang="ro-RO" sz="2000" dirty="0">
                <a:solidFill>
                  <a:schemeClr val="bg1">
                    <a:lumMod val="65000"/>
                  </a:schemeClr>
                </a:solidFill>
                <a:latin typeface="Comic Sans MS" panose="030F0702030302020204" pitchFamily="66" charset="0"/>
              </a:rPr>
              <a:t>par/impar</a:t>
            </a:r>
            <a:r>
              <a:rPr lang="de-DE" sz="2000" dirty="0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</a:rPr>
              <a:t>]</a:t>
            </a:r>
            <a:endParaRPr lang="de-DE" sz="2800" dirty="0">
              <a:solidFill>
                <a:schemeClr val="bg1">
                  <a:lumMod val="65000"/>
                </a:schemeClr>
              </a:solidFill>
              <a:latin typeface="Comic Sans MS" panose="030F0902030302020204" pitchFamily="66" charset="0"/>
            </a:endParaRPr>
          </a:p>
        </p:txBody>
      </p:sp>
      <p:sp>
        <p:nvSpPr>
          <p:cNvPr id="174" name="Abgerundetes Rechteck 173">
            <a:extLst>
              <a:ext uri="{FF2B5EF4-FFF2-40B4-BE49-F238E27FC236}">
                <a16:creationId xmlns:a16="http://schemas.microsoft.com/office/drawing/2014/main" id="{5B5A7F34-2154-61AE-29F1-6C8EF5D5EC8C}"/>
              </a:ext>
            </a:extLst>
          </p:cNvPr>
          <p:cNvSpPr/>
          <p:nvPr/>
        </p:nvSpPr>
        <p:spPr>
          <a:xfrm rot="5400000">
            <a:off x="1742833" y="3100164"/>
            <a:ext cx="1924220" cy="3734117"/>
          </a:xfrm>
          <a:prstGeom prst="roundRect">
            <a:avLst>
              <a:gd name="adj" fmla="val 5342"/>
            </a:avLst>
          </a:prstGeom>
          <a:solidFill>
            <a:srgbClr val="317A85">
              <a:alpha val="20000"/>
            </a:srgbClr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800" dirty="0"/>
          </a:p>
        </p:txBody>
      </p:sp>
      <p:sp>
        <p:nvSpPr>
          <p:cNvPr id="176" name="Textfeld 175">
            <a:extLst>
              <a:ext uri="{FF2B5EF4-FFF2-40B4-BE49-F238E27FC236}">
                <a16:creationId xmlns:a16="http://schemas.microsoft.com/office/drawing/2014/main" id="{38658A6C-ADEC-3F43-B4B6-7F1DDF253480}"/>
              </a:ext>
            </a:extLst>
          </p:cNvPr>
          <p:cNvSpPr txBox="1"/>
          <p:nvPr/>
        </p:nvSpPr>
        <p:spPr>
          <a:xfrm>
            <a:off x="1023459" y="4974259"/>
            <a:ext cx="2836148" cy="814090"/>
          </a:xfrm>
          <a:prstGeom prst="roundRect">
            <a:avLst>
              <a:gd name="adj" fmla="val 10040"/>
            </a:avLst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ro-RO" altLang="de-DE" sz="2400" dirty="0">
                <a:latin typeface="Comic Sans MS" panose="030F09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Numere impare</a:t>
            </a:r>
            <a:endParaRPr lang="de-DE" altLang="de-DE" sz="2400" dirty="0">
              <a:latin typeface="Comic Sans MS" panose="030F0902030302020204" pitchFamily="66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de-DE" altLang="de-DE" sz="2000" dirty="0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[</a:t>
            </a:r>
            <a:r>
              <a:rPr lang="ro-RO" altLang="de-DE" sz="2000" dirty="0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numere impare</a:t>
            </a:r>
            <a:r>
              <a:rPr lang="de-DE" altLang="de-DE" sz="2000" dirty="0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]</a:t>
            </a:r>
            <a:endParaRPr lang="de-DE" altLang="de-DE" sz="2000" dirty="0">
              <a:solidFill>
                <a:schemeClr val="bg1">
                  <a:lumMod val="65000"/>
                </a:schemeClr>
              </a:solidFill>
              <a:latin typeface="Comic Sans MS" panose="030F0902030302020204" pitchFamily="66" charset="0"/>
              <a:cs typeface="Calibri" panose="020F0502020204030204" pitchFamily="34" charset="0"/>
            </a:endParaRPr>
          </a:p>
        </p:txBody>
      </p:sp>
      <p:sp>
        <p:nvSpPr>
          <p:cNvPr id="179" name="Textfeld 178">
            <a:extLst>
              <a:ext uri="{FF2B5EF4-FFF2-40B4-BE49-F238E27FC236}">
                <a16:creationId xmlns:a16="http://schemas.microsoft.com/office/drawing/2014/main" id="{845EDDC7-7705-6492-0E8B-DBCCF2EB90D8}"/>
              </a:ext>
            </a:extLst>
          </p:cNvPr>
          <p:cNvSpPr txBox="1"/>
          <p:nvPr/>
        </p:nvSpPr>
        <p:spPr>
          <a:xfrm>
            <a:off x="5081681" y="4974259"/>
            <a:ext cx="2836147" cy="814090"/>
          </a:xfrm>
          <a:prstGeom prst="roundRect">
            <a:avLst>
              <a:gd name="adj" fmla="val 10040"/>
            </a:avLst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ro-RO" altLang="de-DE" sz="2400" dirty="0">
                <a:latin typeface="Comic Sans MS" panose="030F09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Numere pare</a:t>
            </a:r>
            <a:endParaRPr lang="de-DE" altLang="de-DE" sz="2400" dirty="0">
              <a:latin typeface="Comic Sans MS" panose="030F0902030302020204" pitchFamily="66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de-DE" altLang="de-DE" sz="2000" dirty="0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[</a:t>
            </a:r>
            <a:r>
              <a:rPr lang="ro-RO" altLang="de-DE" sz="2000" dirty="0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numere pare</a:t>
            </a:r>
            <a:r>
              <a:rPr lang="de-DE" altLang="de-DE" sz="2000" dirty="0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]</a:t>
            </a:r>
            <a:endParaRPr lang="de-DE" altLang="de-DE" sz="2000" dirty="0">
              <a:solidFill>
                <a:schemeClr val="bg1">
                  <a:lumMod val="65000"/>
                </a:schemeClr>
              </a:solidFill>
              <a:latin typeface="Comic Sans MS" panose="030F0902030302020204" pitchFamily="66" charset="0"/>
              <a:cs typeface="Calibri" panose="020F0502020204030204" pitchFamily="34" charset="0"/>
            </a:endParaRPr>
          </a:p>
        </p:txBody>
      </p:sp>
      <p:pic>
        <p:nvPicPr>
          <p:cNvPr id="6" name="Audio Recording 19.01.2023, 13:08:39">
            <a:hlinkClick r:id="" action="ppaction://media"/>
            <a:extLst>
              <a:ext uri="{FF2B5EF4-FFF2-40B4-BE49-F238E27FC236}">
                <a16:creationId xmlns:a16="http://schemas.microsoft.com/office/drawing/2014/main" id="{40941DF1-FA6F-6D69-6EDB-5D3E15C885C3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4"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2715532" y="214282"/>
            <a:ext cx="468000" cy="468000"/>
          </a:xfrm>
          <a:prstGeom prst="rect">
            <a:avLst/>
          </a:prstGeom>
        </p:spPr>
      </p:pic>
      <p:pic>
        <p:nvPicPr>
          <p:cNvPr id="7" name="Audio Recording 19.01.2023, 13:08:51">
            <a:hlinkClick r:id="" action="ppaction://media"/>
            <a:extLst>
              <a:ext uri="{FF2B5EF4-FFF2-40B4-BE49-F238E27FC236}">
                <a16:creationId xmlns:a16="http://schemas.microsoft.com/office/drawing/2014/main" id="{CAE2A574-C9A1-D49A-D0B5-13036D9E2732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4"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3924709" y="4334723"/>
            <a:ext cx="468000" cy="468000"/>
          </a:xfrm>
          <a:prstGeom prst="rect">
            <a:avLst/>
          </a:prstGeom>
        </p:spPr>
      </p:pic>
      <p:sp>
        <p:nvSpPr>
          <p:cNvPr id="9" name="Rechteck 8">
            <a:extLst>
              <a:ext uri="{FF2B5EF4-FFF2-40B4-BE49-F238E27FC236}">
                <a16:creationId xmlns:a16="http://schemas.microsoft.com/office/drawing/2014/main" id="{8BB3736E-6D6D-9D0F-91EF-755690698194}"/>
              </a:ext>
            </a:extLst>
          </p:cNvPr>
          <p:cNvSpPr/>
          <p:nvPr/>
        </p:nvSpPr>
        <p:spPr>
          <a:xfrm>
            <a:off x="144000" y="144000"/>
            <a:ext cx="3384248" cy="547955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2308" rtlCol="0" anchor="ctr"/>
          <a:lstStyle/>
          <a:p>
            <a:r>
              <a:rPr lang="de-DE" sz="2400" dirty="0">
                <a:solidFill>
                  <a:schemeClr val="tx1"/>
                </a:solidFill>
                <a:latin typeface="Comic Sans MS" panose="030F0902030302020204" pitchFamily="66" charset="0"/>
              </a:rPr>
              <a:t>gerade/ungerade</a:t>
            </a:r>
          </a:p>
        </p:txBody>
      </p:sp>
      <p:grpSp>
        <p:nvGrpSpPr>
          <p:cNvPr id="27" name="Gruppieren 26">
            <a:extLst>
              <a:ext uri="{FF2B5EF4-FFF2-40B4-BE49-F238E27FC236}">
                <a16:creationId xmlns:a16="http://schemas.microsoft.com/office/drawing/2014/main" id="{9273BB2D-446F-8EDC-9409-6CCAE8D1F64B}"/>
              </a:ext>
            </a:extLst>
          </p:cNvPr>
          <p:cNvGrpSpPr/>
          <p:nvPr/>
        </p:nvGrpSpPr>
        <p:grpSpPr>
          <a:xfrm>
            <a:off x="824756" y="2133510"/>
            <a:ext cx="7907952" cy="244994"/>
            <a:chOff x="599440" y="3557171"/>
            <a:chExt cx="7907952" cy="244994"/>
          </a:xfrm>
        </p:grpSpPr>
        <p:cxnSp>
          <p:nvCxnSpPr>
            <p:cNvPr id="10" name="Gerade Verbindung 9">
              <a:extLst>
                <a:ext uri="{FF2B5EF4-FFF2-40B4-BE49-F238E27FC236}">
                  <a16:creationId xmlns:a16="http://schemas.microsoft.com/office/drawing/2014/main" id="{C316A76E-8914-3607-93AE-0186E15D9DEA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99440" y="3678047"/>
              <a:ext cx="7907952" cy="9389"/>
            </a:xfrm>
            <a:prstGeom prst="line">
              <a:avLst/>
            </a:prstGeom>
            <a:ln w="28575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Gerade Verbindung 10">
              <a:extLst>
                <a:ext uri="{FF2B5EF4-FFF2-40B4-BE49-F238E27FC236}">
                  <a16:creationId xmlns:a16="http://schemas.microsoft.com/office/drawing/2014/main" id="{4F8EDF8B-927C-8326-C8D4-C70D00D445C8}"/>
                </a:ext>
              </a:extLst>
            </p:cNvPr>
            <p:cNvCxnSpPr>
              <a:cxnSpLocks/>
            </p:cNvCxnSpPr>
            <p:nvPr/>
          </p:nvCxnSpPr>
          <p:spPr>
            <a:xfrm>
              <a:off x="1807376" y="3557171"/>
              <a:ext cx="0" cy="244994"/>
            </a:xfrm>
            <a:prstGeom prst="line">
              <a:avLst/>
            </a:prstGeom>
            <a:ln w="28575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Gerade Verbindung 11">
              <a:extLst>
                <a:ext uri="{FF2B5EF4-FFF2-40B4-BE49-F238E27FC236}">
                  <a16:creationId xmlns:a16="http://schemas.microsoft.com/office/drawing/2014/main" id="{C7FB7D0F-147A-45F5-4F8C-017A752230D3}"/>
                </a:ext>
              </a:extLst>
            </p:cNvPr>
            <p:cNvCxnSpPr>
              <a:cxnSpLocks/>
            </p:cNvCxnSpPr>
            <p:nvPr/>
          </p:nvCxnSpPr>
          <p:spPr>
            <a:xfrm>
              <a:off x="4968512" y="3557171"/>
              <a:ext cx="0" cy="244994"/>
            </a:xfrm>
            <a:prstGeom prst="line">
              <a:avLst/>
            </a:prstGeom>
            <a:ln w="28575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Gerade Verbindung 12">
              <a:extLst>
                <a:ext uri="{FF2B5EF4-FFF2-40B4-BE49-F238E27FC236}">
                  <a16:creationId xmlns:a16="http://schemas.microsoft.com/office/drawing/2014/main" id="{4989B86A-0C55-D94F-BAA2-EC138775C3C9}"/>
                </a:ext>
              </a:extLst>
            </p:cNvPr>
            <p:cNvCxnSpPr>
              <a:cxnSpLocks/>
            </p:cNvCxnSpPr>
            <p:nvPr/>
          </p:nvCxnSpPr>
          <p:spPr>
            <a:xfrm>
              <a:off x="8129647" y="3557171"/>
              <a:ext cx="0" cy="244994"/>
            </a:xfrm>
            <a:prstGeom prst="line">
              <a:avLst/>
            </a:prstGeom>
            <a:ln w="28575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Gerade Verbindung 14">
              <a:extLst>
                <a:ext uri="{FF2B5EF4-FFF2-40B4-BE49-F238E27FC236}">
                  <a16:creationId xmlns:a16="http://schemas.microsoft.com/office/drawing/2014/main" id="{ECE7CF4A-03D8-734D-C2AF-47B869C06679}"/>
                </a:ext>
              </a:extLst>
            </p:cNvPr>
            <p:cNvCxnSpPr>
              <a:cxnSpLocks/>
            </p:cNvCxnSpPr>
            <p:nvPr/>
          </p:nvCxnSpPr>
          <p:spPr>
            <a:xfrm>
              <a:off x="2597660" y="3557171"/>
              <a:ext cx="0" cy="244994"/>
            </a:xfrm>
            <a:prstGeom prst="line">
              <a:avLst/>
            </a:prstGeom>
            <a:ln w="28575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Gerade Verbindung 15">
              <a:extLst>
                <a:ext uri="{FF2B5EF4-FFF2-40B4-BE49-F238E27FC236}">
                  <a16:creationId xmlns:a16="http://schemas.microsoft.com/office/drawing/2014/main" id="{74A7FCC9-C8F1-6363-1B58-BBF106E67453}"/>
                </a:ext>
              </a:extLst>
            </p:cNvPr>
            <p:cNvCxnSpPr>
              <a:cxnSpLocks/>
            </p:cNvCxnSpPr>
            <p:nvPr/>
          </p:nvCxnSpPr>
          <p:spPr>
            <a:xfrm>
              <a:off x="3387944" y="3557171"/>
              <a:ext cx="0" cy="244994"/>
            </a:xfrm>
            <a:prstGeom prst="line">
              <a:avLst/>
            </a:prstGeom>
            <a:ln w="28575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Gerade Verbindung 17">
              <a:extLst>
                <a:ext uri="{FF2B5EF4-FFF2-40B4-BE49-F238E27FC236}">
                  <a16:creationId xmlns:a16="http://schemas.microsoft.com/office/drawing/2014/main" id="{2D51D62A-327C-5592-77F8-0CC7FC0B15F6}"/>
                </a:ext>
              </a:extLst>
            </p:cNvPr>
            <p:cNvCxnSpPr>
              <a:cxnSpLocks/>
            </p:cNvCxnSpPr>
            <p:nvPr/>
          </p:nvCxnSpPr>
          <p:spPr>
            <a:xfrm>
              <a:off x="1017092" y="3557171"/>
              <a:ext cx="0" cy="244994"/>
            </a:xfrm>
            <a:prstGeom prst="line">
              <a:avLst/>
            </a:prstGeom>
            <a:ln w="28575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Gerade Verbindung 18">
              <a:extLst>
                <a:ext uri="{FF2B5EF4-FFF2-40B4-BE49-F238E27FC236}">
                  <a16:creationId xmlns:a16="http://schemas.microsoft.com/office/drawing/2014/main" id="{1AEE9520-BB0B-D9B2-2A07-27303B37E4BF}"/>
                </a:ext>
              </a:extLst>
            </p:cNvPr>
            <p:cNvCxnSpPr>
              <a:cxnSpLocks/>
            </p:cNvCxnSpPr>
            <p:nvPr/>
          </p:nvCxnSpPr>
          <p:spPr>
            <a:xfrm>
              <a:off x="4178228" y="3557171"/>
              <a:ext cx="0" cy="244994"/>
            </a:xfrm>
            <a:prstGeom prst="line">
              <a:avLst/>
            </a:prstGeom>
            <a:ln w="28575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Gerade Verbindung 19">
              <a:extLst>
                <a:ext uri="{FF2B5EF4-FFF2-40B4-BE49-F238E27FC236}">
                  <a16:creationId xmlns:a16="http://schemas.microsoft.com/office/drawing/2014/main" id="{725936CF-A689-0311-0507-151F851EEFF5}"/>
                </a:ext>
              </a:extLst>
            </p:cNvPr>
            <p:cNvCxnSpPr>
              <a:cxnSpLocks/>
            </p:cNvCxnSpPr>
            <p:nvPr/>
          </p:nvCxnSpPr>
          <p:spPr>
            <a:xfrm>
              <a:off x="5758796" y="3557171"/>
              <a:ext cx="0" cy="244994"/>
            </a:xfrm>
            <a:prstGeom prst="line">
              <a:avLst/>
            </a:prstGeom>
            <a:ln w="28575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Gerade Verbindung 20">
              <a:extLst>
                <a:ext uri="{FF2B5EF4-FFF2-40B4-BE49-F238E27FC236}">
                  <a16:creationId xmlns:a16="http://schemas.microsoft.com/office/drawing/2014/main" id="{5DCC8451-3ED9-74D6-6EE7-A590F050A2FF}"/>
                </a:ext>
              </a:extLst>
            </p:cNvPr>
            <p:cNvCxnSpPr>
              <a:cxnSpLocks/>
            </p:cNvCxnSpPr>
            <p:nvPr/>
          </p:nvCxnSpPr>
          <p:spPr>
            <a:xfrm>
              <a:off x="6549080" y="3557171"/>
              <a:ext cx="0" cy="244994"/>
            </a:xfrm>
            <a:prstGeom prst="line">
              <a:avLst/>
            </a:prstGeom>
            <a:ln w="28575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Gerade Verbindung 22">
              <a:extLst>
                <a:ext uri="{FF2B5EF4-FFF2-40B4-BE49-F238E27FC236}">
                  <a16:creationId xmlns:a16="http://schemas.microsoft.com/office/drawing/2014/main" id="{E9F6C39E-42AA-B2D3-9CB3-587EF8D00ED4}"/>
                </a:ext>
              </a:extLst>
            </p:cNvPr>
            <p:cNvCxnSpPr>
              <a:cxnSpLocks/>
            </p:cNvCxnSpPr>
            <p:nvPr/>
          </p:nvCxnSpPr>
          <p:spPr>
            <a:xfrm>
              <a:off x="7339364" y="3557171"/>
              <a:ext cx="0" cy="244994"/>
            </a:xfrm>
            <a:prstGeom prst="line">
              <a:avLst/>
            </a:prstGeom>
            <a:ln w="28575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8" name="Textfeld 27">
            <a:extLst>
              <a:ext uri="{FF2B5EF4-FFF2-40B4-BE49-F238E27FC236}">
                <a16:creationId xmlns:a16="http://schemas.microsoft.com/office/drawing/2014/main" id="{6AA219E0-2CE4-2453-0FA6-44AB265BA9BA}"/>
              </a:ext>
            </a:extLst>
          </p:cNvPr>
          <p:cNvSpPr txBox="1"/>
          <p:nvPr/>
        </p:nvSpPr>
        <p:spPr>
          <a:xfrm>
            <a:off x="929670" y="2555945"/>
            <a:ext cx="62547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4000" b="1" dirty="0">
                <a:latin typeface="Grundschrift" pitchFamily="2" charset="0"/>
              </a:rPr>
              <a:t>1</a:t>
            </a:r>
          </a:p>
        </p:txBody>
      </p:sp>
      <p:sp>
        <p:nvSpPr>
          <p:cNvPr id="29" name="Textfeld 28">
            <a:extLst>
              <a:ext uri="{FF2B5EF4-FFF2-40B4-BE49-F238E27FC236}">
                <a16:creationId xmlns:a16="http://schemas.microsoft.com/office/drawing/2014/main" id="{591051A8-6702-942B-4246-E984EBD20924}"/>
              </a:ext>
            </a:extLst>
          </p:cNvPr>
          <p:cNvSpPr txBox="1"/>
          <p:nvPr/>
        </p:nvSpPr>
        <p:spPr>
          <a:xfrm>
            <a:off x="1725005" y="2555945"/>
            <a:ext cx="62547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4000" b="1" dirty="0">
                <a:solidFill>
                  <a:srgbClr val="317A85"/>
                </a:solidFill>
                <a:latin typeface="Grundschrift" pitchFamily="2" charset="0"/>
              </a:rPr>
              <a:t>2</a:t>
            </a:r>
          </a:p>
        </p:txBody>
      </p:sp>
      <p:sp>
        <p:nvSpPr>
          <p:cNvPr id="30" name="Textfeld 29">
            <a:extLst>
              <a:ext uri="{FF2B5EF4-FFF2-40B4-BE49-F238E27FC236}">
                <a16:creationId xmlns:a16="http://schemas.microsoft.com/office/drawing/2014/main" id="{A146AE80-A711-8635-C77D-C54E5813DAE7}"/>
              </a:ext>
            </a:extLst>
          </p:cNvPr>
          <p:cNvSpPr txBox="1"/>
          <p:nvPr/>
        </p:nvSpPr>
        <p:spPr>
          <a:xfrm>
            <a:off x="3315675" y="2555945"/>
            <a:ext cx="62547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4000" b="1" dirty="0">
                <a:solidFill>
                  <a:srgbClr val="317A85"/>
                </a:solidFill>
                <a:latin typeface="Grundschrift" pitchFamily="2" charset="0"/>
              </a:rPr>
              <a:t>4</a:t>
            </a:r>
          </a:p>
        </p:txBody>
      </p:sp>
      <p:sp>
        <p:nvSpPr>
          <p:cNvPr id="31" name="Textfeld 30">
            <a:extLst>
              <a:ext uri="{FF2B5EF4-FFF2-40B4-BE49-F238E27FC236}">
                <a16:creationId xmlns:a16="http://schemas.microsoft.com/office/drawing/2014/main" id="{D9F554DC-D6AC-21A1-BD42-AC527132DF6C}"/>
              </a:ext>
            </a:extLst>
          </p:cNvPr>
          <p:cNvSpPr txBox="1"/>
          <p:nvPr/>
        </p:nvSpPr>
        <p:spPr>
          <a:xfrm>
            <a:off x="2520340" y="2555945"/>
            <a:ext cx="62547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4000" b="1" dirty="0">
                <a:latin typeface="Grundschrift" pitchFamily="2" charset="0"/>
              </a:rPr>
              <a:t>3</a:t>
            </a:r>
          </a:p>
        </p:txBody>
      </p:sp>
      <p:sp>
        <p:nvSpPr>
          <p:cNvPr id="32" name="Textfeld 31">
            <a:extLst>
              <a:ext uri="{FF2B5EF4-FFF2-40B4-BE49-F238E27FC236}">
                <a16:creationId xmlns:a16="http://schemas.microsoft.com/office/drawing/2014/main" id="{679AA263-8D36-6161-559A-5B1CED5BE976}"/>
              </a:ext>
            </a:extLst>
          </p:cNvPr>
          <p:cNvSpPr txBox="1"/>
          <p:nvPr/>
        </p:nvSpPr>
        <p:spPr>
          <a:xfrm>
            <a:off x="4906345" y="2555945"/>
            <a:ext cx="62547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4000" b="1" dirty="0">
                <a:solidFill>
                  <a:srgbClr val="317A85"/>
                </a:solidFill>
                <a:latin typeface="Grundschrift" pitchFamily="2" charset="0"/>
              </a:rPr>
              <a:t>6</a:t>
            </a:r>
          </a:p>
        </p:txBody>
      </p:sp>
      <p:sp>
        <p:nvSpPr>
          <p:cNvPr id="33" name="Textfeld 32">
            <a:extLst>
              <a:ext uri="{FF2B5EF4-FFF2-40B4-BE49-F238E27FC236}">
                <a16:creationId xmlns:a16="http://schemas.microsoft.com/office/drawing/2014/main" id="{3A029DBF-967C-6C1C-082B-15767657E032}"/>
              </a:ext>
            </a:extLst>
          </p:cNvPr>
          <p:cNvSpPr txBox="1"/>
          <p:nvPr/>
        </p:nvSpPr>
        <p:spPr>
          <a:xfrm>
            <a:off x="6497015" y="2555945"/>
            <a:ext cx="62547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4000" b="1" dirty="0">
                <a:solidFill>
                  <a:srgbClr val="317A85"/>
                </a:solidFill>
                <a:latin typeface="Grundschrift" pitchFamily="2" charset="0"/>
              </a:rPr>
              <a:t>8</a:t>
            </a:r>
          </a:p>
        </p:txBody>
      </p:sp>
      <p:sp>
        <p:nvSpPr>
          <p:cNvPr id="34" name="Textfeld 33">
            <a:extLst>
              <a:ext uri="{FF2B5EF4-FFF2-40B4-BE49-F238E27FC236}">
                <a16:creationId xmlns:a16="http://schemas.microsoft.com/office/drawing/2014/main" id="{25DCF9C1-AA78-917C-7713-73218BC11445}"/>
              </a:ext>
            </a:extLst>
          </p:cNvPr>
          <p:cNvSpPr txBox="1"/>
          <p:nvPr/>
        </p:nvSpPr>
        <p:spPr>
          <a:xfrm>
            <a:off x="7917828" y="2555945"/>
            <a:ext cx="91685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4000" b="1" dirty="0">
                <a:solidFill>
                  <a:srgbClr val="317A85"/>
                </a:solidFill>
                <a:latin typeface="Grundschrift" pitchFamily="2" charset="0"/>
              </a:rPr>
              <a:t>10</a:t>
            </a:r>
          </a:p>
        </p:txBody>
      </p:sp>
      <p:sp>
        <p:nvSpPr>
          <p:cNvPr id="35" name="Textfeld 34">
            <a:extLst>
              <a:ext uri="{FF2B5EF4-FFF2-40B4-BE49-F238E27FC236}">
                <a16:creationId xmlns:a16="http://schemas.microsoft.com/office/drawing/2014/main" id="{1A6073A0-9D60-391C-2C2E-1683B3071EE9}"/>
              </a:ext>
            </a:extLst>
          </p:cNvPr>
          <p:cNvSpPr txBox="1"/>
          <p:nvPr/>
        </p:nvSpPr>
        <p:spPr>
          <a:xfrm>
            <a:off x="4111010" y="2555945"/>
            <a:ext cx="62547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4000" b="1" dirty="0">
                <a:latin typeface="Grundschrift" pitchFamily="2" charset="0"/>
              </a:rPr>
              <a:t>5</a:t>
            </a:r>
          </a:p>
        </p:txBody>
      </p:sp>
      <p:sp>
        <p:nvSpPr>
          <p:cNvPr id="36" name="Textfeld 35">
            <a:extLst>
              <a:ext uri="{FF2B5EF4-FFF2-40B4-BE49-F238E27FC236}">
                <a16:creationId xmlns:a16="http://schemas.microsoft.com/office/drawing/2014/main" id="{8CA5F3A4-EC0F-9BBD-ECF6-D487B54481D8}"/>
              </a:ext>
            </a:extLst>
          </p:cNvPr>
          <p:cNvSpPr txBox="1"/>
          <p:nvPr/>
        </p:nvSpPr>
        <p:spPr>
          <a:xfrm>
            <a:off x="5701680" y="2555945"/>
            <a:ext cx="62547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4000" b="1" dirty="0">
                <a:latin typeface="Grundschrift" pitchFamily="2" charset="0"/>
              </a:rPr>
              <a:t>7</a:t>
            </a:r>
          </a:p>
        </p:txBody>
      </p:sp>
      <p:sp>
        <p:nvSpPr>
          <p:cNvPr id="37" name="Textfeld 36">
            <a:extLst>
              <a:ext uri="{FF2B5EF4-FFF2-40B4-BE49-F238E27FC236}">
                <a16:creationId xmlns:a16="http://schemas.microsoft.com/office/drawing/2014/main" id="{E24EC84E-D1BF-D28D-5B65-A2C846FF22DC}"/>
              </a:ext>
            </a:extLst>
          </p:cNvPr>
          <p:cNvSpPr txBox="1"/>
          <p:nvPr/>
        </p:nvSpPr>
        <p:spPr>
          <a:xfrm>
            <a:off x="7292353" y="2555945"/>
            <a:ext cx="62547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4000" b="1" dirty="0">
                <a:latin typeface="Grundschrift" pitchFamily="2" charset="0"/>
              </a:rPr>
              <a:t>9</a:t>
            </a:r>
          </a:p>
        </p:txBody>
      </p:sp>
      <p:pic>
        <p:nvPicPr>
          <p:cNvPr id="8" name="Audio Recording 19.01.2023, 13:09:02">
            <a:hlinkClick r:id="" action="ppaction://media"/>
            <a:extLst>
              <a:ext uri="{FF2B5EF4-FFF2-40B4-BE49-F238E27FC236}">
                <a16:creationId xmlns:a16="http://schemas.microsoft.com/office/drawing/2014/main" id="{9DC7FAC3-A635-CA93-1D22-875CD38AFC54}"/>
              </a:ext>
            </a:extLst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4"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7997447" y="4356420"/>
            <a:ext cx="468000" cy="468000"/>
          </a:xfrm>
          <a:prstGeom prst="rect">
            <a:avLst/>
          </a:prstGeom>
        </p:spPr>
      </p:pic>
      <p:sp>
        <p:nvSpPr>
          <p:cNvPr id="43" name="Textfeld 42">
            <a:extLst>
              <a:ext uri="{FF2B5EF4-FFF2-40B4-BE49-F238E27FC236}">
                <a16:creationId xmlns:a16="http://schemas.microsoft.com/office/drawing/2014/main" id="{2E560EC1-4E6C-4D12-47DB-160F203465E2}"/>
              </a:ext>
            </a:extLst>
          </p:cNvPr>
          <p:cNvSpPr txBox="1"/>
          <p:nvPr/>
        </p:nvSpPr>
        <p:spPr>
          <a:xfrm>
            <a:off x="1023459" y="4322544"/>
            <a:ext cx="2836148" cy="510778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2400" dirty="0">
                <a:latin typeface="Comic Sans MS" panose="030F0902030302020204" pitchFamily="66" charset="0"/>
              </a:rPr>
              <a:t>ungerade Zahlen</a:t>
            </a:r>
          </a:p>
        </p:txBody>
      </p:sp>
      <p:sp>
        <p:nvSpPr>
          <p:cNvPr id="44" name="Textfeld 43">
            <a:extLst>
              <a:ext uri="{FF2B5EF4-FFF2-40B4-BE49-F238E27FC236}">
                <a16:creationId xmlns:a16="http://schemas.microsoft.com/office/drawing/2014/main" id="{A67798B1-0640-020D-0030-F2F71B8E8173}"/>
              </a:ext>
            </a:extLst>
          </p:cNvPr>
          <p:cNvSpPr txBox="1"/>
          <p:nvPr/>
        </p:nvSpPr>
        <p:spPr>
          <a:xfrm>
            <a:off x="5081681" y="4322544"/>
            <a:ext cx="2836148" cy="510778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2400" dirty="0">
                <a:solidFill>
                  <a:srgbClr val="317A85"/>
                </a:solidFill>
                <a:latin typeface="Comic Sans MS" panose="030F0902030302020204" pitchFamily="66" charset="0"/>
              </a:rPr>
              <a:t>gerade Zahlen</a:t>
            </a:r>
          </a:p>
        </p:txBody>
      </p:sp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3F185FEF-71C8-606D-C55C-E03B6BC1CD2E}"/>
              </a:ext>
            </a:extLst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5">
            <a:lum bright="70000" contrast="-70000"/>
          </a:blip>
          <a:stretch>
            <a:fillRect/>
          </a:stretch>
        </p:blipFill>
        <p:spPr>
          <a:xfrm>
            <a:off x="6377752" y="250282"/>
            <a:ext cx="468000" cy="468000"/>
          </a:xfrm>
          <a:prstGeom prst="rect">
            <a:avLst/>
          </a:prstGeom>
        </p:spPr>
      </p:pic>
      <p:pic>
        <p:nvPicPr>
          <p:cNvPr id="3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B34CC431-213A-C24E-A18D-D24A841FDF10}"/>
              </a:ext>
            </a:extLst>
          </p:cNvPr>
          <p:cNvPicPr>
            <a:picLocks noChangeAspect="1"/>
          </p:cNvPicPr>
          <p:nvPr>
            <a:audioFile r:link="rId10"/>
            <p:extLst>
              <p:ext uri="{DAA4B4D4-6D71-4841-9C94-3DE7FCFB9230}">
                <p14:media xmlns:p14="http://schemas.microsoft.com/office/powerpoint/2010/main" r:embed="rId9"/>
              </p:ext>
            </p:extLst>
          </p:nvPr>
        </p:nvPicPr>
        <p:blipFill>
          <a:blip r:embed="rId15">
            <a:lum bright="70000" contrast="-70000"/>
          </a:blip>
          <a:stretch>
            <a:fillRect/>
          </a:stretch>
        </p:blipFill>
        <p:spPr>
          <a:xfrm>
            <a:off x="3960709" y="5112004"/>
            <a:ext cx="432000" cy="432000"/>
          </a:xfrm>
          <a:prstGeom prst="rect">
            <a:avLst/>
          </a:prstGeom>
        </p:spPr>
      </p:pic>
      <p:pic>
        <p:nvPicPr>
          <p:cNvPr id="4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C9BED0F0-E914-1FA6-21D4-A60027D2C85B}"/>
              </a:ext>
            </a:extLst>
          </p:cNvPr>
          <p:cNvPicPr>
            <a:picLocks noChangeAspect="1"/>
          </p:cNvPicPr>
          <p:nvPr>
            <a:audioFile r:link="rId12"/>
            <p:extLst>
              <p:ext uri="{DAA4B4D4-6D71-4841-9C94-3DE7FCFB9230}">
                <p14:media xmlns:p14="http://schemas.microsoft.com/office/powerpoint/2010/main" r:embed="rId11"/>
              </p:ext>
            </p:extLst>
          </p:nvPr>
        </p:nvPicPr>
        <p:blipFill>
          <a:blip r:embed="rId15">
            <a:lum bright="70000" contrast="-70000"/>
          </a:blip>
          <a:stretch>
            <a:fillRect/>
          </a:stretch>
        </p:blipFill>
        <p:spPr>
          <a:xfrm>
            <a:off x="8015447" y="5188428"/>
            <a:ext cx="432000" cy="43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205632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audio>
              <p:cMediaNode vol="80000">
                <p:cTn id="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  <p:audio>
              <p:cMediaNode vol="80000">
                <p:cTn id="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  <p:audio>
              <p:cMediaNode vol="80000">
                <p:cTn id="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  <p:audio>
              <p:cMediaNode vol="80000">
                <p:cTn id="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audio>
              <p:cMediaNode vol="80000">
                <p:cTn id="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Abgerundetes Rechteck 55">
            <a:extLst>
              <a:ext uri="{FF2B5EF4-FFF2-40B4-BE49-F238E27FC236}">
                <a16:creationId xmlns:a16="http://schemas.microsoft.com/office/drawing/2014/main" id="{4B0AD923-7B3D-9213-CE06-C3E8E2C729F2}"/>
              </a:ext>
            </a:extLst>
          </p:cNvPr>
          <p:cNvSpPr/>
          <p:nvPr/>
        </p:nvSpPr>
        <p:spPr>
          <a:xfrm rot="5400000">
            <a:off x="-248448" y="3402366"/>
            <a:ext cx="3596230" cy="2695931"/>
          </a:xfrm>
          <a:prstGeom prst="roundRect">
            <a:avLst>
              <a:gd name="adj" fmla="val 5342"/>
            </a:avLst>
          </a:prstGeom>
          <a:solidFill>
            <a:srgbClr val="317A85">
              <a:alpha val="20000"/>
            </a:srgbClr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800" dirty="0"/>
          </a:p>
        </p:txBody>
      </p:sp>
      <p:sp>
        <p:nvSpPr>
          <p:cNvPr id="166" name="Textfeld 165">
            <a:extLst>
              <a:ext uri="{FF2B5EF4-FFF2-40B4-BE49-F238E27FC236}">
                <a16:creationId xmlns:a16="http://schemas.microsoft.com/office/drawing/2014/main" id="{877566C1-223E-3355-B618-AA2FF002B79F}"/>
              </a:ext>
            </a:extLst>
          </p:cNvPr>
          <p:cNvSpPr txBox="1"/>
          <p:nvPr/>
        </p:nvSpPr>
        <p:spPr>
          <a:xfrm>
            <a:off x="201701" y="1551319"/>
            <a:ext cx="2820351" cy="971401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txBody>
          <a:bodyPr wrap="square" lIns="0" rIns="0" rtlCol="0">
            <a:spAutoFit/>
          </a:bodyPr>
          <a:lstStyle/>
          <a:p>
            <a:pPr algn="ctr">
              <a:lnSpc>
                <a:spcPct val="125000"/>
              </a:lnSpc>
            </a:pPr>
            <a:r>
              <a:rPr lang="de-DE" sz="1400" dirty="0">
                <a:latin typeface="Comic Sans MS" panose="030F0902030302020204" pitchFamily="66" charset="0"/>
              </a:rPr>
              <a:t>Ich kann 6 Gummibärchen</a:t>
            </a:r>
          </a:p>
          <a:p>
            <a:pPr algn="ctr">
              <a:lnSpc>
                <a:spcPct val="125000"/>
              </a:lnSpc>
            </a:pPr>
            <a:r>
              <a:rPr lang="de-DE" sz="1400" b="1" dirty="0">
                <a:latin typeface="Comic Sans MS" panose="030F0902030302020204" pitchFamily="66" charset="0"/>
              </a:rPr>
              <a:t>gerecht </a:t>
            </a:r>
            <a:r>
              <a:rPr lang="de-DE" sz="1400" dirty="0">
                <a:latin typeface="Comic Sans MS" panose="030F0902030302020204" pitchFamily="66" charset="0"/>
              </a:rPr>
              <a:t>an 2 Kinder </a:t>
            </a:r>
            <a:r>
              <a:rPr lang="de-DE" sz="1400" b="1" dirty="0">
                <a:latin typeface="Comic Sans MS" panose="030F0902030302020204" pitchFamily="66" charset="0"/>
              </a:rPr>
              <a:t>verteilen</a:t>
            </a:r>
            <a:r>
              <a:rPr lang="de-DE" sz="1400" dirty="0">
                <a:latin typeface="Comic Sans MS" panose="030F0902030302020204" pitchFamily="66" charset="0"/>
              </a:rPr>
              <a:t>! </a:t>
            </a:r>
          </a:p>
          <a:p>
            <a:pPr algn="ctr">
              <a:lnSpc>
                <a:spcPct val="125000"/>
              </a:lnSpc>
            </a:pPr>
            <a:r>
              <a:rPr lang="de-DE" sz="1400" dirty="0">
                <a:latin typeface="Comic Sans MS" panose="030F0902030302020204" pitchFamily="66" charset="0"/>
              </a:rPr>
              <a:t>6 ist eine </a:t>
            </a:r>
            <a:r>
              <a:rPr lang="de-DE" sz="1400" b="1" u="sng" dirty="0">
                <a:latin typeface="Comic Sans MS" panose="030F0902030302020204" pitchFamily="66" charset="0"/>
              </a:rPr>
              <a:t>gerade</a:t>
            </a:r>
            <a:r>
              <a:rPr lang="de-DE" sz="1400" dirty="0">
                <a:latin typeface="Comic Sans MS" panose="030F0902030302020204" pitchFamily="66" charset="0"/>
              </a:rPr>
              <a:t> Zahl. </a:t>
            </a:r>
          </a:p>
        </p:txBody>
      </p:sp>
      <p:sp>
        <p:nvSpPr>
          <p:cNvPr id="170" name="Textfeld 169">
            <a:extLst>
              <a:ext uri="{FF2B5EF4-FFF2-40B4-BE49-F238E27FC236}">
                <a16:creationId xmlns:a16="http://schemas.microsoft.com/office/drawing/2014/main" id="{E766F403-437A-CC7E-3922-5E88FD962F3C}"/>
              </a:ext>
            </a:extLst>
          </p:cNvPr>
          <p:cNvSpPr txBox="1"/>
          <p:nvPr/>
        </p:nvSpPr>
        <p:spPr>
          <a:xfrm>
            <a:off x="6527952" y="1514306"/>
            <a:ext cx="3140094" cy="971401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txBody>
          <a:bodyPr wrap="square" lIns="0" rIns="0" rtlCol="0">
            <a:spAutoFit/>
          </a:bodyPr>
          <a:lstStyle/>
          <a:p>
            <a:pPr algn="ctr">
              <a:lnSpc>
                <a:spcPct val="125000"/>
              </a:lnSpc>
            </a:pPr>
            <a:r>
              <a:rPr lang="de-DE" sz="1400" dirty="0">
                <a:latin typeface="Comic Sans MS" panose="030F0902030302020204" pitchFamily="66" charset="0"/>
              </a:rPr>
              <a:t>Ich kann 7 Gummibärchen </a:t>
            </a:r>
          </a:p>
          <a:p>
            <a:pPr algn="ctr">
              <a:lnSpc>
                <a:spcPct val="125000"/>
              </a:lnSpc>
            </a:pPr>
            <a:r>
              <a:rPr lang="de-DE" sz="1400" b="1" dirty="0">
                <a:latin typeface="Comic Sans MS" panose="030F0902030302020204" pitchFamily="66" charset="0"/>
              </a:rPr>
              <a:t>nicht</a:t>
            </a:r>
            <a:r>
              <a:rPr lang="de-DE" sz="1400" dirty="0">
                <a:latin typeface="Comic Sans MS" panose="030F0902030302020204" pitchFamily="66" charset="0"/>
              </a:rPr>
              <a:t> </a:t>
            </a:r>
            <a:r>
              <a:rPr lang="de-DE" sz="1400" b="1" dirty="0">
                <a:latin typeface="Comic Sans MS" panose="030F0902030302020204" pitchFamily="66" charset="0"/>
              </a:rPr>
              <a:t>gerecht</a:t>
            </a:r>
            <a:r>
              <a:rPr lang="de-DE" sz="1400" dirty="0">
                <a:latin typeface="Comic Sans MS" panose="030F0902030302020204" pitchFamily="66" charset="0"/>
              </a:rPr>
              <a:t> an 2 Kinder </a:t>
            </a:r>
            <a:r>
              <a:rPr lang="de-DE" sz="1400" b="1" dirty="0">
                <a:latin typeface="Comic Sans MS" panose="030F0902030302020204" pitchFamily="66" charset="0"/>
              </a:rPr>
              <a:t>verteilen</a:t>
            </a:r>
            <a:r>
              <a:rPr lang="de-DE" sz="1400" dirty="0">
                <a:latin typeface="Comic Sans MS" panose="030F0902030302020204" pitchFamily="66" charset="0"/>
              </a:rPr>
              <a:t>! </a:t>
            </a:r>
          </a:p>
          <a:p>
            <a:pPr algn="ctr">
              <a:lnSpc>
                <a:spcPct val="125000"/>
              </a:lnSpc>
            </a:pPr>
            <a:r>
              <a:rPr lang="de-DE" sz="1400" dirty="0">
                <a:latin typeface="Comic Sans MS" panose="030F0902030302020204" pitchFamily="66" charset="0"/>
              </a:rPr>
              <a:t>7 ist eine </a:t>
            </a:r>
            <a:r>
              <a:rPr lang="de-DE" sz="1400" b="1" u="sng" dirty="0">
                <a:latin typeface="Comic Sans MS" panose="030F0902030302020204" pitchFamily="66" charset="0"/>
              </a:rPr>
              <a:t>ungerade</a:t>
            </a:r>
            <a:r>
              <a:rPr lang="de-DE" sz="1400" dirty="0">
                <a:latin typeface="Comic Sans MS" panose="030F0902030302020204" pitchFamily="66" charset="0"/>
              </a:rPr>
              <a:t> Zahl. </a:t>
            </a:r>
          </a:p>
        </p:txBody>
      </p:sp>
      <p:sp>
        <p:nvSpPr>
          <p:cNvPr id="171" name="Textfeld 170">
            <a:extLst>
              <a:ext uri="{FF2B5EF4-FFF2-40B4-BE49-F238E27FC236}">
                <a16:creationId xmlns:a16="http://schemas.microsoft.com/office/drawing/2014/main" id="{CA354F5D-F7D9-3404-B248-95F539E466D2}"/>
              </a:ext>
            </a:extLst>
          </p:cNvPr>
          <p:cNvSpPr txBox="1"/>
          <p:nvPr/>
        </p:nvSpPr>
        <p:spPr>
          <a:xfrm>
            <a:off x="363035" y="3148148"/>
            <a:ext cx="2315991" cy="2549009"/>
          </a:xfrm>
          <a:prstGeom prst="roundRect">
            <a:avLst>
              <a:gd name="adj" fmla="val 10040"/>
            </a:avLst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ro-RO" altLang="de-DE" dirty="0"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Eu pot </a:t>
            </a:r>
            <a:r>
              <a:rPr lang="ro-RO" altLang="de-DE" b="1" dirty="0"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împărți</a:t>
            </a:r>
            <a:r>
              <a:rPr lang="ro-RO" altLang="de-DE" dirty="0"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 6 ursuleți </a:t>
            </a:r>
            <a:r>
              <a:rPr lang="ro-RO" altLang="de-DE" b="1" dirty="0"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în mod egal</a:t>
            </a:r>
            <a:r>
              <a:rPr lang="ro-RO" altLang="de-DE" dirty="0"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 la 2 copii. 6 este un număr </a:t>
            </a:r>
            <a:r>
              <a:rPr lang="ro-RO" altLang="de-DE" b="1" u="sng" dirty="0"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par</a:t>
            </a:r>
            <a:r>
              <a:rPr lang="ro-RO" altLang="de-DE" dirty="0"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de-DE" altLang="de-DE" dirty="0">
              <a:latin typeface="Comic Sans MS" panose="030F0702030302020204" pitchFamily="66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de-DE" altLang="de-DE" sz="1600" dirty="0">
                <a:solidFill>
                  <a:schemeClr val="bg1">
                    <a:lumMod val="65000"/>
                  </a:schemeClr>
                </a:solidFill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[</a:t>
            </a:r>
            <a:r>
              <a:rPr lang="ro-RO" altLang="de-DE" sz="1600" dirty="0">
                <a:solidFill>
                  <a:schemeClr val="bg1">
                    <a:lumMod val="65000"/>
                  </a:schemeClr>
                </a:solidFill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jeu pot ümpartzi schasse urssuletz in mod egal la doj kopii. Schasse jesste un numar par.</a:t>
            </a:r>
            <a:r>
              <a:rPr lang="de-DE" altLang="de-DE" sz="1600" dirty="0">
                <a:solidFill>
                  <a:schemeClr val="bg1">
                    <a:lumMod val="65000"/>
                  </a:schemeClr>
                </a:solidFill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]</a:t>
            </a:r>
          </a:p>
        </p:txBody>
      </p:sp>
      <p:pic>
        <p:nvPicPr>
          <p:cNvPr id="8" name="Audio Recording 19.01.2023, 13:09:48">
            <a:hlinkClick r:id="" action="ppaction://media"/>
            <a:extLst>
              <a:ext uri="{FF2B5EF4-FFF2-40B4-BE49-F238E27FC236}">
                <a16:creationId xmlns:a16="http://schemas.microsoft.com/office/drawing/2014/main" id="{7CA63F0C-3537-69E8-72CB-A64A1BA0B61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4"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2742415" y="1514306"/>
            <a:ext cx="468000" cy="468000"/>
          </a:xfrm>
          <a:prstGeom prst="rect">
            <a:avLst/>
          </a:prstGeom>
        </p:spPr>
      </p:pic>
      <p:pic>
        <p:nvPicPr>
          <p:cNvPr id="9" name="Audio Recording 19.01.2023, 13:10:12">
            <a:hlinkClick r:id="" action="ppaction://media"/>
            <a:extLst>
              <a:ext uri="{FF2B5EF4-FFF2-40B4-BE49-F238E27FC236}">
                <a16:creationId xmlns:a16="http://schemas.microsoft.com/office/drawing/2014/main" id="{BDB23A13-15A9-9AB3-F530-B781B6F6D6B7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4"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9200046" y="2160315"/>
            <a:ext cx="468000" cy="468000"/>
          </a:xfrm>
          <a:prstGeom prst="rect">
            <a:avLst/>
          </a:prstGeom>
        </p:spPr>
      </p:pic>
      <p:pic>
        <p:nvPicPr>
          <p:cNvPr id="12" name="Grafik 11">
            <a:extLst>
              <a:ext uri="{FF2B5EF4-FFF2-40B4-BE49-F238E27FC236}">
                <a16:creationId xmlns:a16="http://schemas.microsoft.com/office/drawing/2014/main" id="{B75F7124-F578-E664-5A81-C4A02C22A4FF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4856380" y="1871083"/>
            <a:ext cx="1450474" cy="1557917"/>
          </a:xfrm>
          <a:prstGeom prst="rect">
            <a:avLst/>
          </a:prstGeom>
        </p:spPr>
      </p:pic>
      <p:pic>
        <p:nvPicPr>
          <p:cNvPr id="14" name="Grafik 13">
            <a:extLst>
              <a:ext uri="{FF2B5EF4-FFF2-40B4-BE49-F238E27FC236}">
                <a16:creationId xmlns:a16="http://schemas.microsoft.com/office/drawing/2014/main" id="{78DF7A41-DF31-9F72-3205-198026D81823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 flipH="1">
            <a:off x="3402494" y="1882752"/>
            <a:ext cx="1456480" cy="1642770"/>
          </a:xfrm>
          <a:prstGeom prst="rect">
            <a:avLst/>
          </a:prstGeom>
        </p:spPr>
      </p:pic>
      <p:pic>
        <p:nvPicPr>
          <p:cNvPr id="39" name="Grafik 38">
            <a:extLst>
              <a:ext uri="{FF2B5EF4-FFF2-40B4-BE49-F238E27FC236}">
                <a16:creationId xmlns:a16="http://schemas.microsoft.com/office/drawing/2014/main" id="{19EEC9E6-31A8-A0FB-0AFE-3F85D09BB428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 rot="1314158">
            <a:off x="3129263" y="3646783"/>
            <a:ext cx="1473200" cy="1016000"/>
          </a:xfrm>
          <a:prstGeom prst="rect">
            <a:avLst/>
          </a:prstGeom>
        </p:spPr>
      </p:pic>
      <p:pic>
        <p:nvPicPr>
          <p:cNvPr id="41" name="Grafik 40">
            <a:extLst>
              <a:ext uri="{FF2B5EF4-FFF2-40B4-BE49-F238E27FC236}">
                <a16:creationId xmlns:a16="http://schemas.microsoft.com/office/drawing/2014/main" id="{841EC0E4-4B1D-9D46-0943-BAE4DDDAF508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4979193" y="3568483"/>
            <a:ext cx="1473200" cy="1016000"/>
          </a:xfrm>
          <a:prstGeom prst="rect">
            <a:avLst/>
          </a:prstGeom>
        </p:spPr>
      </p:pic>
      <p:pic>
        <p:nvPicPr>
          <p:cNvPr id="43" name="Grafik 42">
            <a:extLst>
              <a:ext uri="{FF2B5EF4-FFF2-40B4-BE49-F238E27FC236}">
                <a16:creationId xmlns:a16="http://schemas.microsoft.com/office/drawing/2014/main" id="{93205F20-B5BD-12D1-A1DB-CC3E95DEAA94}"/>
              </a:ext>
            </a:extLst>
          </p:cNvPr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3320064" y="4981955"/>
            <a:ext cx="1168400" cy="1104900"/>
          </a:xfrm>
          <a:prstGeom prst="rect">
            <a:avLst/>
          </a:prstGeom>
        </p:spPr>
      </p:pic>
      <p:pic>
        <p:nvPicPr>
          <p:cNvPr id="45" name="Grafik 44">
            <a:extLst>
              <a:ext uri="{FF2B5EF4-FFF2-40B4-BE49-F238E27FC236}">
                <a16:creationId xmlns:a16="http://schemas.microsoft.com/office/drawing/2014/main" id="{9D0EA739-C58E-7214-5DDA-EA8264213699}"/>
              </a:ext>
            </a:extLst>
          </p:cNvPr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 rot="191810" flipH="1">
            <a:off x="5218678" y="4993052"/>
            <a:ext cx="1168399" cy="1524000"/>
          </a:xfrm>
          <a:prstGeom prst="rect">
            <a:avLst/>
          </a:prstGeom>
        </p:spPr>
      </p:pic>
      <p:grpSp>
        <p:nvGrpSpPr>
          <p:cNvPr id="49" name="Gruppieren 48">
            <a:extLst>
              <a:ext uri="{FF2B5EF4-FFF2-40B4-BE49-F238E27FC236}">
                <a16:creationId xmlns:a16="http://schemas.microsoft.com/office/drawing/2014/main" id="{39AFECFA-2085-66D8-68F6-3321FBA62464}"/>
              </a:ext>
            </a:extLst>
          </p:cNvPr>
          <p:cNvGrpSpPr/>
          <p:nvPr/>
        </p:nvGrpSpPr>
        <p:grpSpPr>
          <a:xfrm>
            <a:off x="3680635" y="4599473"/>
            <a:ext cx="545398" cy="269772"/>
            <a:chOff x="3569642" y="4581298"/>
            <a:chExt cx="545398" cy="269772"/>
          </a:xfrm>
        </p:grpSpPr>
        <p:cxnSp>
          <p:nvCxnSpPr>
            <p:cNvPr id="88" name="Gerade Verbindung mit Pfeil 87">
              <a:extLst>
                <a:ext uri="{FF2B5EF4-FFF2-40B4-BE49-F238E27FC236}">
                  <a16:creationId xmlns:a16="http://schemas.microsoft.com/office/drawing/2014/main" id="{AA7DDA12-7732-09EB-1ABF-A123DC22B2D1}"/>
                </a:ext>
              </a:extLst>
            </p:cNvPr>
            <p:cNvCxnSpPr>
              <a:cxnSpLocks/>
            </p:cNvCxnSpPr>
            <p:nvPr/>
          </p:nvCxnSpPr>
          <p:spPr>
            <a:xfrm>
              <a:off x="4019741" y="4581298"/>
              <a:ext cx="95299" cy="269772"/>
            </a:xfrm>
            <a:prstGeom prst="straightConnector1">
              <a:avLst/>
            </a:prstGeom>
            <a:ln w="28575">
              <a:solidFill>
                <a:srgbClr val="317A85"/>
              </a:solidFill>
              <a:tailEnd type="triangle"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Gerade Verbindung mit Pfeil 47">
              <a:extLst>
                <a:ext uri="{FF2B5EF4-FFF2-40B4-BE49-F238E27FC236}">
                  <a16:creationId xmlns:a16="http://schemas.microsoft.com/office/drawing/2014/main" id="{29EE5222-E7FE-2563-D8DA-9165F15FE5DC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569642" y="4581298"/>
              <a:ext cx="95299" cy="269772"/>
            </a:xfrm>
            <a:prstGeom prst="straightConnector1">
              <a:avLst/>
            </a:prstGeom>
            <a:ln w="28575">
              <a:solidFill>
                <a:srgbClr val="317A85"/>
              </a:solidFill>
              <a:tailEnd type="triangle"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0" name="Gruppieren 49">
            <a:extLst>
              <a:ext uri="{FF2B5EF4-FFF2-40B4-BE49-F238E27FC236}">
                <a16:creationId xmlns:a16="http://schemas.microsoft.com/office/drawing/2014/main" id="{D3F5377F-3B08-6FB8-6C36-159909121297}"/>
              </a:ext>
            </a:extLst>
          </p:cNvPr>
          <p:cNvGrpSpPr/>
          <p:nvPr/>
        </p:nvGrpSpPr>
        <p:grpSpPr>
          <a:xfrm>
            <a:off x="5530178" y="4599473"/>
            <a:ext cx="545398" cy="269772"/>
            <a:chOff x="3569642" y="4581298"/>
            <a:chExt cx="545398" cy="269772"/>
          </a:xfrm>
        </p:grpSpPr>
        <p:cxnSp>
          <p:nvCxnSpPr>
            <p:cNvPr id="51" name="Gerade Verbindung mit Pfeil 50">
              <a:extLst>
                <a:ext uri="{FF2B5EF4-FFF2-40B4-BE49-F238E27FC236}">
                  <a16:creationId xmlns:a16="http://schemas.microsoft.com/office/drawing/2014/main" id="{0C9C11F1-EE05-F578-D25F-191B71AFD7A9}"/>
                </a:ext>
              </a:extLst>
            </p:cNvPr>
            <p:cNvCxnSpPr>
              <a:cxnSpLocks/>
            </p:cNvCxnSpPr>
            <p:nvPr/>
          </p:nvCxnSpPr>
          <p:spPr>
            <a:xfrm>
              <a:off x="4019741" y="4581298"/>
              <a:ext cx="95299" cy="269772"/>
            </a:xfrm>
            <a:prstGeom prst="straightConnector1">
              <a:avLst/>
            </a:prstGeom>
            <a:ln w="28575">
              <a:solidFill>
                <a:srgbClr val="317A85"/>
              </a:solidFill>
              <a:tailEnd type="triangle"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Gerade Verbindung mit Pfeil 51">
              <a:extLst>
                <a:ext uri="{FF2B5EF4-FFF2-40B4-BE49-F238E27FC236}">
                  <a16:creationId xmlns:a16="http://schemas.microsoft.com/office/drawing/2014/main" id="{BF3DA4F4-6809-F6D6-CF4D-F15A3F6354B0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569642" y="4581298"/>
              <a:ext cx="95299" cy="269772"/>
            </a:xfrm>
            <a:prstGeom prst="straightConnector1">
              <a:avLst/>
            </a:prstGeom>
            <a:ln w="28575">
              <a:solidFill>
                <a:srgbClr val="317A85"/>
              </a:solidFill>
              <a:tailEnd type="triangle"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8" name="Abgerundetes Rechteck 57">
            <a:extLst>
              <a:ext uri="{FF2B5EF4-FFF2-40B4-BE49-F238E27FC236}">
                <a16:creationId xmlns:a16="http://schemas.microsoft.com/office/drawing/2014/main" id="{2B04E05B-7749-FC62-0AF4-6AF831D92B3F}"/>
              </a:ext>
            </a:extLst>
          </p:cNvPr>
          <p:cNvSpPr/>
          <p:nvPr/>
        </p:nvSpPr>
        <p:spPr>
          <a:xfrm rot="5400000">
            <a:off x="6413861" y="3402366"/>
            <a:ext cx="3596230" cy="2695931"/>
          </a:xfrm>
          <a:prstGeom prst="roundRect">
            <a:avLst>
              <a:gd name="adj" fmla="val 5342"/>
            </a:avLst>
          </a:prstGeom>
          <a:solidFill>
            <a:srgbClr val="317A85">
              <a:alpha val="20000"/>
            </a:srgbClr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800" dirty="0"/>
          </a:p>
        </p:txBody>
      </p:sp>
      <p:sp>
        <p:nvSpPr>
          <p:cNvPr id="59" name="Textfeld 58">
            <a:extLst>
              <a:ext uri="{FF2B5EF4-FFF2-40B4-BE49-F238E27FC236}">
                <a16:creationId xmlns:a16="http://schemas.microsoft.com/office/drawing/2014/main" id="{4F3D6FBC-A495-1140-F273-93E367FA9DCE}"/>
              </a:ext>
            </a:extLst>
          </p:cNvPr>
          <p:cNvSpPr txBox="1"/>
          <p:nvPr/>
        </p:nvSpPr>
        <p:spPr>
          <a:xfrm>
            <a:off x="7025344" y="3206021"/>
            <a:ext cx="2315991" cy="2839403"/>
          </a:xfrm>
          <a:prstGeom prst="roundRect">
            <a:avLst>
              <a:gd name="adj" fmla="val 10040"/>
            </a:avLst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ro-RO" altLang="de-DE" dirty="0"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Eu </a:t>
            </a:r>
            <a:r>
              <a:rPr lang="ro-RO" altLang="de-DE" b="1" dirty="0"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nu </a:t>
            </a:r>
            <a:r>
              <a:rPr lang="ro-RO" altLang="de-DE" dirty="0"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pot </a:t>
            </a:r>
            <a:r>
              <a:rPr lang="ro-RO" altLang="de-DE" b="1" dirty="0"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împărți</a:t>
            </a:r>
            <a:r>
              <a:rPr lang="ro-RO" altLang="de-DE" dirty="0"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 7 ursuleți </a:t>
            </a:r>
            <a:r>
              <a:rPr lang="ro-RO" altLang="de-DE" b="1" dirty="0"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în mod egal</a:t>
            </a:r>
            <a:r>
              <a:rPr lang="ro-RO" altLang="de-DE" dirty="0"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 la 2 copii. 7 este un număr </a:t>
            </a:r>
            <a:r>
              <a:rPr lang="ro-RO" altLang="de-DE" b="1" u="sng" dirty="0"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impar</a:t>
            </a:r>
            <a:r>
              <a:rPr lang="ro-RO" altLang="de-DE" dirty="0"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de-DE" altLang="de-DE" dirty="0">
              <a:latin typeface="Comic Sans MS" panose="030F0702030302020204" pitchFamily="66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de-DE" altLang="de-DE" sz="1600" dirty="0">
                <a:solidFill>
                  <a:schemeClr val="bg1">
                    <a:lumMod val="65000"/>
                  </a:schemeClr>
                </a:solidFill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[</a:t>
            </a:r>
            <a:r>
              <a:rPr lang="ro-RO" altLang="de-DE" sz="1600" dirty="0">
                <a:solidFill>
                  <a:schemeClr val="bg1">
                    <a:lumMod val="65000"/>
                  </a:schemeClr>
                </a:solidFill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jeu pot ümpartzi schasse urssuletz in mod egal la doj kopii. Schasse jesste un numar par.]</a:t>
            </a:r>
            <a:endParaRPr lang="de-DE" altLang="de-DE" sz="1600" dirty="0">
              <a:solidFill>
                <a:schemeClr val="bg1">
                  <a:lumMod val="65000"/>
                </a:schemeClr>
              </a:solidFill>
              <a:latin typeface="Comic Sans MS" panose="030F0702030302020204" pitchFamily="66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" name="Abgerundete rechteckige Legende 1">
            <a:extLst>
              <a:ext uri="{FF2B5EF4-FFF2-40B4-BE49-F238E27FC236}">
                <a16:creationId xmlns:a16="http://schemas.microsoft.com/office/drawing/2014/main" id="{40349F86-A7A6-393D-7594-0E5CD59B0A2E}"/>
              </a:ext>
            </a:extLst>
          </p:cNvPr>
          <p:cNvSpPr/>
          <p:nvPr/>
        </p:nvSpPr>
        <p:spPr>
          <a:xfrm>
            <a:off x="283029" y="1436914"/>
            <a:ext cx="2927863" cy="1230086"/>
          </a:xfrm>
          <a:prstGeom prst="wedgeRoundRectCallout">
            <a:avLst>
              <a:gd name="adj1" fmla="val 56129"/>
              <a:gd name="adj2" fmla="val 38606"/>
              <a:gd name="adj3" fmla="val 16667"/>
            </a:avLst>
          </a:prstGeom>
          <a:noFill/>
          <a:ln w="285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" name="Abgerundete rechteckige Legende 2">
            <a:extLst>
              <a:ext uri="{FF2B5EF4-FFF2-40B4-BE49-F238E27FC236}">
                <a16:creationId xmlns:a16="http://schemas.microsoft.com/office/drawing/2014/main" id="{2AB3002A-924F-325F-27E2-F6C3BFC0E674}"/>
              </a:ext>
            </a:extLst>
          </p:cNvPr>
          <p:cNvSpPr/>
          <p:nvPr/>
        </p:nvSpPr>
        <p:spPr>
          <a:xfrm>
            <a:off x="6527952" y="1436914"/>
            <a:ext cx="3280077" cy="1230086"/>
          </a:xfrm>
          <a:prstGeom prst="wedgeRoundRectCallout">
            <a:avLst>
              <a:gd name="adj1" fmla="val -55348"/>
              <a:gd name="adj2" fmla="val 41261"/>
              <a:gd name="adj3" fmla="val 16667"/>
            </a:avLst>
          </a:prstGeom>
          <a:noFill/>
          <a:ln w="285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" name="Rechteck 3">
            <a:extLst>
              <a:ext uri="{FF2B5EF4-FFF2-40B4-BE49-F238E27FC236}">
                <a16:creationId xmlns:a16="http://schemas.microsoft.com/office/drawing/2014/main" id="{4697BE36-D437-00CE-86FE-DA803F2E0B60}"/>
              </a:ext>
            </a:extLst>
          </p:cNvPr>
          <p:cNvSpPr/>
          <p:nvPr/>
        </p:nvSpPr>
        <p:spPr>
          <a:xfrm>
            <a:off x="3298103" y="144000"/>
            <a:ext cx="4266577" cy="547955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2308" rtlCol="0" anchor="ctr"/>
          <a:lstStyle/>
          <a:p>
            <a:pPr lvl="0"/>
            <a:r>
              <a:rPr lang="ro-RO" sz="2400" dirty="0">
                <a:solidFill>
                  <a:prstClr val="black"/>
                </a:solidFill>
                <a:latin typeface="Comic Sans MS" panose="030F0702030302020204" pitchFamily="66" charset="0"/>
              </a:rPr>
              <a:t>Par/impar</a:t>
            </a:r>
            <a:r>
              <a:rPr lang="de-DE" sz="2400" dirty="0">
                <a:solidFill>
                  <a:prstClr val="black"/>
                </a:solidFill>
                <a:latin typeface="Comic Sans MS" panose="030F0702030302020204" pitchFamily="66" charset="0"/>
              </a:rPr>
              <a:t> </a:t>
            </a:r>
            <a:r>
              <a:rPr lang="de-DE" sz="2000" dirty="0">
                <a:solidFill>
                  <a:schemeClr val="bg1">
                    <a:lumMod val="65000"/>
                  </a:schemeClr>
                </a:solidFill>
                <a:latin typeface="Comic Sans MS" panose="030F0702030302020204" pitchFamily="66" charset="0"/>
              </a:rPr>
              <a:t>[</a:t>
            </a:r>
            <a:r>
              <a:rPr lang="ro-RO" sz="2000" dirty="0">
                <a:solidFill>
                  <a:schemeClr val="bg1">
                    <a:lumMod val="65000"/>
                  </a:schemeClr>
                </a:solidFill>
                <a:latin typeface="Comic Sans MS" panose="030F0702030302020204" pitchFamily="66" charset="0"/>
              </a:rPr>
              <a:t>par/impar</a:t>
            </a:r>
            <a:r>
              <a:rPr lang="de-DE" sz="2000" dirty="0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</a:rPr>
              <a:t>]</a:t>
            </a:r>
            <a:endParaRPr lang="de-DE" sz="2800" dirty="0">
              <a:solidFill>
                <a:schemeClr val="bg1">
                  <a:lumMod val="65000"/>
                </a:schemeClr>
              </a:solidFill>
              <a:latin typeface="Comic Sans MS" panose="030F0902030302020204" pitchFamily="66" charset="0"/>
            </a:endParaRPr>
          </a:p>
        </p:txBody>
      </p:sp>
      <p:pic>
        <p:nvPicPr>
          <p:cNvPr id="5" name="Audio Recording 19.01.2023, 13:08:39">
            <a:hlinkClick r:id="" action="ppaction://media"/>
            <a:extLst>
              <a:ext uri="{FF2B5EF4-FFF2-40B4-BE49-F238E27FC236}">
                <a16:creationId xmlns:a16="http://schemas.microsoft.com/office/drawing/2014/main" id="{4FAFE33C-4BEE-53F3-F03A-E3F8215F369E}"/>
              </a:ext>
            </a:extLst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4"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2715532" y="214282"/>
            <a:ext cx="468000" cy="468000"/>
          </a:xfrm>
          <a:prstGeom prst="rect">
            <a:avLst/>
          </a:prstGeom>
        </p:spPr>
      </p:pic>
      <p:sp>
        <p:nvSpPr>
          <p:cNvPr id="6" name="Rechteck 5">
            <a:extLst>
              <a:ext uri="{FF2B5EF4-FFF2-40B4-BE49-F238E27FC236}">
                <a16:creationId xmlns:a16="http://schemas.microsoft.com/office/drawing/2014/main" id="{BAB6AEEC-1ED4-E8AD-6D35-991B30C58D5D}"/>
              </a:ext>
            </a:extLst>
          </p:cNvPr>
          <p:cNvSpPr/>
          <p:nvPr/>
        </p:nvSpPr>
        <p:spPr>
          <a:xfrm>
            <a:off x="144000" y="144000"/>
            <a:ext cx="3384248" cy="547955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2308" rtlCol="0" anchor="ctr"/>
          <a:lstStyle/>
          <a:p>
            <a:r>
              <a:rPr lang="de-DE" sz="2400" dirty="0">
                <a:solidFill>
                  <a:schemeClr val="tx1"/>
                </a:solidFill>
                <a:latin typeface="Comic Sans MS" panose="030F0902030302020204" pitchFamily="66" charset="0"/>
              </a:rPr>
              <a:t>gerade/ungerade</a:t>
            </a:r>
          </a:p>
        </p:txBody>
      </p:sp>
      <p:pic>
        <p:nvPicPr>
          <p:cNvPr id="11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3DC43619-8134-81BC-8440-22FD4D0A57B3}"/>
              </a:ext>
            </a:extLst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21">
            <a:lum bright="70000" contrast="-70000"/>
          </a:blip>
          <a:stretch>
            <a:fillRect/>
          </a:stretch>
        </p:blipFill>
        <p:spPr>
          <a:xfrm>
            <a:off x="6377752" y="250282"/>
            <a:ext cx="468000" cy="468000"/>
          </a:xfrm>
          <a:prstGeom prst="rect">
            <a:avLst/>
          </a:prstGeom>
        </p:spPr>
      </p:pic>
      <p:pic>
        <p:nvPicPr>
          <p:cNvPr id="13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ABC4AF67-1621-B65A-143E-7C9FEE8FE9D5}"/>
              </a:ext>
            </a:extLst>
          </p:cNvPr>
          <p:cNvPicPr>
            <a:picLocks noChangeAspect="1"/>
          </p:cNvPicPr>
          <p:nvPr>
            <a:audioFile r:link="rId10"/>
            <p:extLst>
              <p:ext uri="{DAA4B4D4-6D71-4841-9C94-3DE7FCFB9230}">
                <p14:media xmlns:p14="http://schemas.microsoft.com/office/powerpoint/2010/main" r:embed="rId9"/>
              </p:ext>
            </p:extLst>
          </p:nvPr>
        </p:nvPicPr>
        <p:blipFill>
          <a:blip r:embed="rId21">
            <a:lum bright="70000" contrast="-70000"/>
          </a:blip>
          <a:stretch>
            <a:fillRect/>
          </a:stretch>
        </p:blipFill>
        <p:spPr>
          <a:xfrm>
            <a:off x="1404124" y="5870855"/>
            <a:ext cx="432000" cy="432000"/>
          </a:xfrm>
          <a:prstGeom prst="rect">
            <a:avLst/>
          </a:prstGeom>
        </p:spPr>
      </p:pic>
      <p:pic>
        <p:nvPicPr>
          <p:cNvPr id="15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22FE5AE8-46C5-014A-7540-26357596EF09}"/>
              </a:ext>
            </a:extLst>
          </p:cNvPr>
          <p:cNvPicPr>
            <a:picLocks noChangeAspect="1"/>
          </p:cNvPicPr>
          <p:nvPr>
            <a:audioFile r:link="rId12"/>
            <p:extLst>
              <p:ext uri="{DAA4B4D4-6D71-4841-9C94-3DE7FCFB9230}">
                <p14:media xmlns:p14="http://schemas.microsoft.com/office/powerpoint/2010/main" r:embed="rId11"/>
              </p:ext>
            </p:extLst>
          </p:nvPr>
        </p:nvPicPr>
        <p:blipFill>
          <a:blip r:embed="rId21">
            <a:lum bright="70000" contrast="-70000"/>
          </a:blip>
          <a:stretch>
            <a:fillRect/>
          </a:stretch>
        </p:blipFill>
        <p:spPr>
          <a:xfrm>
            <a:off x="8101060" y="6080935"/>
            <a:ext cx="432000" cy="43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9037854"/>
      </p:ext>
    </p:extLst>
  </p:cSld>
  <p:clrMapOvr>
    <a:masterClrMapping/>
  </p:clrMapOvr>
  <p:timing>
    <p:tnLst>
      <p:par>
        <p:cTn id="1" dur="indefinite" restart="never" nodeType="tmRoot">
          <p:childTnLst>
            <p:audio>
              <p:cMediaNode vol="80000">
                <p:cTn id="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  <p:audio>
              <p:cMediaNode vol="80000">
                <p:cTn id="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  <p:audio>
              <p:cMediaNode vol="80000">
                <p:cTn id="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  <p:audio>
              <p:cMediaNode vol="80000">
                <p:cTn id="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  <p:audio>
              <p:cMediaNode vol="80000">
                <p:cTn id="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Abgerundetes Rechteck 16">
            <a:extLst>
              <a:ext uri="{FF2B5EF4-FFF2-40B4-BE49-F238E27FC236}">
                <a16:creationId xmlns:a16="http://schemas.microsoft.com/office/drawing/2014/main" id="{B7233D90-0457-C2E7-DE0C-7DEF201A7052}"/>
              </a:ext>
            </a:extLst>
          </p:cNvPr>
          <p:cNvSpPr/>
          <p:nvPr/>
        </p:nvSpPr>
        <p:spPr>
          <a:xfrm rot="5400000">
            <a:off x="719453" y="2316835"/>
            <a:ext cx="2339905" cy="2862121"/>
          </a:xfrm>
          <a:prstGeom prst="roundRect">
            <a:avLst>
              <a:gd name="adj" fmla="val 5342"/>
            </a:avLst>
          </a:prstGeom>
          <a:solidFill>
            <a:srgbClr val="317A85">
              <a:alpha val="20000"/>
            </a:srgbClr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800" dirty="0"/>
          </a:p>
        </p:txBody>
      </p:sp>
      <p:sp>
        <p:nvSpPr>
          <p:cNvPr id="19" name="Abgerundetes Rechteck 18">
            <a:extLst>
              <a:ext uri="{FF2B5EF4-FFF2-40B4-BE49-F238E27FC236}">
                <a16:creationId xmlns:a16="http://schemas.microsoft.com/office/drawing/2014/main" id="{36005A40-1EBF-7F13-84B0-01527672DA2B}"/>
              </a:ext>
            </a:extLst>
          </p:cNvPr>
          <p:cNvSpPr/>
          <p:nvPr/>
        </p:nvSpPr>
        <p:spPr>
          <a:xfrm rot="5400000">
            <a:off x="3731505" y="2316835"/>
            <a:ext cx="2339905" cy="2862121"/>
          </a:xfrm>
          <a:prstGeom prst="roundRect">
            <a:avLst>
              <a:gd name="adj" fmla="val 5342"/>
            </a:avLst>
          </a:prstGeom>
          <a:solidFill>
            <a:srgbClr val="317A85">
              <a:alpha val="20000"/>
            </a:srgbClr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800" dirty="0"/>
          </a:p>
        </p:txBody>
      </p:sp>
      <p:sp>
        <p:nvSpPr>
          <p:cNvPr id="20" name="Abgerundetes Rechteck 19">
            <a:extLst>
              <a:ext uri="{FF2B5EF4-FFF2-40B4-BE49-F238E27FC236}">
                <a16:creationId xmlns:a16="http://schemas.microsoft.com/office/drawing/2014/main" id="{8395D8CA-37CC-3C72-2977-483C221760AB}"/>
              </a:ext>
            </a:extLst>
          </p:cNvPr>
          <p:cNvSpPr/>
          <p:nvPr/>
        </p:nvSpPr>
        <p:spPr>
          <a:xfrm rot="5400000">
            <a:off x="6746068" y="2314318"/>
            <a:ext cx="2334873" cy="2862121"/>
          </a:xfrm>
          <a:prstGeom prst="roundRect">
            <a:avLst>
              <a:gd name="adj" fmla="val 5342"/>
            </a:avLst>
          </a:prstGeom>
          <a:solidFill>
            <a:srgbClr val="317A85">
              <a:alpha val="20000"/>
            </a:srgbClr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800" dirty="0"/>
          </a:p>
        </p:txBody>
      </p:sp>
      <p:sp>
        <p:nvSpPr>
          <p:cNvPr id="11" name="Textfeld 10">
            <a:extLst>
              <a:ext uri="{FF2B5EF4-FFF2-40B4-BE49-F238E27FC236}">
                <a16:creationId xmlns:a16="http://schemas.microsoft.com/office/drawing/2014/main" id="{C143C860-2B96-B7EB-B621-70CD0174EBEC}"/>
              </a:ext>
            </a:extLst>
          </p:cNvPr>
          <p:cNvSpPr txBox="1"/>
          <p:nvPr/>
        </p:nvSpPr>
        <p:spPr>
          <a:xfrm>
            <a:off x="6628538" y="3730909"/>
            <a:ext cx="2196419" cy="1074599"/>
          </a:xfrm>
          <a:prstGeom prst="roundRect">
            <a:avLst>
              <a:gd name="adj" fmla="val 10040"/>
            </a:avLst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ro-RO" altLang="de-DE" sz="1600" dirty="0"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5 este mai mare decât 2.</a:t>
            </a:r>
            <a:endParaRPr lang="de-DE" altLang="de-DE" sz="1600" dirty="0">
              <a:latin typeface="Comic Sans MS" panose="030F0702030302020204" pitchFamily="66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de-DE" altLang="de-DE" sz="1400" dirty="0">
                <a:solidFill>
                  <a:schemeClr val="bg1">
                    <a:lumMod val="65000"/>
                  </a:schemeClr>
                </a:solidFill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[</a:t>
            </a:r>
            <a:r>
              <a:rPr lang="ro-RO" altLang="de-DE" sz="1400" dirty="0">
                <a:solidFill>
                  <a:schemeClr val="bg1">
                    <a:lumMod val="65000"/>
                  </a:schemeClr>
                </a:solidFill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tschintsch jesste maj mare deküt doj</a:t>
            </a:r>
            <a:r>
              <a:rPr lang="de-DE" altLang="de-DE" sz="1400" dirty="0">
                <a:solidFill>
                  <a:schemeClr val="bg1">
                    <a:lumMod val="65000"/>
                  </a:schemeClr>
                </a:solidFill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]</a:t>
            </a:r>
            <a:endParaRPr lang="de-DE" altLang="de-DE" sz="2400" dirty="0">
              <a:solidFill>
                <a:schemeClr val="bg1">
                  <a:lumMod val="65000"/>
                </a:schemeClr>
              </a:solidFill>
              <a:latin typeface="Comic Sans MS" panose="030F0702030302020204" pitchFamily="66" charset="0"/>
              <a:cs typeface="Calibri" panose="020F0502020204030204" pitchFamily="34" charset="0"/>
            </a:endParaRPr>
          </a:p>
        </p:txBody>
      </p:sp>
      <p:sp>
        <p:nvSpPr>
          <p:cNvPr id="22" name="Textfeld 21">
            <a:extLst>
              <a:ext uri="{FF2B5EF4-FFF2-40B4-BE49-F238E27FC236}">
                <a16:creationId xmlns:a16="http://schemas.microsoft.com/office/drawing/2014/main" id="{9E29F9D4-92E1-8ED3-CA33-0A9BF7F0FE5A}"/>
              </a:ext>
            </a:extLst>
          </p:cNvPr>
          <p:cNvSpPr txBox="1"/>
          <p:nvPr/>
        </p:nvSpPr>
        <p:spPr>
          <a:xfrm>
            <a:off x="604440" y="2645776"/>
            <a:ext cx="2196419" cy="970692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de-DE" dirty="0">
                <a:latin typeface="Comic Sans MS" panose="030F0902030302020204" pitchFamily="66" charset="0"/>
              </a:rPr>
              <a:t>3 &lt; 5</a:t>
            </a:r>
          </a:p>
          <a:p>
            <a:pPr algn="ctr">
              <a:lnSpc>
                <a:spcPct val="150000"/>
              </a:lnSpc>
            </a:pPr>
            <a:r>
              <a:rPr lang="de-DE" dirty="0">
                <a:latin typeface="Comic Sans MS" panose="030F0902030302020204" pitchFamily="66" charset="0"/>
              </a:rPr>
              <a:t>3 ist kleiner als 5</a:t>
            </a:r>
          </a:p>
        </p:txBody>
      </p:sp>
      <p:sp>
        <p:nvSpPr>
          <p:cNvPr id="23" name="Textfeld 22">
            <a:extLst>
              <a:ext uri="{FF2B5EF4-FFF2-40B4-BE49-F238E27FC236}">
                <a16:creationId xmlns:a16="http://schemas.microsoft.com/office/drawing/2014/main" id="{0EA47A5E-0C99-E5FF-5821-0723040B1005}"/>
              </a:ext>
            </a:extLst>
          </p:cNvPr>
          <p:cNvSpPr txBox="1"/>
          <p:nvPr/>
        </p:nvSpPr>
        <p:spPr>
          <a:xfrm>
            <a:off x="604440" y="3684301"/>
            <a:ext cx="2196419" cy="1113889"/>
          </a:xfrm>
          <a:prstGeom prst="roundRect">
            <a:avLst>
              <a:gd name="adj" fmla="val 16252"/>
            </a:avLst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ro-RO" altLang="de-DE" sz="1600" dirty="0"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3 este mai mic decât 5</a:t>
            </a:r>
            <a:r>
              <a:rPr lang="ro-RO" altLang="de-DE" sz="1400" dirty="0"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de-DE" altLang="de-DE" sz="1400" dirty="0">
              <a:latin typeface="Comic Sans MS" panose="030F0702030302020204" pitchFamily="66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de-DE" altLang="de-DE" sz="1400" dirty="0">
                <a:solidFill>
                  <a:schemeClr val="bg1">
                    <a:lumMod val="65000"/>
                  </a:schemeClr>
                </a:solidFill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[</a:t>
            </a:r>
            <a:r>
              <a:rPr lang="ro-RO" altLang="de-DE" sz="1400" dirty="0">
                <a:solidFill>
                  <a:schemeClr val="bg1">
                    <a:lumMod val="65000"/>
                  </a:schemeClr>
                </a:solidFill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trej jesste maj mik deküt tschintsch</a:t>
            </a:r>
            <a:r>
              <a:rPr lang="de-DE" altLang="de-DE" sz="1400" dirty="0">
                <a:solidFill>
                  <a:schemeClr val="bg1">
                    <a:lumMod val="65000"/>
                  </a:schemeClr>
                </a:solidFill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]</a:t>
            </a:r>
            <a:endParaRPr lang="de-DE" altLang="de-DE" sz="2400" dirty="0">
              <a:solidFill>
                <a:schemeClr val="bg1">
                  <a:lumMod val="65000"/>
                </a:schemeClr>
              </a:solidFill>
              <a:latin typeface="Comic Sans MS" panose="030F0702030302020204" pitchFamily="66" charset="0"/>
              <a:cs typeface="Calibri" panose="020F0502020204030204" pitchFamily="34" charset="0"/>
            </a:endParaRPr>
          </a:p>
        </p:txBody>
      </p:sp>
      <p:sp>
        <p:nvSpPr>
          <p:cNvPr id="25" name="Textfeld 24">
            <a:extLst>
              <a:ext uri="{FF2B5EF4-FFF2-40B4-BE49-F238E27FC236}">
                <a16:creationId xmlns:a16="http://schemas.microsoft.com/office/drawing/2014/main" id="{9B9FDD91-E12B-CD64-6BDB-C6BA46C9BC6D}"/>
              </a:ext>
            </a:extLst>
          </p:cNvPr>
          <p:cNvSpPr txBox="1"/>
          <p:nvPr/>
        </p:nvSpPr>
        <p:spPr>
          <a:xfrm>
            <a:off x="3616490" y="2687093"/>
            <a:ext cx="2196419" cy="970692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de-DE" dirty="0">
                <a:latin typeface="Comic Sans MS" panose="030F0902030302020204" pitchFamily="66" charset="0"/>
              </a:rPr>
              <a:t>4 = 4</a:t>
            </a:r>
          </a:p>
          <a:p>
            <a:pPr algn="ctr">
              <a:lnSpc>
                <a:spcPct val="150000"/>
              </a:lnSpc>
            </a:pPr>
            <a:r>
              <a:rPr lang="de-DE" dirty="0">
                <a:latin typeface="Comic Sans MS" panose="030F0902030302020204" pitchFamily="66" charset="0"/>
              </a:rPr>
              <a:t>4 ist gleich 4</a:t>
            </a:r>
          </a:p>
        </p:txBody>
      </p:sp>
      <p:sp>
        <p:nvSpPr>
          <p:cNvPr id="27" name="Textfeld 26">
            <a:extLst>
              <a:ext uri="{FF2B5EF4-FFF2-40B4-BE49-F238E27FC236}">
                <a16:creationId xmlns:a16="http://schemas.microsoft.com/office/drawing/2014/main" id="{EE51459F-8CF5-A302-3697-29B39531CDFB}"/>
              </a:ext>
            </a:extLst>
          </p:cNvPr>
          <p:cNvSpPr txBox="1"/>
          <p:nvPr/>
        </p:nvSpPr>
        <p:spPr>
          <a:xfrm>
            <a:off x="6628538" y="2676890"/>
            <a:ext cx="2196419" cy="970692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de-DE" dirty="0">
                <a:latin typeface="Comic Sans MS" panose="030F0902030302020204" pitchFamily="66" charset="0"/>
              </a:rPr>
              <a:t>5 &gt; 2</a:t>
            </a:r>
          </a:p>
          <a:p>
            <a:pPr algn="ctr">
              <a:lnSpc>
                <a:spcPct val="150000"/>
              </a:lnSpc>
            </a:pPr>
            <a:r>
              <a:rPr lang="de-DE" dirty="0">
                <a:latin typeface="Comic Sans MS" panose="030F0902030302020204" pitchFamily="66" charset="0"/>
              </a:rPr>
              <a:t>5 ist größer als 2</a:t>
            </a:r>
          </a:p>
        </p:txBody>
      </p:sp>
      <p:pic>
        <p:nvPicPr>
          <p:cNvPr id="8" name="Audio Recording 19.01.2023, 13:10:32">
            <a:hlinkClick r:id="" action="ppaction://media"/>
            <a:extLst>
              <a:ext uri="{FF2B5EF4-FFF2-40B4-BE49-F238E27FC236}">
                <a16:creationId xmlns:a16="http://schemas.microsoft.com/office/drawing/2014/main" id="{F18FD12C-F988-A36B-C1CA-D2571B86D8F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8"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2985161" y="199835"/>
            <a:ext cx="468000" cy="468000"/>
          </a:xfrm>
          <a:prstGeom prst="rect">
            <a:avLst/>
          </a:prstGeom>
        </p:spPr>
      </p:pic>
      <p:pic>
        <p:nvPicPr>
          <p:cNvPr id="9" name="Audio Recording 19.01.2023, 13:10:47">
            <a:hlinkClick r:id="" action="ppaction://media"/>
            <a:extLst>
              <a:ext uri="{FF2B5EF4-FFF2-40B4-BE49-F238E27FC236}">
                <a16:creationId xmlns:a16="http://schemas.microsoft.com/office/drawing/2014/main" id="{2E7A5022-A80C-4625-1D1E-8F0ABA7F101B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8"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2832371" y="2957729"/>
            <a:ext cx="468000" cy="468000"/>
          </a:xfrm>
          <a:prstGeom prst="rect">
            <a:avLst/>
          </a:prstGeom>
        </p:spPr>
      </p:pic>
      <p:pic>
        <p:nvPicPr>
          <p:cNvPr id="10" name="Audio Recording 19.01.2023, 13:11:00">
            <a:hlinkClick r:id="" action="ppaction://media"/>
            <a:extLst>
              <a:ext uri="{FF2B5EF4-FFF2-40B4-BE49-F238E27FC236}">
                <a16:creationId xmlns:a16="http://schemas.microsoft.com/office/drawing/2014/main" id="{F649AA42-2693-85B5-6117-2E79EA84D9C6}"/>
              </a:ext>
            </a:extLst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8"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5830492" y="2957729"/>
            <a:ext cx="468000" cy="468000"/>
          </a:xfrm>
          <a:prstGeom prst="rect">
            <a:avLst/>
          </a:prstGeom>
        </p:spPr>
      </p:pic>
      <p:pic>
        <p:nvPicPr>
          <p:cNvPr id="12" name="Audio Recording 19.01.2023, 13:11:12">
            <a:hlinkClick r:id="" action="ppaction://media"/>
            <a:extLst>
              <a:ext uri="{FF2B5EF4-FFF2-40B4-BE49-F238E27FC236}">
                <a16:creationId xmlns:a16="http://schemas.microsoft.com/office/drawing/2014/main" id="{F527E2E2-15CF-78B9-76C9-F5354FC039F0}"/>
              </a:ext>
            </a:extLst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8"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8881390" y="2957729"/>
            <a:ext cx="468000" cy="468000"/>
          </a:xfrm>
          <a:prstGeom prst="rect">
            <a:avLst/>
          </a:prstGeom>
        </p:spPr>
      </p:pic>
      <p:sp>
        <p:nvSpPr>
          <p:cNvPr id="13" name="Rechteck 12">
            <a:extLst>
              <a:ext uri="{FF2B5EF4-FFF2-40B4-BE49-F238E27FC236}">
                <a16:creationId xmlns:a16="http://schemas.microsoft.com/office/drawing/2014/main" id="{BB64C3D2-3BBE-8904-AB21-01CE548D2644}"/>
              </a:ext>
            </a:extLst>
          </p:cNvPr>
          <p:cNvSpPr/>
          <p:nvPr/>
        </p:nvSpPr>
        <p:spPr>
          <a:xfrm>
            <a:off x="143999" y="144000"/>
            <a:ext cx="3873405" cy="547955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2308" rtlCol="0" anchor="ctr"/>
          <a:lstStyle/>
          <a:p>
            <a:r>
              <a:rPr lang="de-DE" sz="2400" dirty="0">
                <a:solidFill>
                  <a:schemeClr val="tx1"/>
                </a:solidFill>
                <a:latin typeface="Comic Sans MS" panose="030F0902030302020204" pitchFamily="66" charset="0"/>
              </a:rPr>
              <a:t>Zahlen vergleichen</a:t>
            </a:r>
          </a:p>
        </p:txBody>
      </p:sp>
      <p:sp>
        <p:nvSpPr>
          <p:cNvPr id="14" name="Rechteck 13">
            <a:extLst>
              <a:ext uri="{FF2B5EF4-FFF2-40B4-BE49-F238E27FC236}">
                <a16:creationId xmlns:a16="http://schemas.microsoft.com/office/drawing/2014/main" id="{7945F5A1-4D75-08FA-5F6C-CA054A3FD78A}"/>
              </a:ext>
            </a:extLst>
          </p:cNvPr>
          <p:cNvSpPr/>
          <p:nvPr/>
        </p:nvSpPr>
        <p:spPr>
          <a:xfrm>
            <a:off x="3470398" y="144000"/>
            <a:ext cx="4294626" cy="547955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2308" rtlCol="0" anchor="ctr"/>
          <a:lstStyle/>
          <a:p>
            <a:r>
              <a:rPr lang="ro-RO" sz="2400" dirty="0">
                <a:solidFill>
                  <a:schemeClr val="tx1"/>
                </a:solidFill>
                <a:latin typeface="Comic Sans MS" panose="030F0902030302020204" pitchFamily="66" charset="0"/>
              </a:rPr>
              <a:t>Compararea numerelor </a:t>
            </a:r>
            <a:r>
              <a:rPr lang="ro-RO" sz="2000" dirty="0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</a:rPr>
              <a:t>[kompararea numerelor]</a:t>
            </a:r>
            <a:endParaRPr lang="de-DE" sz="2400" dirty="0">
              <a:solidFill>
                <a:schemeClr val="bg1">
                  <a:lumMod val="65000"/>
                </a:schemeClr>
              </a:solidFill>
              <a:latin typeface="Comic Sans MS" panose="030F0902030302020204" pitchFamily="66" charset="0"/>
            </a:endParaRPr>
          </a:p>
        </p:txBody>
      </p:sp>
      <p:grpSp>
        <p:nvGrpSpPr>
          <p:cNvPr id="75" name="Gruppieren 74">
            <a:extLst>
              <a:ext uri="{FF2B5EF4-FFF2-40B4-BE49-F238E27FC236}">
                <a16:creationId xmlns:a16="http://schemas.microsoft.com/office/drawing/2014/main" id="{639AC159-6707-70C7-3BC0-20D14D962B61}"/>
              </a:ext>
            </a:extLst>
          </p:cNvPr>
          <p:cNvGrpSpPr/>
          <p:nvPr/>
        </p:nvGrpSpPr>
        <p:grpSpPr>
          <a:xfrm>
            <a:off x="1070067" y="1643188"/>
            <a:ext cx="1638684" cy="667681"/>
            <a:chOff x="1070067" y="1795431"/>
            <a:chExt cx="1638684" cy="667681"/>
          </a:xfrm>
        </p:grpSpPr>
        <p:grpSp>
          <p:nvGrpSpPr>
            <p:cNvPr id="40" name="Gruppieren 39">
              <a:extLst>
                <a:ext uri="{FF2B5EF4-FFF2-40B4-BE49-F238E27FC236}">
                  <a16:creationId xmlns:a16="http://schemas.microsoft.com/office/drawing/2014/main" id="{56B64D59-CA87-B1E8-497D-AA867781C1DC}"/>
                </a:ext>
              </a:extLst>
            </p:cNvPr>
            <p:cNvGrpSpPr/>
            <p:nvPr/>
          </p:nvGrpSpPr>
          <p:grpSpPr>
            <a:xfrm rot="5400000">
              <a:off x="1738410" y="1492771"/>
              <a:ext cx="301998" cy="1638684"/>
              <a:chOff x="2241699" y="1435715"/>
              <a:chExt cx="301998" cy="1638684"/>
            </a:xfrm>
          </p:grpSpPr>
          <p:sp>
            <p:nvSpPr>
              <p:cNvPr id="26" name="Oval 25">
                <a:extLst>
                  <a:ext uri="{FF2B5EF4-FFF2-40B4-BE49-F238E27FC236}">
                    <a16:creationId xmlns:a16="http://schemas.microsoft.com/office/drawing/2014/main" id="{BC99E785-AEC5-A211-CCBA-7BF0EC8E8E15}"/>
                  </a:ext>
                </a:extLst>
              </p:cNvPr>
              <p:cNvSpPr/>
              <p:nvPr/>
            </p:nvSpPr>
            <p:spPr>
              <a:xfrm>
                <a:off x="2241699" y="1435715"/>
                <a:ext cx="301998" cy="296965"/>
              </a:xfrm>
              <a:prstGeom prst="ellipse">
                <a:avLst/>
              </a:prstGeom>
              <a:solidFill>
                <a:srgbClr val="C022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>
                  <a:solidFill>
                    <a:schemeClr val="accent1"/>
                  </a:solidFill>
                </a:endParaRPr>
              </a:p>
            </p:txBody>
          </p:sp>
          <p:sp>
            <p:nvSpPr>
              <p:cNvPr id="28" name="Oval 27">
                <a:extLst>
                  <a:ext uri="{FF2B5EF4-FFF2-40B4-BE49-F238E27FC236}">
                    <a16:creationId xmlns:a16="http://schemas.microsoft.com/office/drawing/2014/main" id="{E03C73E8-B6F8-149C-4405-F80E66D353B7}"/>
                  </a:ext>
                </a:extLst>
              </p:cNvPr>
              <p:cNvSpPr/>
              <p:nvPr/>
            </p:nvSpPr>
            <p:spPr>
              <a:xfrm>
                <a:off x="2241699" y="1771145"/>
                <a:ext cx="301998" cy="296965"/>
              </a:xfrm>
              <a:prstGeom prst="ellipse">
                <a:avLst/>
              </a:prstGeom>
              <a:solidFill>
                <a:srgbClr val="C022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>
                  <a:solidFill>
                    <a:schemeClr val="accent1"/>
                  </a:solidFill>
                </a:endParaRPr>
              </a:p>
            </p:txBody>
          </p:sp>
          <p:sp>
            <p:nvSpPr>
              <p:cNvPr id="32" name="Oval 31">
                <a:extLst>
                  <a:ext uri="{FF2B5EF4-FFF2-40B4-BE49-F238E27FC236}">
                    <a16:creationId xmlns:a16="http://schemas.microsoft.com/office/drawing/2014/main" id="{8CC3C45B-13B0-2575-4F6A-8070B1A0E121}"/>
                  </a:ext>
                </a:extLst>
              </p:cNvPr>
              <p:cNvSpPr/>
              <p:nvPr/>
            </p:nvSpPr>
            <p:spPr>
              <a:xfrm>
                <a:off x="2241699" y="2106575"/>
                <a:ext cx="301998" cy="296965"/>
              </a:xfrm>
              <a:prstGeom prst="ellipse">
                <a:avLst/>
              </a:prstGeom>
              <a:solidFill>
                <a:srgbClr val="C022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>
                  <a:solidFill>
                    <a:schemeClr val="accent1"/>
                  </a:solidFill>
                </a:endParaRPr>
              </a:p>
            </p:txBody>
          </p:sp>
          <p:sp>
            <p:nvSpPr>
              <p:cNvPr id="34" name="Oval 33">
                <a:extLst>
                  <a:ext uri="{FF2B5EF4-FFF2-40B4-BE49-F238E27FC236}">
                    <a16:creationId xmlns:a16="http://schemas.microsoft.com/office/drawing/2014/main" id="{8D83A0A6-9711-9E03-A7D6-20B4374CEB2E}"/>
                  </a:ext>
                </a:extLst>
              </p:cNvPr>
              <p:cNvSpPr/>
              <p:nvPr/>
            </p:nvSpPr>
            <p:spPr>
              <a:xfrm>
                <a:off x="2241699" y="2442005"/>
                <a:ext cx="301998" cy="296965"/>
              </a:xfrm>
              <a:prstGeom prst="ellipse">
                <a:avLst/>
              </a:prstGeom>
              <a:solidFill>
                <a:srgbClr val="C022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>
                  <a:solidFill>
                    <a:schemeClr val="accent1"/>
                  </a:solidFill>
                </a:endParaRPr>
              </a:p>
            </p:txBody>
          </p:sp>
          <p:sp>
            <p:nvSpPr>
              <p:cNvPr id="36" name="Oval 35">
                <a:extLst>
                  <a:ext uri="{FF2B5EF4-FFF2-40B4-BE49-F238E27FC236}">
                    <a16:creationId xmlns:a16="http://schemas.microsoft.com/office/drawing/2014/main" id="{A80BBBAC-6E43-5892-5619-C755A991B8A3}"/>
                  </a:ext>
                </a:extLst>
              </p:cNvPr>
              <p:cNvSpPr/>
              <p:nvPr/>
            </p:nvSpPr>
            <p:spPr>
              <a:xfrm>
                <a:off x="2241699" y="2777434"/>
                <a:ext cx="301998" cy="296965"/>
              </a:xfrm>
              <a:prstGeom prst="ellipse">
                <a:avLst/>
              </a:prstGeom>
              <a:solidFill>
                <a:srgbClr val="C022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>
                  <a:solidFill>
                    <a:schemeClr val="accent1"/>
                  </a:solidFill>
                </a:endParaRPr>
              </a:p>
            </p:txBody>
          </p:sp>
        </p:grpSp>
        <p:sp>
          <p:nvSpPr>
            <p:cNvPr id="29" name="Oval 28">
              <a:extLst>
                <a:ext uri="{FF2B5EF4-FFF2-40B4-BE49-F238E27FC236}">
                  <a16:creationId xmlns:a16="http://schemas.microsoft.com/office/drawing/2014/main" id="{5DA85F01-724C-2124-BFBF-2B97026736C7}"/>
                </a:ext>
              </a:extLst>
            </p:cNvPr>
            <p:cNvSpPr/>
            <p:nvPr/>
          </p:nvSpPr>
          <p:spPr>
            <a:xfrm>
              <a:off x="1070067" y="1795431"/>
              <a:ext cx="301998" cy="296965"/>
            </a:xfrm>
            <a:prstGeom prst="ellipse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>
                <a:solidFill>
                  <a:schemeClr val="accent1"/>
                </a:solidFill>
              </a:endParaRPr>
            </a:p>
          </p:txBody>
        </p:sp>
        <p:sp>
          <p:nvSpPr>
            <p:cNvPr id="41" name="Oval 40">
              <a:extLst>
                <a:ext uri="{FF2B5EF4-FFF2-40B4-BE49-F238E27FC236}">
                  <a16:creationId xmlns:a16="http://schemas.microsoft.com/office/drawing/2014/main" id="{F49CFC05-C6B1-E380-E18F-498CE2A38653}"/>
                </a:ext>
              </a:extLst>
            </p:cNvPr>
            <p:cNvSpPr/>
            <p:nvPr/>
          </p:nvSpPr>
          <p:spPr>
            <a:xfrm>
              <a:off x="1406754" y="1795431"/>
              <a:ext cx="301998" cy="296965"/>
            </a:xfrm>
            <a:prstGeom prst="ellipse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>
                <a:solidFill>
                  <a:schemeClr val="accent1"/>
                </a:solidFill>
              </a:endParaRPr>
            </a:p>
          </p:txBody>
        </p:sp>
        <p:sp>
          <p:nvSpPr>
            <p:cNvPr id="42" name="Oval 41">
              <a:extLst>
                <a:ext uri="{FF2B5EF4-FFF2-40B4-BE49-F238E27FC236}">
                  <a16:creationId xmlns:a16="http://schemas.microsoft.com/office/drawing/2014/main" id="{4DB0A1EF-EB40-2AD7-32BF-9E2846DBB560}"/>
                </a:ext>
              </a:extLst>
            </p:cNvPr>
            <p:cNvSpPr/>
            <p:nvPr/>
          </p:nvSpPr>
          <p:spPr>
            <a:xfrm>
              <a:off x="1743442" y="1795431"/>
              <a:ext cx="301998" cy="296965"/>
            </a:xfrm>
            <a:prstGeom prst="ellipse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>
                <a:solidFill>
                  <a:schemeClr val="accent1"/>
                </a:solidFill>
              </a:endParaRPr>
            </a:p>
          </p:txBody>
        </p:sp>
      </p:grpSp>
      <p:grpSp>
        <p:nvGrpSpPr>
          <p:cNvPr id="58" name="Gruppieren 57">
            <a:extLst>
              <a:ext uri="{FF2B5EF4-FFF2-40B4-BE49-F238E27FC236}">
                <a16:creationId xmlns:a16="http://schemas.microsoft.com/office/drawing/2014/main" id="{B709A5E6-D944-B42A-62B4-0A3F12CB7BCE}"/>
              </a:ext>
            </a:extLst>
          </p:cNvPr>
          <p:cNvGrpSpPr/>
          <p:nvPr/>
        </p:nvGrpSpPr>
        <p:grpSpPr>
          <a:xfrm>
            <a:off x="4245429" y="1643188"/>
            <a:ext cx="1312061" cy="688861"/>
            <a:chOff x="3932610" y="1795416"/>
            <a:chExt cx="1312061" cy="688861"/>
          </a:xfrm>
        </p:grpSpPr>
        <p:grpSp>
          <p:nvGrpSpPr>
            <p:cNvPr id="57" name="Gruppieren 56">
              <a:extLst>
                <a:ext uri="{FF2B5EF4-FFF2-40B4-BE49-F238E27FC236}">
                  <a16:creationId xmlns:a16="http://schemas.microsoft.com/office/drawing/2014/main" id="{40131A63-7CD6-6EC9-6BC8-9393AA055D97}"/>
                </a:ext>
              </a:extLst>
            </p:cNvPr>
            <p:cNvGrpSpPr/>
            <p:nvPr/>
          </p:nvGrpSpPr>
          <p:grpSpPr>
            <a:xfrm>
              <a:off x="3932610" y="1795416"/>
              <a:ext cx="1312061" cy="296965"/>
              <a:chOff x="3932610" y="1795416"/>
              <a:chExt cx="1312061" cy="296965"/>
            </a:xfrm>
          </p:grpSpPr>
          <p:sp>
            <p:nvSpPr>
              <p:cNvPr id="45" name="Oval 44">
                <a:extLst>
                  <a:ext uri="{FF2B5EF4-FFF2-40B4-BE49-F238E27FC236}">
                    <a16:creationId xmlns:a16="http://schemas.microsoft.com/office/drawing/2014/main" id="{BDC83107-B9A9-89B8-B985-FC3D80D9ED41}"/>
                  </a:ext>
                </a:extLst>
              </p:cNvPr>
              <p:cNvSpPr/>
              <p:nvPr/>
            </p:nvSpPr>
            <p:spPr>
              <a:xfrm>
                <a:off x="3932610" y="1795416"/>
                <a:ext cx="301998" cy="296965"/>
              </a:xfrm>
              <a:prstGeom prst="ellipse">
                <a:avLst/>
              </a:prstGeom>
              <a:solidFill>
                <a:srgbClr val="0070C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>
                  <a:solidFill>
                    <a:schemeClr val="accent1"/>
                  </a:solidFill>
                </a:endParaRPr>
              </a:p>
            </p:txBody>
          </p:sp>
          <p:sp>
            <p:nvSpPr>
              <p:cNvPr id="46" name="Oval 45">
                <a:extLst>
                  <a:ext uri="{FF2B5EF4-FFF2-40B4-BE49-F238E27FC236}">
                    <a16:creationId xmlns:a16="http://schemas.microsoft.com/office/drawing/2014/main" id="{C9710627-B9AE-4CFC-9941-A51FE1CC11AF}"/>
                  </a:ext>
                </a:extLst>
              </p:cNvPr>
              <p:cNvSpPr/>
              <p:nvPr/>
            </p:nvSpPr>
            <p:spPr>
              <a:xfrm>
                <a:off x="4269297" y="1795416"/>
                <a:ext cx="301998" cy="296965"/>
              </a:xfrm>
              <a:prstGeom prst="ellipse">
                <a:avLst/>
              </a:prstGeom>
              <a:solidFill>
                <a:srgbClr val="0070C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>
                  <a:solidFill>
                    <a:schemeClr val="accent1"/>
                  </a:solidFill>
                </a:endParaRPr>
              </a:p>
            </p:txBody>
          </p:sp>
          <p:sp>
            <p:nvSpPr>
              <p:cNvPr id="47" name="Oval 46">
                <a:extLst>
                  <a:ext uri="{FF2B5EF4-FFF2-40B4-BE49-F238E27FC236}">
                    <a16:creationId xmlns:a16="http://schemas.microsoft.com/office/drawing/2014/main" id="{49C4A7F4-C44F-BD66-4615-7947EADAC1FC}"/>
                  </a:ext>
                </a:extLst>
              </p:cNvPr>
              <p:cNvSpPr/>
              <p:nvPr/>
            </p:nvSpPr>
            <p:spPr>
              <a:xfrm>
                <a:off x="4605985" y="1795416"/>
                <a:ext cx="301998" cy="296965"/>
              </a:xfrm>
              <a:prstGeom prst="ellipse">
                <a:avLst/>
              </a:prstGeom>
              <a:solidFill>
                <a:srgbClr val="0070C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>
                  <a:solidFill>
                    <a:schemeClr val="accent1"/>
                  </a:solidFill>
                </a:endParaRPr>
              </a:p>
            </p:txBody>
          </p:sp>
          <p:sp>
            <p:nvSpPr>
              <p:cNvPr id="48" name="Oval 47">
                <a:extLst>
                  <a:ext uri="{FF2B5EF4-FFF2-40B4-BE49-F238E27FC236}">
                    <a16:creationId xmlns:a16="http://schemas.microsoft.com/office/drawing/2014/main" id="{8267FE30-D6E8-7BB8-95D5-0D16A1720A35}"/>
                  </a:ext>
                </a:extLst>
              </p:cNvPr>
              <p:cNvSpPr/>
              <p:nvPr/>
            </p:nvSpPr>
            <p:spPr>
              <a:xfrm>
                <a:off x="4942673" y="1795416"/>
                <a:ext cx="301998" cy="296965"/>
              </a:xfrm>
              <a:prstGeom prst="ellipse">
                <a:avLst/>
              </a:prstGeom>
              <a:solidFill>
                <a:srgbClr val="0070C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>
                  <a:solidFill>
                    <a:schemeClr val="accent1"/>
                  </a:solidFill>
                </a:endParaRPr>
              </a:p>
            </p:txBody>
          </p:sp>
        </p:grpSp>
        <p:grpSp>
          <p:nvGrpSpPr>
            <p:cNvPr id="53" name="Gruppieren 52">
              <a:extLst>
                <a:ext uri="{FF2B5EF4-FFF2-40B4-BE49-F238E27FC236}">
                  <a16:creationId xmlns:a16="http://schemas.microsoft.com/office/drawing/2014/main" id="{78728E33-54CE-C54C-F1F5-5DA4A1CB6423}"/>
                </a:ext>
              </a:extLst>
            </p:cNvPr>
            <p:cNvGrpSpPr/>
            <p:nvPr/>
          </p:nvGrpSpPr>
          <p:grpSpPr>
            <a:xfrm>
              <a:off x="3932610" y="2187312"/>
              <a:ext cx="1312061" cy="296965"/>
              <a:chOff x="3934983" y="2187312"/>
              <a:chExt cx="1312061" cy="296965"/>
            </a:xfrm>
          </p:grpSpPr>
          <p:sp>
            <p:nvSpPr>
              <p:cNvPr id="49" name="Oval 48">
                <a:extLst>
                  <a:ext uri="{FF2B5EF4-FFF2-40B4-BE49-F238E27FC236}">
                    <a16:creationId xmlns:a16="http://schemas.microsoft.com/office/drawing/2014/main" id="{83752461-E359-B471-5F4C-C99B6EBC321B}"/>
                  </a:ext>
                </a:extLst>
              </p:cNvPr>
              <p:cNvSpPr/>
              <p:nvPr/>
            </p:nvSpPr>
            <p:spPr>
              <a:xfrm>
                <a:off x="3934983" y="2187312"/>
                <a:ext cx="301998" cy="296965"/>
              </a:xfrm>
              <a:prstGeom prst="ellipse">
                <a:avLst/>
              </a:prstGeom>
              <a:solidFill>
                <a:srgbClr val="C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>
                  <a:solidFill>
                    <a:schemeClr val="accent1"/>
                  </a:solidFill>
                </a:endParaRPr>
              </a:p>
            </p:txBody>
          </p:sp>
          <p:sp>
            <p:nvSpPr>
              <p:cNvPr id="50" name="Oval 49">
                <a:extLst>
                  <a:ext uri="{FF2B5EF4-FFF2-40B4-BE49-F238E27FC236}">
                    <a16:creationId xmlns:a16="http://schemas.microsoft.com/office/drawing/2014/main" id="{9013E525-C116-1313-E7D0-C8D7A3850496}"/>
                  </a:ext>
                </a:extLst>
              </p:cNvPr>
              <p:cNvSpPr/>
              <p:nvPr/>
            </p:nvSpPr>
            <p:spPr>
              <a:xfrm>
                <a:off x="4271670" y="2187312"/>
                <a:ext cx="301998" cy="296965"/>
              </a:xfrm>
              <a:prstGeom prst="ellipse">
                <a:avLst/>
              </a:prstGeom>
              <a:solidFill>
                <a:srgbClr val="C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>
                  <a:solidFill>
                    <a:schemeClr val="accent1"/>
                  </a:solidFill>
                </a:endParaRPr>
              </a:p>
            </p:txBody>
          </p:sp>
          <p:sp>
            <p:nvSpPr>
              <p:cNvPr id="51" name="Oval 50">
                <a:extLst>
                  <a:ext uri="{FF2B5EF4-FFF2-40B4-BE49-F238E27FC236}">
                    <a16:creationId xmlns:a16="http://schemas.microsoft.com/office/drawing/2014/main" id="{98766B0A-3F1D-7682-7703-98A4A19FF174}"/>
                  </a:ext>
                </a:extLst>
              </p:cNvPr>
              <p:cNvSpPr/>
              <p:nvPr/>
            </p:nvSpPr>
            <p:spPr>
              <a:xfrm>
                <a:off x="4608358" y="2187312"/>
                <a:ext cx="301998" cy="296965"/>
              </a:xfrm>
              <a:prstGeom prst="ellipse">
                <a:avLst/>
              </a:prstGeom>
              <a:solidFill>
                <a:srgbClr val="C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>
                  <a:solidFill>
                    <a:schemeClr val="accent1"/>
                  </a:solidFill>
                </a:endParaRPr>
              </a:p>
            </p:txBody>
          </p:sp>
          <p:sp>
            <p:nvSpPr>
              <p:cNvPr id="52" name="Oval 51">
                <a:extLst>
                  <a:ext uri="{FF2B5EF4-FFF2-40B4-BE49-F238E27FC236}">
                    <a16:creationId xmlns:a16="http://schemas.microsoft.com/office/drawing/2014/main" id="{D9248CB4-247D-EC46-54E7-5111D2798DF4}"/>
                  </a:ext>
                </a:extLst>
              </p:cNvPr>
              <p:cNvSpPr/>
              <p:nvPr/>
            </p:nvSpPr>
            <p:spPr>
              <a:xfrm>
                <a:off x="4945046" y="2187312"/>
                <a:ext cx="301998" cy="296965"/>
              </a:xfrm>
              <a:prstGeom prst="ellipse">
                <a:avLst/>
              </a:prstGeom>
              <a:solidFill>
                <a:srgbClr val="C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>
                  <a:solidFill>
                    <a:schemeClr val="accent1"/>
                  </a:solidFill>
                </a:endParaRPr>
              </a:p>
            </p:txBody>
          </p:sp>
        </p:grpSp>
      </p:grpSp>
      <p:grpSp>
        <p:nvGrpSpPr>
          <p:cNvPr id="74" name="Gruppieren 73">
            <a:extLst>
              <a:ext uri="{FF2B5EF4-FFF2-40B4-BE49-F238E27FC236}">
                <a16:creationId xmlns:a16="http://schemas.microsoft.com/office/drawing/2014/main" id="{07D9A481-60B2-0A53-CD65-CD087818D7CA}"/>
              </a:ext>
            </a:extLst>
          </p:cNvPr>
          <p:cNvGrpSpPr/>
          <p:nvPr/>
        </p:nvGrpSpPr>
        <p:grpSpPr>
          <a:xfrm>
            <a:off x="7094165" y="1643188"/>
            <a:ext cx="1638684" cy="679239"/>
            <a:chOff x="7072719" y="1777658"/>
            <a:chExt cx="1638684" cy="679239"/>
          </a:xfrm>
        </p:grpSpPr>
        <p:sp>
          <p:nvSpPr>
            <p:cNvPr id="62" name="Oval 61">
              <a:extLst>
                <a:ext uri="{FF2B5EF4-FFF2-40B4-BE49-F238E27FC236}">
                  <a16:creationId xmlns:a16="http://schemas.microsoft.com/office/drawing/2014/main" id="{10FBB637-79B8-E17D-D472-413503EDCDEB}"/>
                </a:ext>
              </a:extLst>
            </p:cNvPr>
            <p:cNvSpPr/>
            <p:nvPr/>
          </p:nvSpPr>
          <p:spPr>
            <a:xfrm rot="5400000">
              <a:off x="8411922" y="1780174"/>
              <a:ext cx="301998" cy="296965"/>
            </a:xfrm>
            <a:prstGeom prst="ellipse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>
                <a:solidFill>
                  <a:schemeClr val="accent1"/>
                </a:solidFill>
              </a:endParaRPr>
            </a:p>
          </p:txBody>
        </p:sp>
        <p:sp>
          <p:nvSpPr>
            <p:cNvPr id="65" name="Oval 64">
              <a:extLst>
                <a:ext uri="{FF2B5EF4-FFF2-40B4-BE49-F238E27FC236}">
                  <a16:creationId xmlns:a16="http://schemas.microsoft.com/office/drawing/2014/main" id="{FA2A2DA5-5DEA-A3CC-E792-50E5C1436DC4}"/>
                </a:ext>
              </a:extLst>
            </p:cNvPr>
            <p:cNvSpPr/>
            <p:nvPr/>
          </p:nvSpPr>
          <p:spPr>
            <a:xfrm rot="5400000">
              <a:off x="8076492" y="1780174"/>
              <a:ext cx="301998" cy="296965"/>
            </a:xfrm>
            <a:prstGeom prst="ellipse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>
                <a:solidFill>
                  <a:schemeClr val="accent1"/>
                </a:solidFill>
              </a:endParaRPr>
            </a:p>
          </p:txBody>
        </p:sp>
        <p:sp>
          <p:nvSpPr>
            <p:cNvPr id="66" name="Oval 65">
              <a:extLst>
                <a:ext uri="{FF2B5EF4-FFF2-40B4-BE49-F238E27FC236}">
                  <a16:creationId xmlns:a16="http://schemas.microsoft.com/office/drawing/2014/main" id="{152F5BE0-ECCE-DC88-8810-3AE3239C7168}"/>
                </a:ext>
              </a:extLst>
            </p:cNvPr>
            <p:cNvSpPr/>
            <p:nvPr/>
          </p:nvSpPr>
          <p:spPr>
            <a:xfrm rot="5400000">
              <a:off x="7741062" y="1780174"/>
              <a:ext cx="301998" cy="296965"/>
            </a:xfrm>
            <a:prstGeom prst="ellipse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>
                <a:solidFill>
                  <a:schemeClr val="accent1"/>
                </a:solidFill>
              </a:endParaRPr>
            </a:p>
          </p:txBody>
        </p:sp>
        <p:sp>
          <p:nvSpPr>
            <p:cNvPr id="68" name="Oval 67">
              <a:extLst>
                <a:ext uri="{FF2B5EF4-FFF2-40B4-BE49-F238E27FC236}">
                  <a16:creationId xmlns:a16="http://schemas.microsoft.com/office/drawing/2014/main" id="{4D834745-A3C7-37CD-CA7C-129E4422790F}"/>
                </a:ext>
              </a:extLst>
            </p:cNvPr>
            <p:cNvSpPr/>
            <p:nvPr/>
          </p:nvSpPr>
          <p:spPr>
            <a:xfrm rot="5400000">
              <a:off x="7405632" y="1780174"/>
              <a:ext cx="301998" cy="296965"/>
            </a:xfrm>
            <a:prstGeom prst="ellipse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>
                <a:solidFill>
                  <a:schemeClr val="accent1"/>
                </a:solidFill>
              </a:endParaRPr>
            </a:p>
          </p:txBody>
        </p:sp>
        <p:sp>
          <p:nvSpPr>
            <p:cNvPr id="69" name="Oval 68">
              <a:extLst>
                <a:ext uri="{FF2B5EF4-FFF2-40B4-BE49-F238E27FC236}">
                  <a16:creationId xmlns:a16="http://schemas.microsoft.com/office/drawing/2014/main" id="{24980E1F-A139-A541-67F0-9BEB83E48EC8}"/>
                </a:ext>
              </a:extLst>
            </p:cNvPr>
            <p:cNvSpPr/>
            <p:nvPr/>
          </p:nvSpPr>
          <p:spPr>
            <a:xfrm rot="5400000">
              <a:off x="7070203" y="1780174"/>
              <a:ext cx="301998" cy="296965"/>
            </a:xfrm>
            <a:prstGeom prst="ellipse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>
                <a:solidFill>
                  <a:schemeClr val="accent1"/>
                </a:solidFill>
              </a:endParaRPr>
            </a:p>
          </p:txBody>
        </p:sp>
        <p:sp>
          <p:nvSpPr>
            <p:cNvPr id="70" name="Oval 69">
              <a:extLst>
                <a:ext uri="{FF2B5EF4-FFF2-40B4-BE49-F238E27FC236}">
                  <a16:creationId xmlns:a16="http://schemas.microsoft.com/office/drawing/2014/main" id="{88ED1091-8890-4E58-9FA5-2F3EC66F608D}"/>
                </a:ext>
              </a:extLst>
            </p:cNvPr>
            <p:cNvSpPr/>
            <p:nvPr/>
          </p:nvSpPr>
          <p:spPr>
            <a:xfrm>
              <a:off x="7072719" y="2159932"/>
              <a:ext cx="301998" cy="296965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>
                <a:solidFill>
                  <a:schemeClr val="accent1"/>
                </a:solidFill>
              </a:endParaRPr>
            </a:p>
          </p:txBody>
        </p:sp>
        <p:sp>
          <p:nvSpPr>
            <p:cNvPr id="71" name="Oval 70">
              <a:extLst>
                <a:ext uri="{FF2B5EF4-FFF2-40B4-BE49-F238E27FC236}">
                  <a16:creationId xmlns:a16="http://schemas.microsoft.com/office/drawing/2014/main" id="{07712BBD-5FFD-40E3-723F-43A442B7906D}"/>
                </a:ext>
              </a:extLst>
            </p:cNvPr>
            <p:cNvSpPr/>
            <p:nvPr/>
          </p:nvSpPr>
          <p:spPr>
            <a:xfrm>
              <a:off x="7409406" y="2159932"/>
              <a:ext cx="301998" cy="296965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>
                <a:solidFill>
                  <a:schemeClr val="accent1"/>
                </a:solidFill>
              </a:endParaRPr>
            </a:p>
          </p:txBody>
        </p:sp>
      </p:grpSp>
      <p:sp>
        <p:nvSpPr>
          <p:cNvPr id="2" name="Textfeld 1">
            <a:extLst>
              <a:ext uri="{FF2B5EF4-FFF2-40B4-BE49-F238E27FC236}">
                <a16:creationId xmlns:a16="http://schemas.microsoft.com/office/drawing/2014/main" id="{BE1E0049-F51C-334A-D622-9D9184047AD8}"/>
              </a:ext>
            </a:extLst>
          </p:cNvPr>
          <p:cNvSpPr txBox="1"/>
          <p:nvPr/>
        </p:nvSpPr>
        <p:spPr>
          <a:xfrm>
            <a:off x="3616490" y="3787478"/>
            <a:ext cx="2196418" cy="866180"/>
          </a:xfrm>
          <a:prstGeom prst="roundRect">
            <a:avLst>
              <a:gd name="adj" fmla="val 19914"/>
            </a:avLst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ro-RO" altLang="de-DE" sz="1600" dirty="0"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4 este egal cu 4.</a:t>
            </a:r>
            <a:endParaRPr lang="de-DE" altLang="de-DE" sz="1600" dirty="0">
              <a:latin typeface="Comic Sans MS" panose="030F0702030302020204" pitchFamily="66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de-DE" altLang="de-DE" sz="1400" dirty="0">
                <a:solidFill>
                  <a:schemeClr val="bg1">
                    <a:lumMod val="65000"/>
                  </a:schemeClr>
                </a:solidFill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[</a:t>
            </a:r>
            <a:r>
              <a:rPr lang="ro-RO" altLang="de-DE" sz="1400" dirty="0">
                <a:solidFill>
                  <a:schemeClr val="bg1">
                    <a:lumMod val="65000"/>
                  </a:schemeClr>
                </a:solidFill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patru jesste egal ku patru</a:t>
            </a:r>
            <a:r>
              <a:rPr lang="de-DE" altLang="de-DE" sz="1400" dirty="0">
                <a:solidFill>
                  <a:schemeClr val="bg1">
                    <a:lumMod val="65000"/>
                  </a:schemeClr>
                </a:solidFill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]</a:t>
            </a:r>
            <a:endParaRPr lang="de-DE" altLang="de-DE" sz="2400" dirty="0">
              <a:solidFill>
                <a:schemeClr val="bg1">
                  <a:lumMod val="65000"/>
                </a:schemeClr>
              </a:solidFill>
              <a:latin typeface="Comic Sans MS" panose="030F0702030302020204" pitchFamily="66" charset="0"/>
              <a:cs typeface="Calibri" panose="020F0502020204030204" pitchFamily="34" charset="0"/>
            </a:endParaRPr>
          </a:p>
        </p:txBody>
      </p:sp>
      <p:pic>
        <p:nvPicPr>
          <p:cNvPr id="3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A6DA0005-1632-62AF-5A6D-4F7E7055254E}"/>
              </a:ext>
            </a:extLst>
          </p:cNvPr>
          <p:cNvPicPr>
            <a:picLocks noChangeAspect="1"/>
          </p:cNvPicPr>
          <p:nvPr>
            <a:audioFile r:link="rId10"/>
            <p:extLst>
              <p:ext uri="{DAA4B4D4-6D71-4841-9C94-3DE7FCFB9230}">
                <p14:media xmlns:p14="http://schemas.microsoft.com/office/powerpoint/2010/main" r:embed="rId9"/>
              </p:ext>
            </p:extLst>
          </p:nvPr>
        </p:nvPicPr>
        <p:blipFill>
          <a:blip r:embed="rId19">
            <a:lum bright="70000" contrast="-70000"/>
          </a:blip>
          <a:stretch>
            <a:fillRect/>
          </a:stretch>
        </p:blipFill>
        <p:spPr>
          <a:xfrm>
            <a:off x="6779560" y="259955"/>
            <a:ext cx="432000" cy="432000"/>
          </a:xfrm>
          <a:prstGeom prst="rect">
            <a:avLst/>
          </a:prstGeom>
        </p:spPr>
      </p:pic>
      <p:pic>
        <p:nvPicPr>
          <p:cNvPr id="4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61F17AC3-DF61-F67B-6724-4ABBABFFAF41}"/>
              </a:ext>
            </a:extLst>
          </p:cNvPr>
          <p:cNvPicPr>
            <a:picLocks noChangeAspect="1"/>
          </p:cNvPicPr>
          <p:nvPr>
            <a:audioFile r:link="rId12"/>
            <p:extLst>
              <p:ext uri="{DAA4B4D4-6D71-4841-9C94-3DE7FCFB9230}">
                <p14:media xmlns:p14="http://schemas.microsoft.com/office/powerpoint/2010/main" r:embed="rId11"/>
              </p:ext>
            </p:extLst>
          </p:nvPr>
        </p:nvPicPr>
        <p:blipFill>
          <a:blip r:embed="rId19">
            <a:lum bright="70000" contrast="-70000"/>
          </a:blip>
          <a:stretch>
            <a:fillRect/>
          </a:stretch>
        </p:blipFill>
        <p:spPr>
          <a:xfrm>
            <a:off x="2844662" y="4004568"/>
            <a:ext cx="432000" cy="432000"/>
          </a:xfrm>
          <a:prstGeom prst="rect">
            <a:avLst/>
          </a:prstGeom>
        </p:spPr>
      </p:pic>
      <p:pic>
        <p:nvPicPr>
          <p:cNvPr id="5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A494FBC1-1041-1E5E-AD8B-CFA7491ED57C}"/>
              </a:ext>
            </a:extLst>
          </p:cNvPr>
          <p:cNvPicPr>
            <a:picLocks noChangeAspect="1"/>
          </p:cNvPicPr>
          <p:nvPr>
            <a:audioFile r:link="rId14"/>
            <p:extLst>
              <p:ext uri="{DAA4B4D4-6D71-4841-9C94-3DE7FCFB9230}">
                <p14:media xmlns:p14="http://schemas.microsoft.com/office/powerpoint/2010/main" r:embed="rId13"/>
              </p:ext>
            </p:extLst>
          </p:nvPr>
        </p:nvPicPr>
        <p:blipFill>
          <a:blip r:embed="rId19">
            <a:lum bright="70000" contrast="-70000"/>
          </a:blip>
          <a:stretch>
            <a:fillRect/>
          </a:stretch>
        </p:blipFill>
        <p:spPr>
          <a:xfrm>
            <a:off x="5856712" y="4004568"/>
            <a:ext cx="432000" cy="432000"/>
          </a:xfrm>
          <a:prstGeom prst="rect">
            <a:avLst/>
          </a:prstGeom>
        </p:spPr>
      </p:pic>
      <p:pic>
        <p:nvPicPr>
          <p:cNvPr id="6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5883ABC1-FE0F-629B-6893-9F5FE916AA62}"/>
              </a:ext>
            </a:extLst>
          </p:cNvPr>
          <p:cNvPicPr>
            <a:picLocks noChangeAspect="1"/>
          </p:cNvPicPr>
          <p:nvPr>
            <a:audioFile r:link="rId16"/>
            <p:extLst>
              <p:ext uri="{DAA4B4D4-6D71-4841-9C94-3DE7FCFB9230}">
                <p14:media xmlns:p14="http://schemas.microsoft.com/office/powerpoint/2010/main" r:embed="rId15"/>
              </p:ext>
            </p:extLst>
          </p:nvPr>
        </p:nvPicPr>
        <p:blipFill>
          <a:blip r:embed="rId19">
            <a:lum bright="70000" contrast="-70000"/>
          </a:blip>
          <a:stretch>
            <a:fillRect/>
          </a:stretch>
        </p:blipFill>
        <p:spPr>
          <a:xfrm>
            <a:off x="8899390" y="4004568"/>
            <a:ext cx="432000" cy="43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0501446"/>
      </p:ext>
    </p:extLst>
  </p:cSld>
  <p:clrMapOvr>
    <a:masterClrMapping/>
  </p:clrMapOvr>
  <p:timing>
    <p:tnLst>
      <p:par>
        <p:cTn id="1" dur="indefinite" restart="never" nodeType="tmRoot">
          <p:childTnLst>
            <p:audio>
              <p:cMediaNode vol="80000">
                <p:cTn id="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  <p:audio>
              <p:cMediaNode vol="80000">
                <p:cTn id="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  <p:audio>
              <p:cMediaNode vol="80000">
                <p:cTn id="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  <p:audio>
              <p:cMediaNode vol="80000">
                <p:cTn id="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  <p:audio>
              <p:cMediaNode vol="80000">
                <p:cTn id="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audio>
              <p:cMediaNode vol="80000">
                <p:cTn id="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  <p:audio>
              <p:cMediaNode vol="80000">
                <p:cTn id="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feld 9"/>
          <p:cNvSpPr txBox="1"/>
          <p:nvPr/>
        </p:nvSpPr>
        <p:spPr>
          <a:xfrm>
            <a:off x="338830" y="2754836"/>
            <a:ext cx="231306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dirty="0">
                <a:latin typeface="Comic Sans MS" panose="030F0702030302020204" pitchFamily="66" charset="0"/>
              </a:rPr>
              <a:t>Es sind </a:t>
            </a:r>
            <a:r>
              <a:rPr lang="de-DE" b="1" dirty="0">
                <a:latin typeface="Comic Sans MS" panose="030F0702030302020204" pitchFamily="66" charset="0"/>
              </a:rPr>
              <a:t>mehr</a:t>
            </a:r>
            <a:r>
              <a:rPr lang="de-DE" dirty="0">
                <a:latin typeface="Comic Sans MS" panose="030F0702030302020204" pitchFamily="66" charset="0"/>
              </a:rPr>
              <a:t> grüne Gummibärchen </a:t>
            </a:r>
            <a:r>
              <a:rPr lang="de-DE" b="1" dirty="0">
                <a:latin typeface="Comic Sans MS" panose="030F0702030302020204" pitchFamily="66" charset="0"/>
              </a:rPr>
              <a:t>als</a:t>
            </a:r>
            <a:r>
              <a:rPr lang="de-DE" dirty="0">
                <a:latin typeface="Comic Sans MS" panose="030F0702030302020204" pitchFamily="66" charset="0"/>
              </a:rPr>
              <a:t> rote.</a:t>
            </a:r>
          </a:p>
        </p:txBody>
      </p:sp>
      <p:sp>
        <p:nvSpPr>
          <p:cNvPr id="58" name="Textfeld 57"/>
          <p:cNvSpPr txBox="1"/>
          <p:nvPr/>
        </p:nvSpPr>
        <p:spPr>
          <a:xfrm>
            <a:off x="3541763" y="2731159"/>
            <a:ext cx="248294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dirty="0">
                <a:latin typeface="Comic Sans MS" panose="030F0702030302020204" pitchFamily="66" charset="0"/>
              </a:rPr>
              <a:t>Es sind </a:t>
            </a:r>
            <a:r>
              <a:rPr lang="de-DE" b="1" dirty="0">
                <a:latin typeface="Comic Sans MS" panose="030F0702030302020204" pitchFamily="66" charset="0"/>
              </a:rPr>
              <a:t>gleich viele </a:t>
            </a:r>
            <a:r>
              <a:rPr lang="de-DE" dirty="0">
                <a:latin typeface="Comic Sans MS" panose="030F0702030302020204" pitchFamily="66" charset="0"/>
              </a:rPr>
              <a:t>rote Gummibärchen </a:t>
            </a:r>
            <a:r>
              <a:rPr lang="de-DE" b="1" dirty="0">
                <a:latin typeface="Comic Sans MS" panose="030F0702030302020204" pitchFamily="66" charset="0"/>
              </a:rPr>
              <a:t>wie </a:t>
            </a:r>
            <a:r>
              <a:rPr lang="de-DE" dirty="0">
                <a:latin typeface="Comic Sans MS" panose="030F0702030302020204" pitchFamily="66" charset="0"/>
              </a:rPr>
              <a:t>grüne.</a:t>
            </a:r>
          </a:p>
        </p:txBody>
      </p:sp>
      <p:sp>
        <p:nvSpPr>
          <p:cNvPr id="62" name="Textfeld 61"/>
          <p:cNvSpPr txBox="1"/>
          <p:nvPr/>
        </p:nvSpPr>
        <p:spPr>
          <a:xfrm>
            <a:off x="6907311" y="2724166"/>
            <a:ext cx="229903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dirty="0">
                <a:latin typeface="Comic Sans MS" panose="030F0702030302020204" pitchFamily="66" charset="0"/>
              </a:rPr>
              <a:t>Es sind </a:t>
            </a:r>
            <a:r>
              <a:rPr lang="de-DE" b="1" dirty="0">
                <a:latin typeface="Comic Sans MS" panose="030F0702030302020204" pitchFamily="66" charset="0"/>
              </a:rPr>
              <a:t>weniger </a:t>
            </a:r>
            <a:r>
              <a:rPr lang="de-DE" dirty="0">
                <a:latin typeface="Comic Sans MS" panose="030F0702030302020204" pitchFamily="66" charset="0"/>
              </a:rPr>
              <a:t>rote Gummibärchen </a:t>
            </a:r>
            <a:r>
              <a:rPr lang="de-DE" b="1" dirty="0">
                <a:latin typeface="Comic Sans MS" panose="030F0702030302020204" pitchFamily="66" charset="0"/>
              </a:rPr>
              <a:t>als</a:t>
            </a:r>
            <a:r>
              <a:rPr lang="de-DE" dirty="0">
                <a:latin typeface="Comic Sans MS" panose="030F0702030302020204" pitchFamily="66" charset="0"/>
              </a:rPr>
              <a:t> grüne.</a:t>
            </a:r>
          </a:p>
        </p:txBody>
      </p:sp>
      <p:pic>
        <p:nvPicPr>
          <p:cNvPr id="16" name="Bild 15" descr="Bildschirmfoto 2022-11-28 um 19.13.26.png"/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680" y="1000646"/>
            <a:ext cx="2316227" cy="1340250"/>
          </a:xfrm>
          <a:prstGeom prst="rect">
            <a:avLst/>
          </a:prstGeom>
        </p:spPr>
      </p:pic>
      <p:pic>
        <p:nvPicPr>
          <p:cNvPr id="17" name="Bild 16" descr="Bildschirmfoto 2022-11-28 um 19.13.19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0828" y="1000646"/>
            <a:ext cx="2067563" cy="1337835"/>
          </a:xfrm>
          <a:prstGeom prst="rect">
            <a:avLst/>
          </a:prstGeom>
        </p:spPr>
      </p:pic>
      <p:pic>
        <p:nvPicPr>
          <p:cNvPr id="19" name="Bild 18" descr="Bildschirmfoto 2022-11-28 um 19.16.40.png"/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09899" y="1000646"/>
            <a:ext cx="2247914" cy="1347415"/>
          </a:xfrm>
          <a:prstGeom prst="rect">
            <a:avLst/>
          </a:prstGeom>
        </p:spPr>
      </p:pic>
      <p:pic>
        <p:nvPicPr>
          <p:cNvPr id="21" name="Audio Recording 19.01.2023, 13:10:32">
            <a:hlinkClick r:id="" action="ppaction://media"/>
            <a:extLst>
              <a:ext uri="{FF2B5EF4-FFF2-40B4-BE49-F238E27FC236}">
                <a16:creationId xmlns:a16="http://schemas.microsoft.com/office/drawing/2014/main" id="{FA2CCB82-DFAD-BDDC-A5C5-8E4F08B8030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21"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2985161" y="213282"/>
            <a:ext cx="468000" cy="468000"/>
          </a:xfrm>
          <a:prstGeom prst="rect">
            <a:avLst/>
          </a:prstGeom>
        </p:spPr>
      </p:pic>
      <p:sp>
        <p:nvSpPr>
          <p:cNvPr id="22" name="Rechteck 21">
            <a:extLst>
              <a:ext uri="{FF2B5EF4-FFF2-40B4-BE49-F238E27FC236}">
                <a16:creationId xmlns:a16="http://schemas.microsoft.com/office/drawing/2014/main" id="{3C85863C-BBBC-6A0A-1763-EEA511A38F2F}"/>
              </a:ext>
            </a:extLst>
          </p:cNvPr>
          <p:cNvSpPr/>
          <p:nvPr/>
        </p:nvSpPr>
        <p:spPr>
          <a:xfrm>
            <a:off x="143999" y="144000"/>
            <a:ext cx="3873405" cy="547955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2308" rtlCol="0" anchor="ctr"/>
          <a:lstStyle/>
          <a:p>
            <a:r>
              <a:rPr lang="de-DE" sz="2400" dirty="0">
                <a:solidFill>
                  <a:schemeClr val="tx1"/>
                </a:solidFill>
                <a:latin typeface="Comic Sans MS" panose="030F0902030302020204" pitchFamily="66" charset="0"/>
              </a:rPr>
              <a:t>Zahlen vergleichen</a:t>
            </a:r>
          </a:p>
        </p:txBody>
      </p:sp>
      <p:sp>
        <p:nvSpPr>
          <p:cNvPr id="24" name="Abgerundetes Rechteck 23">
            <a:extLst>
              <a:ext uri="{FF2B5EF4-FFF2-40B4-BE49-F238E27FC236}">
                <a16:creationId xmlns:a16="http://schemas.microsoft.com/office/drawing/2014/main" id="{CE56F845-577C-1F2A-659A-C38C354FBEA8}"/>
              </a:ext>
            </a:extLst>
          </p:cNvPr>
          <p:cNvSpPr/>
          <p:nvPr/>
        </p:nvSpPr>
        <p:spPr>
          <a:xfrm rot="5400000">
            <a:off x="427642" y="3748946"/>
            <a:ext cx="2716303" cy="3075246"/>
          </a:xfrm>
          <a:prstGeom prst="roundRect">
            <a:avLst>
              <a:gd name="adj" fmla="val 5342"/>
            </a:avLst>
          </a:prstGeom>
          <a:solidFill>
            <a:srgbClr val="317A85">
              <a:alpha val="20000"/>
            </a:srgbClr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800" dirty="0"/>
          </a:p>
        </p:txBody>
      </p:sp>
      <p:sp>
        <p:nvSpPr>
          <p:cNvPr id="25" name="Textfeld 24">
            <a:extLst>
              <a:ext uri="{FF2B5EF4-FFF2-40B4-BE49-F238E27FC236}">
                <a16:creationId xmlns:a16="http://schemas.microsoft.com/office/drawing/2014/main" id="{13E82DF6-6C7C-BEB5-815B-EE503B802F2D}"/>
              </a:ext>
            </a:extLst>
          </p:cNvPr>
          <p:cNvSpPr txBox="1"/>
          <p:nvPr/>
        </p:nvSpPr>
        <p:spPr>
          <a:xfrm>
            <a:off x="360318" y="4031664"/>
            <a:ext cx="2850950" cy="1456849"/>
          </a:xfrm>
          <a:prstGeom prst="roundRect">
            <a:avLst>
              <a:gd name="adj" fmla="val 5601"/>
            </a:avLst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de-DE" altLang="de-DE" dirty="0" err="1"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Sunt</a:t>
            </a:r>
            <a:r>
              <a:rPr lang="de-DE" altLang="de-DE" dirty="0"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altLang="de-DE" dirty="0" err="1"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mai</a:t>
            </a:r>
            <a:r>
              <a:rPr lang="de-DE" altLang="de-DE" dirty="0"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altLang="de-DE" b="1" dirty="0" err="1"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mul</a:t>
            </a:r>
            <a:r>
              <a:rPr lang="ro-RO" altLang="de-DE" b="1" dirty="0"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ți </a:t>
            </a:r>
            <a:r>
              <a:rPr lang="ro-RO" altLang="de-DE" dirty="0"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ursuleți verzi </a:t>
            </a:r>
            <a:r>
              <a:rPr lang="ro-RO" altLang="de-DE" b="1" dirty="0"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decât </a:t>
            </a:r>
            <a:r>
              <a:rPr lang="ro-RO" altLang="de-DE" dirty="0"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roșii.</a:t>
            </a:r>
            <a:endParaRPr lang="de-DE" altLang="de-DE" dirty="0">
              <a:latin typeface="Comic Sans MS" panose="030F0702030302020204" pitchFamily="66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endParaRPr lang="de-DE" altLang="de-DE" dirty="0">
              <a:latin typeface="Comic Sans MS" panose="030F0702030302020204" pitchFamily="66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de-DE" altLang="de-DE" sz="1600" dirty="0">
                <a:solidFill>
                  <a:schemeClr val="bg1">
                    <a:lumMod val="65000"/>
                  </a:schemeClr>
                </a:solidFill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[</a:t>
            </a:r>
            <a:r>
              <a:rPr lang="ro-RO" altLang="de-DE" sz="1600" dirty="0">
                <a:solidFill>
                  <a:schemeClr val="bg1">
                    <a:lumMod val="65000"/>
                  </a:schemeClr>
                </a:solidFill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ssunt maj multz urssuletz wers deküt roschi</a:t>
            </a:r>
            <a:r>
              <a:rPr lang="de-DE" altLang="de-DE" sz="1600" dirty="0">
                <a:solidFill>
                  <a:schemeClr val="bg1">
                    <a:lumMod val="65000"/>
                  </a:schemeClr>
                </a:solidFill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]</a:t>
            </a:r>
            <a:endParaRPr lang="de-DE" altLang="de-DE" sz="2800" dirty="0">
              <a:solidFill>
                <a:schemeClr val="bg1">
                  <a:lumMod val="65000"/>
                </a:schemeClr>
              </a:solidFill>
              <a:latin typeface="Comic Sans MS" panose="030F0702030302020204" pitchFamily="66" charset="0"/>
              <a:cs typeface="Calibri" panose="020F0502020204030204" pitchFamily="34" charset="0"/>
            </a:endParaRPr>
          </a:p>
        </p:txBody>
      </p:sp>
      <p:sp>
        <p:nvSpPr>
          <p:cNvPr id="27" name="Abgerundetes Rechteck 26">
            <a:extLst>
              <a:ext uri="{FF2B5EF4-FFF2-40B4-BE49-F238E27FC236}">
                <a16:creationId xmlns:a16="http://schemas.microsoft.com/office/drawing/2014/main" id="{F853B00E-699C-F093-ECA0-AA4591268B30}"/>
              </a:ext>
            </a:extLst>
          </p:cNvPr>
          <p:cNvSpPr/>
          <p:nvPr/>
        </p:nvSpPr>
        <p:spPr>
          <a:xfrm rot="5400000">
            <a:off x="3666455" y="3748935"/>
            <a:ext cx="2716303" cy="3075247"/>
          </a:xfrm>
          <a:prstGeom prst="roundRect">
            <a:avLst>
              <a:gd name="adj" fmla="val 5342"/>
            </a:avLst>
          </a:prstGeom>
          <a:solidFill>
            <a:srgbClr val="317A85">
              <a:alpha val="20000"/>
            </a:srgbClr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800" dirty="0"/>
          </a:p>
        </p:txBody>
      </p:sp>
      <p:sp>
        <p:nvSpPr>
          <p:cNvPr id="28" name="Textfeld 27">
            <a:extLst>
              <a:ext uri="{FF2B5EF4-FFF2-40B4-BE49-F238E27FC236}">
                <a16:creationId xmlns:a16="http://schemas.microsoft.com/office/drawing/2014/main" id="{5C68208F-61C6-130A-9903-6096DD6CB24C}"/>
              </a:ext>
            </a:extLst>
          </p:cNvPr>
          <p:cNvSpPr txBox="1"/>
          <p:nvPr/>
        </p:nvSpPr>
        <p:spPr>
          <a:xfrm>
            <a:off x="3596153" y="4031664"/>
            <a:ext cx="2850950" cy="1497925"/>
          </a:xfrm>
          <a:prstGeom prst="roundRect">
            <a:avLst>
              <a:gd name="adj" fmla="val 10040"/>
            </a:avLst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de-DE" altLang="de-DE" dirty="0" err="1"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Sunt</a:t>
            </a:r>
            <a:r>
              <a:rPr lang="de-DE" altLang="de-DE" dirty="0"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o-RO" altLang="de-DE" b="1" dirty="0"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la fel de mulți </a:t>
            </a:r>
            <a:r>
              <a:rPr lang="ro-RO" altLang="de-DE" dirty="0"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ursuleți roșii </a:t>
            </a:r>
            <a:r>
              <a:rPr lang="ro-RO" altLang="de-DE" b="1" dirty="0"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ca </a:t>
            </a:r>
            <a:r>
              <a:rPr lang="ro-RO" altLang="de-DE" dirty="0"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verzi.</a:t>
            </a:r>
            <a:endParaRPr lang="de-DE" altLang="de-DE" dirty="0">
              <a:latin typeface="Comic Sans MS" panose="030F0702030302020204" pitchFamily="66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endParaRPr lang="de-DE" altLang="de-DE" sz="1800" dirty="0">
              <a:solidFill>
                <a:schemeClr val="bg1">
                  <a:lumMod val="65000"/>
                </a:schemeClr>
              </a:solidFill>
              <a:latin typeface="Comic Sans MS" panose="030F0702030302020204" pitchFamily="66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de-DE" altLang="de-DE" sz="1600" dirty="0">
                <a:solidFill>
                  <a:schemeClr val="bg1">
                    <a:lumMod val="65000"/>
                  </a:schemeClr>
                </a:solidFill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[</a:t>
            </a:r>
            <a:r>
              <a:rPr lang="ro-RO" altLang="de-DE" sz="1600" dirty="0">
                <a:solidFill>
                  <a:schemeClr val="bg1">
                    <a:lumMod val="65000"/>
                  </a:schemeClr>
                </a:solidFill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ssunt la fel de multz urssuletz roschi ka wers</a:t>
            </a:r>
            <a:r>
              <a:rPr lang="de-DE" altLang="de-DE" sz="1600" dirty="0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]</a:t>
            </a:r>
            <a:endParaRPr lang="de-DE" altLang="de-DE" sz="2800" dirty="0">
              <a:solidFill>
                <a:schemeClr val="bg1">
                  <a:lumMod val="65000"/>
                </a:schemeClr>
              </a:solidFill>
              <a:latin typeface="Comic Sans MS" panose="030F0902030302020204" pitchFamily="66" charset="0"/>
              <a:cs typeface="Calibri" panose="020F0502020204030204" pitchFamily="34" charset="0"/>
            </a:endParaRPr>
          </a:p>
        </p:txBody>
      </p:sp>
      <p:sp>
        <p:nvSpPr>
          <p:cNvPr id="30" name="Abgerundetes Rechteck 29">
            <a:extLst>
              <a:ext uri="{FF2B5EF4-FFF2-40B4-BE49-F238E27FC236}">
                <a16:creationId xmlns:a16="http://schemas.microsoft.com/office/drawing/2014/main" id="{55B8F281-6A66-20B5-76D1-0193BE1D4C45}"/>
              </a:ext>
            </a:extLst>
          </p:cNvPr>
          <p:cNvSpPr/>
          <p:nvPr/>
        </p:nvSpPr>
        <p:spPr>
          <a:xfrm rot="5400000">
            <a:off x="6875701" y="3748934"/>
            <a:ext cx="2716303" cy="3075247"/>
          </a:xfrm>
          <a:prstGeom prst="roundRect">
            <a:avLst>
              <a:gd name="adj" fmla="val 5342"/>
            </a:avLst>
          </a:prstGeom>
          <a:solidFill>
            <a:srgbClr val="317A85">
              <a:alpha val="20000"/>
            </a:srgbClr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800" dirty="0"/>
          </a:p>
        </p:txBody>
      </p:sp>
      <p:sp>
        <p:nvSpPr>
          <p:cNvPr id="31" name="Textfeld 30">
            <a:extLst>
              <a:ext uri="{FF2B5EF4-FFF2-40B4-BE49-F238E27FC236}">
                <a16:creationId xmlns:a16="http://schemas.microsoft.com/office/drawing/2014/main" id="{5C68979D-74AA-2E73-EBDC-A8B80B2994E3}"/>
              </a:ext>
            </a:extLst>
          </p:cNvPr>
          <p:cNvSpPr txBox="1"/>
          <p:nvPr/>
        </p:nvSpPr>
        <p:spPr>
          <a:xfrm>
            <a:off x="6808381" y="4031664"/>
            <a:ext cx="2850950" cy="1856125"/>
          </a:xfrm>
          <a:prstGeom prst="roundRect">
            <a:avLst>
              <a:gd name="adj" fmla="val 10040"/>
            </a:avLst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de-DE" altLang="de-DE" dirty="0" err="1"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Sunt</a:t>
            </a:r>
            <a:r>
              <a:rPr lang="de-DE" altLang="de-DE" dirty="0"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altLang="de-DE" dirty="0" err="1"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mai</a:t>
            </a:r>
            <a:r>
              <a:rPr lang="de-DE" altLang="de-DE" dirty="0"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o-RO" altLang="de-DE" b="1" dirty="0"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puțini </a:t>
            </a:r>
            <a:r>
              <a:rPr lang="ro-RO" altLang="de-DE" dirty="0"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ursuleți roșii </a:t>
            </a:r>
            <a:r>
              <a:rPr lang="ro-RO" altLang="de-DE" b="1" dirty="0"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decât </a:t>
            </a:r>
            <a:r>
              <a:rPr lang="ro-RO" altLang="de-DE" dirty="0"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verzi.</a:t>
            </a:r>
            <a:endParaRPr lang="de-DE" altLang="de-DE" dirty="0">
              <a:latin typeface="Comic Sans MS" panose="030F0702030302020204" pitchFamily="66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endParaRPr lang="de-DE" altLang="de-DE" sz="2400" dirty="0">
              <a:latin typeface="Comic Sans MS" panose="030F0702030302020204" pitchFamily="66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de-DE" altLang="de-DE" sz="1600" dirty="0">
                <a:solidFill>
                  <a:schemeClr val="bg1">
                    <a:lumMod val="65000"/>
                  </a:schemeClr>
                </a:solidFill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[</a:t>
            </a:r>
            <a:r>
              <a:rPr lang="ro-RO" altLang="de-DE" sz="1600" dirty="0">
                <a:solidFill>
                  <a:schemeClr val="bg1">
                    <a:lumMod val="65000"/>
                  </a:schemeClr>
                </a:solidFill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ssunt maj putzini urssuletz roschi deküt wers</a:t>
            </a:r>
            <a:r>
              <a:rPr lang="de-DE" altLang="de-DE" sz="1600" dirty="0">
                <a:solidFill>
                  <a:schemeClr val="bg1">
                    <a:lumMod val="65000"/>
                  </a:schemeClr>
                </a:solidFill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]</a:t>
            </a:r>
            <a:endParaRPr lang="de-DE" altLang="de-DE" sz="1600" dirty="0">
              <a:solidFill>
                <a:schemeClr val="bg1">
                  <a:lumMod val="65000"/>
                </a:schemeClr>
              </a:solidFill>
              <a:latin typeface="Comic Sans MS" panose="030F0702030302020204" pitchFamily="66" charset="0"/>
              <a:cs typeface="Calibri" panose="020F0502020204030204" pitchFamily="34" charset="0"/>
            </a:endParaRPr>
          </a:p>
        </p:txBody>
      </p:sp>
      <p:pic>
        <p:nvPicPr>
          <p:cNvPr id="13" name="Audio Recording 19.01.2023, 13:11:39">
            <a:hlinkClick r:id="" action="ppaction://media"/>
            <a:extLst>
              <a:ext uri="{FF2B5EF4-FFF2-40B4-BE49-F238E27FC236}">
                <a16:creationId xmlns:a16="http://schemas.microsoft.com/office/drawing/2014/main" id="{8C752EB6-46DD-D37A-1F7A-2F0DFE2B2EB3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21"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2628858" y="2854223"/>
            <a:ext cx="468000" cy="468000"/>
          </a:xfrm>
          <a:prstGeom prst="rect">
            <a:avLst/>
          </a:prstGeom>
        </p:spPr>
      </p:pic>
      <p:pic>
        <p:nvPicPr>
          <p:cNvPr id="14" name="Audio Recording 19.01.2023, 13:11:54">
            <a:hlinkClick r:id="" action="ppaction://media"/>
            <a:extLst>
              <a:ext uri="{FF2B5EF4-FFF2-40B4-BE49-F238E27FC236}">
                <a16:creationId xmlns:a16="http://schemas.microsoft.com/office/drawing/2014/main" id="{0FCD7DF6-B474-A2E0-AEB5-43FFAFB3A63C}"/>
              </a:ext>
            </a:extLst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21"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5858216" y="2916543"/>
            <a:ext cx="468000" cy="468000"/>
          </a:xfrm>
          <a:prstGeom prst="rect">
            <a:avLst/>
          </a:prstGeom>
        </p:spPr>
      </p:pic>
      <p:pic>
        <p:nvPicPr>
          <p:cNvPr id="20" name="Audio Recording 19.01.2023, 13:12:07">
            <a:hlinkClick r:id="" action="ppaction://media"/>
            <a:extLst>
              <a:ext uri="{FF2B5EF4-FFF2-40B4-BE49-F238E27FC236}">
                <a16:creationId xmlns:a16="http://schemas.microsoft.com/office/drawing/2014/main" id="{5AD80A56-902C-6AA2-1FA4-4B45EF44B491}"/>
              </a:ext>
            </a:extLst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21"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9130010" y="2916543"/>
            <a:ext cx="468000" cy="468000"/>
          </a:xfrm>
          <a:prstGeom prst="rect">
            <a:avLst/>
          </a:prstGeom>
        </p:spPr>
      </p:pic>
      <p:sp>
        <p:nvSpPr>
          <p:cNvPr id="2" name="Abgerundete rechteckige Legende 1">
            <a:extLst>
              <a:ext uri="{FF2B5EF4-FFF2-40B4-BE49-F238E27FC236}">
                <a16:creationId xmlns:a16="http://schemas.microsoft.com/office/drawing/2014/main" id="{2A7BA89A-09F9-AB3E-490E-0A02116949AA}"/>
              </a:ext>
            </a:extLst>
          </p:cNvPr>
          <p:cNvSpPr/>
          <p:nvPr/>
        </p:nvSpPr>
        <p:spPr>
          <a:xfrm>
            <a:off x="371776" y="2604351"/>
            <a:ext cx="2776899" cy="1156936"/>
          </a:xfrm>
          <a:prstGeom prst="wedgeRoundRectCallout">
            <a:avLst>
              <a:gd name="adj1" fmla="val -15312"/>
              <a:gd name="adj2" fmla="val -68093"/>
              <a:gd name="adj3" fmla="val 16667"/>
            </a:avLst>
          </a:prstGeom>
          <a:noFill/>
          <a:ln w="285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" name="Abgerundete rechteckige Legende 3">
            <a:extLst>
              <a:ext uri="{FF2B5EF4-FFF2-40B4-BE49-F238E27FC236}">
                <a16:creationId xmlns:a16="http://schemas.microsoft.com/office/drawing/2014/main" id="{C4F5B708-6A9B-E57E-7999-24676D799BE9}"/>
              </a:ext>
            </a:extLst>
          </p:cNvPr>
          <p:cNvSpPr/>
          <p:nvPr/>
        </p:nvSpPr>
        <p:spPr>
          <a:xfrm>
            <a:off x="3564551" y="2578012"/>
            <a:ext cx="2776898" cy="1156936"/>
          </a:xfrm>
          <a:prstGeom prst="wedgeRoundRectCallout">
            <a:avLst>
              <a:gd name="adj1" fmla="val -27414"/>
              <a:gd name="adj2" fmla="val -65129"/>
              <a:gd name="adj3" fmla="val 16667"/>
            </a:avLst>
          </a:prstGeom>
          <a:noFill/>
          <a:ln w="285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" name="Abgerundete rechteckige Legende 4">
            <a:extLst>
              <a:ext uri="{FF2B5EF4-FFF2-40B4-BE49-F238E27FC236}">
                <a16:creationId xmlns:a16="http://schemas.microsoft.com/office/drawing/2014/main" id="{BF82B3E1-B826-EF58-83BD-8D7647F48CF1}"/>
              </a:ext>
            </a:extLst>
          </p:cNvPr>
          <p:cNvSpPr/>
          <p:nvPr/>
        </p:nvSpPr>
        <p:spPr>
          <a:xfrm>
            <a:off x="6804649" y="2578829"/>
            <a:ext cx="2793361" cy="1156936"/>
          </a:xfrm>
          <a:prstGeom prst="wedgeRoundRectCallout">
            <a:avLst>
              <a:gd name="adj1" fmla="val -13360"/>
              <a:gd name="adj2" fmla="val -66117"/>
              <a:gd name="adj3" fmla="val 16667"/>
            </a:avLst>
          </a:prstGeom>
          <a:noFill/>
          <a:ln w="285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" name="Rechteck 2">
            <a:extLst>
              <a:ext uri="{FF2B5EF4-FFF2-40B4-BE49-F238E27FC236}">
                <a16:creationId xmlns:a16="http://schemas.microsoft.com/office/drawing/2014/main" id="{DBF6227A-559D-8EDD-04BC-434FB4F403F1}"/>
              </a:ext>
            </a:extLst>
          </p:cNvPr>
          <p:cNvSpPr/>
          <p:nvPr/>
        </p:nvSpPr>
        <p:spPr>
          <a:xfrm>
            <a:off x="3646896" y="143999"/>
            <a:ext cx="4214266" cy="547955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2308" rtlCol="0" anchor="ctr"/>
          <a:lstStyle/>
          <a:p>
            <a:r>
              <a:rPr lang="ro-RO" sz="2400" dirty="0">
                <a:solidFill>
                  <a:schemeClr val="tx1"/>
                </a:solidFill>
                <a:latin typeface="Comic Sans MS" panose="030F0902030302020204" pitchFamily="66" charset="0"/>
              </a:rPr>
              <a:t>Compararea numerelor </a:t>
            </a:r>
            <a:r>
              <a:rPr lang="ro-RO" sz="2000" dirty="0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</a:rPr>
              <a:t>[kompararea numerelor]</a:t>
            </a:r>
            <a:endParaRPr lang="de-DE" sz="2400" dirty="0">
              <a:solidFill>
                <a:schemeClr val="bg1">
                  <a:lumMod val="65000"/>
                </a:schemeClr>
              </a:solidFill>
              <a:latin typeface="Comic Sans MS" panose="030F0902030302020204" pitchFamily="66" charset="0"/>
            </a:endParaRPr>
          </a:p>
        </p:txBody>
      </p:sp>
      <p:pic>
        <p:nvPicPr>
          <p:cNvPr id="7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F0451A44-67C4-4E40-1BEA-DC1F28E6D353}"/>
              </a:ext>
            </a:extLst>
          </p:cNvPr>
          <p:cNvPicPr>
            <a:picLocks noChangeAspect="1"/>
          </p:cNvPicPr>
          <p:nvPr>
            <a:audioFile r:link="rId10"/>
            <p:extLst>
              <p:ext uri="{DAA4B4D4-6D71-4841-9C94-3DE7FCFB9230}">
                <p14:media xmlns:p14="http://schemas.microsoft.com/office/powerpoint/2010/main" r:embed="rId9"/>
              </p:ext>
            </p:extLst>
          </p:nvPr>
        </p:nvPicPr>
        <p:blipFill>
          <a:blip r:embed="rId22">
            <a:lum bright="70000" contrast="-70000"/>
          </a:blip>
          <a:stretch>
            <a:fillRect/>
          </a:stretch>
        </p:blipFill>
        <p:spPr>
          <a:xfrm>
            <a:off x="6779560" y="259955"/>
            <a:ext cx="432000" cy="432000"/>
          </a:xfrm>
          <a:prstGeom prst="rect">
            <a:avLst/>
          </a:prstGeom>
        </p:spPr>
      </p:pic>
      <p:pic>
        <p:nvPicPr>
          <p:cNvPr id="8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266B7BAE-C78F-BE9A-110A-D011A8EB440E}"/>
              </a:ext>
            </a:extLst>
          </p:cNvPr>
          <p:cNvPicPr>
            <a:picLocks noChangeAspect="1"/>
          </p:cNvPicPr>
          <p:nvPr>
            <a:audioFile r:link="rId12"/>
            <p:extLst>
              <p:ext uri="{DAA4B4D4-6D71-4841-9C94-3DE7FCFB9230}">
                <p14:media xmlns:p14="http://schemas.microsoft.com/office/powerpoint/2010/main" r:embed="rId11"/>
              </p:ext>
            </p:extLst>
          </p:nvPr>
        </p:nvPicPr>
        <p:blipFill>
          <a:blip r:embed="rId22">
            <a:lum bright="70000" contrast="-70000"/>
          </a:blip>
          <a:stretch>
            <a:fillRect/>
          </a:stretch>
        </p:blipFill>
        <p:spPr>
          <a:xfrm>
            <a:off x="1569793" y="5887789"/>
            <a:ext cx="432000" cy="432000"/>
          </a:xfrm>
          <a:prstGeom prst="rect">
            <a:avLst/>
          </a:prstGeom>
        </p:spPr>
      </p:pic>
      <p:pic>
        <p:nvPicPr>
          <p:cNvPr id="9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5B3F84DA-8201-B02B-9049-BDD187480006}"/>
              </a:ext>
            </a:extLst>
          </p:cNvPr>
          <p:cNvPicPr>
            <a:picLocks noChangeAspect="1"/>
          </p:cNvPicPr>
          <p:nvPr>
            <a:audioFile r:link="rId14"/>
            <p:extLst>
              <p:ext uri="{DAA4B4D4-6D71-4841-9C94-3DE7FCFB9230}">
                <p14:media xmlns:p14="http://schemas.microsoft.com/office/powerpoint/2010/main" r:embed="rId13"/>
              </p:ext>
            </p:extLst>
          </p:nvPr>
        </p:nvPicPr>
        <p:blipFill>
          <a:blip r:embed="rId22">
            <a:lum bright="70000" contrast="-70000"/>
          </a:blip>
          <a:stretch>
            <a:fillRect/>
          </a:stretch>
        </p:blipFill>
        <p:spPr>
          <a:xfrm>
            <a:off x="4814115" y="5906357"/>
            <a:ext cx="432000" cy="432000"/>
          </a:xfrm>
          <a:prstGeom prst="rect">
            <a:avLst/>
          </a:prstGeom>
        </p:spPr>
      </p:pic>
      <p:pic>
        <p:nvPicPr>
          <p:cNvPr id="11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5624545B-B480-CB63-7FDF-FDCF8F979256}"/>
              </a:ext>
            </a:extLst>
          </p:cNvPr>
          <p:cNvPicPr>
            <a:picLocks noChangeAspect="1"/>
          </p:cNvPicPr>
          <p:nvPr>
            <a:audioFile r:link="rId16"/>
            <p:extLst>
              <p:ext uri="{DAA4B4D4-6D71-4841-9C94-3DE7FCFB9230}">
                <p14:media xmlns:p14="http://schemas.microsoft.com/office/powerpoint/2010/main" r:embed="rId15"/>
              </p:ext>
            </p:extLst>
          </p:nvPr>
        </p:nvPicPr>
        <p:blipFill>
          <a:blip r:embed="rId22">
            <a:lum bright="70000" contrast="-70000"/>
          </a:blip>
          <a:stretch>
            <a:fillRect/>
          </a:stretch>
        </p:blipFill>
        <p:spPr>
          <a:xfrm>
            <a:off x="7974742" y="6071283"/>
            <a:ext cx="432000" cy="43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8488675"/>
      </p:ext>
    </p:extLst>
  </p:cSld>
  <p:clrMapOvr>
    <a:masterClrMapping/>
  </p:clrMapOvr>
  <p:timing>
    <p:tnLst>
      <p:par>
        <p:cTn id="1" dur="indefinite" restart="never" nodeType="tmRoot">
          <p:childTnLst>
            <p:audio>
              <p:cMediaNode vol="80000">
                <p:cTn id="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  <p:audio>
              <p:cMediaNode vol="80000">
                <p:cTn id="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  <p:audio>
              <p:cMediaNode vol="80000">
                <p:cTn id="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0"/>
                </p:tgtEl>
              </p:cMediaNode>
            </p:audio>
            <p:audio>
              <p:cMediaNode vol="80000">
                <p:cTn id="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1"/>
                </p:tgtEl>
              </p:cMediaNode>
            </p:audio>
            <p:audio>
              <p:cMediaNode vol="80000">
                <p:cTn id="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  <p:audio>
              <p:cMediaNode vol="80000">
                <p:cTn id="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  <p:audio>
              <p:cMediaNode vol="80000">
                <p:cTn id="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feld 2">
            <a:extLst>
              <a:ext uri="{FF2B5EF4-FFF2-40B4-BE49-F238E27FC236}">
                <a16:creationId xmlns:a16="http://schemas.microsoft.com/office/drawing/2014/main" id="{66B18714-9231-4C04-8533-3E43FC02BC78}"/>
              </a:ext>
            </a:extLst>
          </p:cNvPr>
          <p:cNvSpPr txBox="1"/>
          <p:nvPr/>
        </p:nvSpPr>
        <p:spPr>
          <a:xfrm>
            <a:off x="144000" y="166302"/>
            <a:ext cx="32278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dirty="0">
                <a:latin typeface="Comic Sans MS" panose="030F0902030302020204" pitchFamily="66" charset="0"/>
              </a:rPr>
              <a:t>Zählen</a:t>
            </a:r>
          </a:p>
        </p:txBody>
      </p:sp>
      <p:sp>
        <p:nvSpPr>
          <p:cNvPr id="33" name="Textfeld 32">
            <a:extLst>
              <a:ext uri="{FF2B5EF4-FFF2-40B4-BE49-F238E27FC236}">
                <a16:creationId xmlns:a16="http://schemas.microsoft.com/office/drawing/2014/main" id="{ABF5709D-5478-C883-86D2-28D3905A3973}"/>
              </a:ext>
            </a:extLst>
          </p:cNvPr>
          <p:cNvSpPr txBox="1"/>
          <p:nvPr/>
        </p:nvSpPr>
        <p:spPr>
          <a:xfrm>
            <a:off x="1714793" y="161285"/>
            <a:ext cx="498900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o-RO" sz="2400" dirty="0">
                <a:latin typeface="Comic Sans MS" panose="030F0902030302020204" pitchFamily="66" charset="0"/>
              </a:rPr>
              <a:t>A număra </a:t>
            </a:r>
            <a:r>
              <a:rPr lang="de-DE" sz="2000" dirty="0">
                <a:solidFill>
                  <a:srgbClr val="9D9D9D"/>
                </a:solidFill>
                <a:latin typeface="Comic Sans MS" panose="030F0902030302020204" pitchFamily="66" charset="0"/>
              </a:rPr>
              <a:t>[</a:t>
            </a:r>
            <a:r>
              <a:rPr lang="ro-RO" sz="2000" dirty="0">
                <a:solidFill>
                  <a:srgbClr val="9D9D9D"/>
                </a:solidFill>
                <a:latin typeface="Comic Sans MS" panose="030F0902030302020204" pitchFamily="66" charset="0"/>
              </a:rPr>
              <a:t>a numara</a:t>
            </a:r>
            <a:r>
              <a:rPr lang="de-DE" sz="2000" dirty="0">
                <a:solidFill>
                  <a:srgbClr val="9D9D9D"/>
                </a:solidFill>
                <a:latin typeface="Comic Sans MS" panose="030F0902030302020204" pitchFamily="66" charset="0"/>
              </a:rPr>
              <a:t>]</a:t>
            </a:r>
          </a:p>
        </p:txBody>
      </p:sp>
      <p:pic>
        <p:nvPicPr>
          <p:cNvPr id="12" name="Audio Recording 19.01.2023, 13:12:21">
            <a:hlinkClick r:id="" action="ppaction://media"/>
            <a:extLst>
              <a:ext uri="{FF2B5EF4-FFF2-40B4-BE49-F238E27FC236}">
                <a16:creationId xmlns:a16="http://schemas.microsoft.com/office/drawing/2014/main" id="{85855E45-456A-481C-9E6C-0AAD0AF751E0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8"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1228952" y="196051"/>
            <a:ext cx="468000" cy="468000"/>
          </a:xfrm>
          <a:prstGeom prst="rect">
            <a:avLst/>
          </a:prstGeom>
        </p:spPr>
      </p:pic>
      <p:sp>
        <p:nvSpPr>
          <p:cNvPr id="60" name="Abgerundetes Rechteck 59">
            <a:extLst>
              <a:ext uri="{FF2B5EF4-FFF2-40B4-BE49-F238E27FC236}">
                <a16:creationId xmlns:a16="http://schemas.microsoft.com/office/drawing/2014/main" id="{E0057059-1B08-CA11-91F5-44885813F123}"/>
              </a:ext>
            </a:extLst>
          </p:cNvPr>
          <p:cNvSpPr/>
          <p:nvPr/>
        </p:nvSpPr>
        <p:spPr>
          <a:xfrm rot="5400000">
            <a:off x="1305077" y="414455"/>
            <a:ext cx="1626450" cy="3133937"/>
          </a:xfrm>
          <a:prstGeom prst="roundRect">
            <a:avLst>
              <a:gd name="adj" fmla="val 5342"/>
            </a:avLst>
          </a:prstGeom>
          <a:solidFill>
            <a:srgbClr val="317A85">
              <a:alpha val="20000"/>
            </a:srgbClr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800" dirty="0"/>
          </a:p>
        </p:txBody>
      </p:sp>
      <p:sp>
        <p:nvSpPr>
          <p:cNvPr id="38" name="Textfeld 37">
            <a:extLst>
              <a:ext uri="{FF2B5EF4-FFF2-40B4-BE49-F238E27FC236}">
                <a16:creationId xmlns:a16="http://schemas.microsoft.com/office/drawing/2014/main" id="{271EE9B5-E7FD-08D8-8D26-B184EFCDB088}"/>
              </a:ext>
            </a:extLst>
          </p:cNvPr>
          <p:cNvSpPr txBox="1"/>
          <p:nvPr/>
        </p:nvSpPr>
        <p:spPr>
          <a:xfrm>
            <a:off x="743216" y="1401762"/>
            <a:ext cx="2396187" cy="408623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de-DE" dirty="0">
                <a:latin typeface="Comic Sans MS" panose="030F0902030302020204" pitchFamily="66" charset="0"/>
              </a:rPr>
              <a:t>vorwärts zählen </a:t>
            </a:r>
          </a:p>
        </p:txBody>
      </p:sp>
      <p:sp>
        <p:nvSpPr>
          <p:cNvPr id="41" name="Textfeld 40">
            <a:extLst>
              <a:ext uri="{FF2B5EF4-FFF2-40B4-BE49-F238E27FC236}">
                <a16:creationId xmlns:a16="http://schemas.microsoft.com/office/drawing/2014/main" id="{5B524D2E-E3A3-60C8-A2FE-0C39F15BF09E}"/>
              </a:ext>
            </a:extLst>
          </p:cNvPr>
          <p:cNvSpPr txBox="1"/>
          <p:nvPr/>
        </p:nvSpPr>
        <p:spPr>
          <a:xfrm>
            <a:off x="749604" y="1922288"/>
            <a:ext cx="2396186" cy="681038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ro-RO" dirty="0">
                <a:latin typeface="Comic Sans MS" panose="030F0702030302020204" pitchFamily="66" charset="0"/>
              </a:rPr>
              <a:t>A număra înainte</a:t>
            </a:r>
            <a:endParaRPr lang="de-DE" dirty="0">
              <a:latin typeface="Comic Sans MS" panose="030F0702030302020204" pitchFamily="66" charset="0"/>
            </a:endParaRPr>
          </a:p>
          <a:p>
            <a:pPr algn="ctr"/>
            <a:r>
              <a:rPr lang="de-DE" sz="1600" dirty="0">
                <a:solidFill>
                  <a:srgbClr val="9D9D9D"/>
                </a:solidFill>
                <a:latin typeface="Comic Sans MS" panose="030F0702030302020204" pitchFamily="66" charset="0"/>
              </a:rPr>
              <a:t>[</a:t>
            </a:r>
            <a:r>
              <a:rPr lang="ro-RO" sz="1600" dirty="0">
                <a:solidFill>
                  <a:srgbClr val="9D9D9D"/>
                </a:solidFill>
                <a:latin typeface="Comic Sans MS" panose="030F0702030302020204" pitchFamily="66" charset="0"/>
              </a:rPr>
              <a:t>a numara inainte</a:t>
            </a:r>
            <a:r>
              <a:rPr lang="de-DE" sz="1600" dirty="0">
                <a:solidFill>
                  <a:srgbClr val="9D9D9D"/>
                </a:solidFill>
                <a:latin typeface="Comic Sans MS" panose="030F0702030302020204" pitchFamily="66" charset="0"/>
              </a:rPr>
              <a:t>] </a:t>
            </a:r>
          </a:p>
        </p:txBody>
      </p:sp>
      <p:pic>
        <p:nvPicPr>
          <p:cNvPr id="14" name="Audio Recording 19.01.2023, 13:12:33">
            <a:hlinkClick r:id="" action="ppaction://media"/>
            <a:extLst>
              <a:ext uri="{FF2B5EF4-FFF2-40B4-BE49-F238E27FC236}">
                <a16:creationId xmlns:a16="http://schemas.microsoft.com/office/drawing/2014/main" id="{8C5158EC-7E19-0B2E-8C84-92BB64EB14AE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8"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3183270" y="1352927"/>
            <a:ext cx="468000" cy="468000"/>
          </a:xfrm>
          <a:prstGeom prst="rect">
            <a:avLst/>
          </a:prstGeom>
        </p:spPr>
      </p:pic>
      <p:grpSp>
        <p:nvGrpSpPr>
          <p:cNvPr id="59" name="Gruppieren 58">
            <a:extLst>
              <a:ext uri="{FF2B5EF4-FFF2-40B4-BE49-F238E27FC236}">
                <a16:creationId xmlns:a16="http://schemas.microsoft.com/office/drawing/2014/main" id="{09A6288F-FAF8-281C-FE09-4792BB77687D}"/>
              </a:ext>
            </a:extLst>
          </p:cNvPr>
          <p:cNvGrpSpPr/>
          <p:nvPr/>
        </p:nvGrpSpPr>
        <p:grpSpPr>
          <a:xfrm>
            <a:off x="4525146" y="1900317"/>
            <a:ext cx="4107969" cy="818332"/>
            <a:chOff x="4362722" y="1621672"/>
            <a:chExt cx="4107969" cy="818332"/>
          </a:xfrm>
        </p:grpSpPr>
        <p:grpSp>
          <p:nvGrpSpPr>
            <p:cNvPr id="37" name="Gruppieren 36">
              <a:extLst>
                <a:ext uri="{FF2B5EF4-FFF2-40B4-BE49-F238E27FC236}">
                  <a16:creationId xmlns:a16="http://schemas.microsoft.com/office/drawing/2014/main" id="{DC9FD467-60CB-F410-5E26-3D878CF8D577}"/>
                </a:ext>
              </a:extLst>
            </p:cNvPr>
            <p:cNvGrpSpPr/>
            <p:nvPr/>
          </p:nvGrpSpPr>
          <p:grpSpPr>
            <a:xfrm>
              <a:off x="4362722" y="1621672"/>
              <a:ext cx="4107969" cy="244994"/>
              <a:chOff x="4362722" y="1621672"/>
              <a:chExt cx="4107969" cy="244994"/>
            </a:xfrm>
          </p:grpSpPr>
          <p:cxnSp>
            <p:nvCxnSpPr>
              <p:cNvPr id="18" name="Gerade Verbindung 17">
                <a:extLst>
                  <a:ext uri="{FF2B5EF4-FFF2-40B4-BE49-F238E27FC236}">
                    <a16:creationId xmlns:a16="http://schemas.microsoft.com/office/drawing/2014/main" id="{EEF3A05C-54E5-856F-A91E-0BBF5452DA48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4362722" y="1726341"/>
                <a:ext cx="4107969" cy="25596"/>
              </a:xfrm>
              <a:prstGeom prst="line">
                <a:avLst/>
              </a:prstGeom>
              <a:ln w="28575" cap="rnd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Gerade Verbindung 18">
                <a:extLst>
                  <a:ext uri="{FF2B5EF4-FFF2-40B4-BE49-F238E27FC236}">
                    <a16:creationId xmlns:a16="http://schemas.microsoft.com/office/drawing/2014/main" id="{E4E2F797-EB03-FDAF-23C0-55D055BBC3B0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570658" y="1621672"/>
                <a:ext cx="0" cy="244994"/>
              </a:xfrm>
              <a:prstGeom prst="line">
                <a:avLst/>
              </a:prstGeom>
              <a:ln w="28575" cap="rnd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Gerade Verbindung 21">
                <a:extLst>
                  <a:ext uri="{FF2B5EF4-FFF2-40B4-BE49-F238E27FC236}">
                    <a16:creationId xmlns:a16="http://schemas.microsoft.com/office/drawing/2014/main" id="{B45CD81C-9344-8C42-540E-FE06A030CC67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360942" y="1621672"/>
                <a:ext cx="0" cy="244994"/>
              </a:xfrm>
              <a:prstGeom prst="line">
                <a:avLst/>
              </a:prstGeom>
              <a:ln w="28575" cap="rnd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" name="Gerade Verbindung 22">
                <a:extLst>
                  <a:ext uri="{FF2B5EF4-FFF2-40B4-BE49-F238E27FC236}">
                    <a16:creationId xmlns:a16="http://schemas.microsoft.com/office/drawing/2014/main" id="{123AA40E-C14F-8FB5-EF2E-8D082AF070A3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151226" y="1621672"/>
                <a:ext cx="0" cy="244994"/>
              </a:xfrm>
              <a:prstGeom prst="line">
                <a:avLst/>
              </a:prstGeom>
              <a:ln w="28575" cap="rnd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" name="Gerade Verbindung 23">
                <a:extLst>
                  <a:ext uri="{FF2B5EF4-FFF2-40B4-BE49-F238E27FC236}">
                    <a16:creationId xmlns:a16="http://schemas.microsoft.com/office/drawing/2014/main" id="{1203328E-1DFC-1243-98F4-2F4EDF2F9E2C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780374" y="1621672"/>
                <a:ext cx="0" cy="244994"/>
              </a:xfrm>
              <a:prstGeom prst="line">
                <a:avLst/>
              </a:prstGeom>
              <a:ln w="28575" cap="rnd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" name="Gerade Verbindung 24">
                <a:extLst>
                  <a:ext uri="{FF2B5EF4-FFF2-40B4-BE49-F238E27FC236}">
                    <a16:creationId xmlns:a16="http://schemas.microsoft.com/office/drawing/2014/main" id="{F6DC1F5F-5CA0-32C7-C2AE-62BF56EB4E78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941510" y="1621672"/>
                <a:ext cx="0" cy="244994"/>
              </a:xfrm>
              <a:prstGeom prst="line">
                <a:avLst/>
              </a:prstGeom>
              <a:ln w="28575" cap="rnd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9" name="Textfeld 28">
              <a:extLst>
                <a:ext uri="{FF2B5EF4-FFF2-40B4-BE49-F238E27FC236}">
                  <a16:creationId xmlns:a16="http://schemas.microsoft.com/office/drawing/2014/main" id="{1DB7B311-88B7-6748-F217-F1C70FC1201F}"/>
                </a:ext>
              </a:extLst>
            </p:cNvPr>
            <p:cNvSpPr txBox="1"/>
            <p:nvPr/>
          </p:nvSpPr>
          <p:spPr>
            <a:xfrm>
              <a:off x="4467636" y="1916784"/>
              <a:ext cx="625475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e-DE" sz="2800" b="1" dirty="0">
                  <a:latin typeface="Grundschrift" pitchFamily="2" charset="0"/>
                </a:rPr>
                <a:t>1</a:t>
              </a:r>
            </a:p>
          </p:txBody>
        </p:sp>
        <p:sp>
          <p:nvSpPr>
            <p:cNvPr id="30" name="Textfeld 29">
              <a:extLst>
                <a:ext uri="{FF2B5EF4-FFF2-40B4-BE49-F238E27FC236}">
                  <a16:creationId xmlns:a16="http://schemas.microsoft.com/office/drawing/2014/main" id="{FF02B4D9-CC13-A712-F8F9-BEB19FEE032C}"/>
                </a:ext>
              </a:extLst>
            </p:cNvPr>
            <p:cNvSpPr txBox="1"/>
            <p:nvPr/>
          </p:nvSpPr>
          <p:spPr>
            <a:xfrm>
              <a:off x="5262971" y="1916784"/>
              <a:ext cx="625475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e-DE" sz="2800" b="1" dirty="0">
                  <a:latin typeface="Grundschrift" pitchFamily="2" charset="0"/>
                </a:rPr>
                <a:t>2</a:t>
              </a:r>
            </a:p>
          </p:txBody>
        </p:sp>
        <p:sp>
          <p:nvSpPr>
            <p:cNvPr id="31" name="Textfeld 30">
              <a:extLst>
                <a:ext uri="{FF2B5EF4-FFF2-40B4-BE49-F238E27FC236}">
                  <a16:creationId xmlns:a16="http://schemas.microsoft.com/office/drawing/2014/main" id="{56EC7D91-29E7-29A0-9242-25EB7886AB61}"/>
                </a:ext>
              </a:extLst>
            </p:cNvPr>
            <p:cNvSpPr txBox="1"/>
            <p:nvPr/>
          </p:nvSpPr>
          <p:spPr>
            <a:xfrm>
              <a:off x="6853641" y="1916784"/>
              <a:ext cx="625475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e-DE" sz="2800" b="1" dirty="0">
                  <a:latin typeface="Grundschrift" pitchFamily="2" charset="0"/>
                </a:rPr>
                <a:t>4</a:t>
              </a:r>
            </a:p>
          </p:txBody>
        </p:sp>
        <p:sp>
          <p:nvSpPr>
            <p:cNvPr id="32" name="Textfeld 31">
              <a:extLst>
                <a:ext uri="{FF2B5EF4-FFF2-40B4-BE49-F238E27FC236}">
                  <a16:creationId xmlns:a16="http://schemas.microsoft.com/office/drawing/2014/main" id="{98CAB1F0-639E-7998-5D37-D450DEA6A0B1}"/>
                </a:ext>
              </a:extLst>
            </p:cNvPr>
            <p:cNvSpPr txBox="1"/>
            <p:nvPr/>
          </p:nvSpPr>
          <p:spPr>
            <a:xfrm>
              <a:off x="6058306" y="1916784"/>
              <a:ext cx="625475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e-DE" sz="2800" b="1" dirty="0">
                  <a:latin typeface="Grundschrift" pitchFamily="2" charset="0"/>
                </a:rPr>
                <a:t>3</a:t>
              </a:r>
            </a:p>
          </p:txBody>
        </p:sp>
        <p:sp>
          <p:nvSpPr>
            <p:cNvPr id="35" name="Textfeld 34">
              <a:extLst>
                <a:ext uri="{FF2B5EF4-FFF2-40B4-BE49-F238E27FC236}">
                  <a16:creationId xmlns:a16="http://schemas.microsoft.com/office/drawing/2014/main" id="{5634B660-51DD-6C80-63E2-F0D6AE062812}"/>
                </a:ext>
              </a:extLst>
            </p:cNvPr>
            <p:cNvSpPr txBox="1"/>
            <p:nvPr/>
          </p:nvSpPr>
          <p:spPr>
            <a:xfrm>
              <a:off x="7648976" y="1916784"/>
              <a:ext cx="625475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e-DE" sz="2800" b="1" dirty="0">
                  <a:latin typeface="Grundschrift" pitchFamily="2" charset="0"/>
                </a:rPr>
                <a:t>5</a:t>
              </a:r>
            </a:p>
          </p:txBody>
        </p:sp>
      </p:grpSp>
      <p:sp>
        <p:nvSpPr>
          <p:cNvPr id="65" name="Bogen 64">
            <a:extLst>
              <a:ext uri="{FF2B5EF4-FFF2-40B4-BE49-F238E27FC236}">
                <a16:creationId xmlns:a16="http://schemas.microsoft.com/office/drawing/2014/main" id="{30EAB32E-654C-19E6-681A-CC490ADE0927}"/>
              </a:ext>
            </a:extLst>
          </p:cNvPr>
          <p:cNvSpPr/>
          <p:nvPr/>
        </p:nvSpPr>
        <p:spPr>
          <a:xfrm rot="16200000" flipV="1">
            <a:off x="4956570" y="1468525"/>
            <a:ext cx="728534" cy="717622"/>
          </a:xfrm>
          <a:prstGeom prst="arc">
            <a:avLst>
              <a:gd name="adj1" fmla="val 16200000"/>
              <a:gd name="adj2" fmla="val 5358178"/>
            </a:avLst>
          </a:prstGeom>
          <a:ln w="28575">
            <a:solidFill>
              <a:srgbClr val="317A85"/>
            </a:solidFill>
            <a:head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70" name="Bogen 69">
            <a:extLst>
              <a:ext uri="{FF2B5EF4-FFF2-40B4-BE49-F238E27FC236}">
                <a16:creationId xmlns:a16="http://schemas.microsoft.com/office/drawing/2014/main" id="{F1EBF566-8A3A-EDB2-DB39-7D7F22EFF234}"/>
              </a:ext>
            </a:extLst>
          </p:cNvPr>
          <p:cNvSpPr/>
          <p:nvPr/>
        </p:nvSpPr>
        <p:spPr>
          <a:xfrm rot="16200000" flipV="1">
            <a:off x="5755091" y="1468525"/>
            <a:ext cx="728534" cy="717622"/>
          </a:xfrm>
          <a:prstGeom prst="arc">
            <a:avLst>
              <a:gd name="adj1" fmla="val 16200000"/>
              <a:gd name="adj2" fmla="val 5358178"/>
            </a:avLst>
          </a:prstGeom>
          <a:ln w="28575">
            <a:solidFill>
              <a:srgbClr val="317A85"/>
            </a:solidFill>
            <a:head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71" name="Bogen 70">
            <a:extLst>
              <a:ext uri="{FF2B5EF4-FFF2-40B4-BE49-F238E27FC236}">
                <a16:creationId xmlns:a16="http://schemas.microsoft.com/office/drawing/2014/main" id="{F5DC389C-731F-AEB7-251E-E3E06DCDB78E}"/>
              </a:ext>
            </a:extLst>
          </p:cNvPr>
          <p:cNvSpPr/>
          <p:nvPr/>
        </p:nvSpPr>
        <p:spPr>
          <a:xfrm rot="16200000" flipV="1">
            <a:off x="6561252" y="1468525"/>
            <a:ext cx="728534" cy="717622"/>
          </a:xfrm>
          <a:prstGeom prst="arc">
            <a:avLst>
              <a:gd name="adj1" fmla="val 16200000"/>
              <a:gd name="adj2" fmla="val 5358178"/>
            </a:avLst>
          </a:prstGeom>
          <a:ln w="28575">
            <a:solidFill>
              <a:srgbClr val="317A85"/>
            </a:solidFill>
            <a:head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74" name="Bogen 73">
            <a:extLst>
              <a:ext uri="{FF2B5EF4-FFF2-40B4-BE49-F238E27FC236}">
                <a16:creationId xmlns:a16="http://schemas.microsoft.com/office/drawing/2014/main" id="{5E0B0C75-1DD0-0F76-F14C-82A36B4F16FB}"/>
              </a:ext>
            </a:extLst>
          </p:cNvPr>
          <p:cNvSpPr/>
          <p:nvPr/>
        </p:nvSpPr>
        <p:spPr>
          <a:xfrm rot="16200000" flipV="1">
            <a:off x="7359773" y="1468525"/>
            <a:ext cx="728534" cy="717622"/>
          </a:xfrm>
          <a:prstGeom prst="arc">
            <a:avLst>
              <a:gd name="adj1" fmla="val 16200000"/>
              <a:gd name="adj2" fmla="val 5358178"/>
            </a:avLst>
          </a:prstGeom>
          <a:ln w="28575">
            <a:solidFill>
              <a:srgbClr val="317A85"/>
            </a:solidFill>
            <a:head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61" name="Abgerundetes Rechteck 60">
            <a:extLst>
              <a:ext uri="{FF2B5EF4-FFF2-40B4-BE49-F238E27FC236}">
                <a16:creationId xmlns:a16="http://schemas.microsoft.com/office/drawing/2014/main" id="{33EC2349-B25A-C2E0-2E50-63153DE06CC8}"/>
              </a:ext>
            </a:extLst>
          </p:cNvPr>
          <p:cNvSpPr/>
          <p:nvPr/>
        </p:nvSpPr>
        <p:spPr>
          <a:xfrm rot="5400000">
            <a:off x="1305077" y="2152831"/>
            <a:ext cx="1626450" cy="3133937"/>
          </a:xfrm>
          <a:prstGeom prst="roundRect">
            <a:avLst>
              <a:gd name="adj" fmla="val 5342"/>
            </a:avLst>
          </a:prstGeom>
          <a:solidFill>
            <a:srgbClr val="317A85">
              <a:alpha val="20000"/>
            </a:srgbClr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800" dirty="0"/>
          </a:p>
        </p:txBody>
      </p:sp>
      <p:sp>
        <p:nvSpPr>
          <p:cNvPr id="42" name="Textfeld 41">
            <a:extLst>
              <a:ext uri="{FF2B5EF4-FFF2-40B4-BE49-F238E27FC236}">
                <a16:creationId xmlns:a16="http://schemas.microsoft.com/office/drawing/2014/main" id="{89CF715D-8AF9-5932-2917-4CD26F2CA93E}"/>
              </a:ext>
            </a:extLst>
          </p:cNvPr>
          <p:cNvSpPr txBox="1"/>
          <p:nvPr/>
        </p:nvSpPr>
        <p:spPr>
          <a:xfrm>
            <a:off x="749604" y="3626655"/>
            <a:ext cx="2396186" cy="681038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ro-RO" dirty="0">
                <a:latin typeface="Comic Sans MS" panose="030F0702030302020204" pitchFamily="66" charset="0"/>
              </a:rPr>
              <a:t>A număra înapoi </a:t>
            </a:r>
            <a:br>
              <a:rPr lang="ro-RO" dirty="0">
                <a:latin typeface="Comic Sans MS" panose="030F0702030302020204" pitchFamily="66" charset="0"/>
              </a:rPr>
            </a:br>
            <a:r>
              <a:rPr lang="de-DE" sz="1600" dirty="0">
                <a:solidFill>
                  <a:srgbClr val="9D9D9D"/>
                </a:solidFill>
                <a:latin typeface="Comic Sans MS" panose="030F0702030302020204" pitchFamily="66" charset="0"/>
              </a:rPr>
              <a:t>[</a:t>
            </a:r>
            <a:r>
              <a:rPr lang="ro-RO" sz="1600" dirty="0">
                <a:solidFill>
                  <a:srgbClr val="9D9D9D"/>
                </a:solidFill>
                <a:latin typeface="Comic Sans MS" panose="030F0702030302020204" pitchFamily="66" charset="0"/>
              </a:rPr>
              <a:t>a numara ünapoj</a:t>
            </a:r>
            <a:r>
              <a:rPr lang="de-DE" sz="1600" dirty="0">
                <a:solidFill>
                  <a:srgbClr val="9D9D9D"/>
                </a:solidFill>
                <a:latin typeface="Comic Sans MS" panose="030F0702030302020204" pitchFamily="66" charset="0"/>
              </a:rPr>
              <a:t>] </a:t>
            </a:r>
            <a:endParaRPr lang="de-DE" sz="1800" dirty="0">
              <a:solidFill>
                <a:srgbClr val="9D9D9D"/>
              </a:solidFill>
              <a:latin typeface="Comic Sans MS" panose="030F0702030302020204" pitchFamily="66" charset="0"/>
            </a:endParaRPr>
          </a:p>
        </p:txBody>
      </p:sp>
      <p:sp>
        <p:nvSpPr>
          <p:cNvPr id="39" name="Textfeld 38">
            <a:extLst>
              <a:ext uri="{FF2B5EF4-FFF2-40B4-BE49-F238E27FC236}">
                <a16:creationId xmlns:a16="http://schemas.microsoft.com/office/drawing/2014/main" id="{E4993959-B6B2-91EC-AC2F-E8FB762F056B}"/>
              </a:ext>
            </a:extLst>
          </p:cNvPr>
          <p:cNvSpPr txBox="1"/>
          <p:nvPr/>
        </p:nvSpPr>
        <p:spPr>
          <a:xfrm>
            <a:off x="736980" y="3085830"/>
            <a:ext cx="2396185" cy="408623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de-DE" dirty="0">
                <a:latin typeface="Comic Sans MS" panose="030F0902030302020204" pitchFamily="66" charset="0"/>
              </a:rPr>
              <a:t>rückwärts zählen </a:t>
            </a:r>
          </a:p>
        </p:txBody>
      </p:sp>
      <p:pic>
        <p:nvPicPr>
          <p:cNvPr id="15" name="Audio Recording 19.01.2023, 13:12:44">
            <a:hlinkClick r:id="" action="ppaction://media"/>
            <a:extLst>
              <a:ext uri="{FF2B5EF4-FFF2-40B4-BE49-F238E27FC236}">
                <a16:creationId xmlns:a16="http://schemas.microsoft.com/office/drawing/2014/main" id="{C995B228-0BA3-2723-745E-05561DFEDB41}"/>
              </a:ext>
            </a:extLst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8"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3183270" y="3036535"/>
            <a:ext cx="468000" cy="468000"/>
          </a:xfrm>
          <a:prstGeom prst="rect">
            <a:avLst/>
          </a:prstGeom>
        </p:spPr>
      </p:pic>
      <p:grpSp>
        <p:nvGrpSpPr>
          <p:cNvPr id="75" name="Gruppieren 74">
            <a:extLst>
              <a:ext uri="{FF2B5EF4-FFF2-40B4-BE49-F238E27FC236}">
                <a16:creationId xmlns:a16="http://schemas.microsoft.com/office/drawing/2014/main" id="{D5FD4079-7E39-9DDD-222E-0C65C1F3D8F6}"/>
              </a:ext>
            </a:extLst>
          </p:cNvPr>
          <p:cNvGrpSpPr/>
          <p:nvPr/>
        </p:nvGrpSpPr>
        <p:grpSpPr>
          <a:xfrm>
            <a:off x="4469381" y="3631436"/>
            <a:ext cx="4107969" cy="818332"/>
            <a:chOff x="4362722" y="1621672"/>
            <a:chExt cx="4107969" cy="818332"/>
          </a:xfrm>
        </p:grpSpPr>
        <p:grpSp>
          <p:nvGrpSpPr>
            <p:cNvPr id="76" name="Gruppieren 75">
              <a:extLst>
                <a:ext uri="{FF2B5EF4-FFF2-40B4-BE49-F238E27FC236}">
                  <a16:creationId xmlns:a16="http://schemas.microsoft.com/office/drawing/2014/main" id="{C737034F-0DE4-9F71-5704-67465CB48ACA}"/>
                </a:ext>
              </a:extLst>
            </p:cNvPr>
            <p:cNvGrpSpPr/>
            <p:nvPr/>
          </p:nvGrpSpPr>
          <p:grpSpPr>
            <a:xfrm>
              <a:off x="4362722" y="1621672"/>
              <a:ext cx="4107969" cy="244994"/>
              <a:chOff x="4362722" y="1621672"/>
              <a:chExt cx="4107969" cy="244994"/>
            </a:xfrm>
          </p:grpSpPr>
          <p:cxnSp>
            <p:nvCxnSpPr>
              <p:cNvPr id="82" name="Gerade Verbindung 81">
                <a:extLst>
                  <a:ext uri="{FF2B5EF4-FFF2-40B4-BE49-F238E27FC236}">
                    <a16:creationId xmlns:a16="http://schemas.microsoft.com/office/drawing/2014/main" id="{B5637977-74E7-D207-EBE2-BC2074587260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4362722" y="1726341"/>
                <a:ext cx="4107969" cy="25596"/>
              </a:xfrm>
              <a:prstGeom prst="line">
                <a:avLst/>
              </a:prstGeom>
              <a:ln w="28575" cap="rnd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3" name="Gerade Verbindung 82">
                <a:extLst>
                  <a:ext uri="{FF2B5EF4-FFF2-40B4-BE49-F238E27FC236}">
                    <a16:creationId xmlns:a16="http://schemas.microsoft.com/office/drawing/2014/main" id="{AC0F597F-D146-2AE1-8686-BD24EBB99477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570658" y="1621672"/>
                <a:ext cx="0" cy="244994"/>
              </a:xfrm>
              <a:prstGeom prst="line">
                <a:avLst/>
              </a:prstGeom>
              <a:ln w="28575" cap="rnd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4" name="Gerade Verbindung 83">
                <a:extLst>
                  <a:ext uri="{FF2B5EF4-FFF2-40B4-BE49-F238E27FC236}">
                    <a16:creationId xmlns:a16="http://schemas.microsoft.com/office/drawing/2014/main" id="{56A36D01-6051-29C2-17EF-E3F4D2E64E79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360942" y="1621672"/>
                <a:ext cx="0" cy="244994"/>
              </a:xfrm>
              <a:prstGeom prst="line">
                <a:avLst/>
              </a:prstGeom>
              <a:ln w="28575" cap="rnd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5" name="Gerade Verbindung 84">
                <a:extLst>
                  <a:ext uri="{FF2B5EF4-FFF2-40B4-BE49-F238E27FC236}">
                    <a16:creationId xmlns:a16="http://schemas.microsoft.com/office/drawing/2014/main" id="{451A37A7-579C-3066-83AD-91FB19C2F38B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151226" y="1621672"/>
                <a:ext cx="0" cy="244994"/>
              </a:xfrm>
              <a:prstGeom prst="line">
                <a:avLst/>
              </a:prstGeom>
              <a:ln w="28575" cap="rnd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6" name="Gerade Verbindung 85">
                <a:extLst>
                  <a:ext uri="{FF2B5EF4-FFF2-40B4-BE49-F238E27FC236}">
                    <a16:creationId xmlns:a16="http://schemas.microsoft.com/office/drawing/2014/main" id="{E17F15B8-FAC3-3940-EF0B-697593118EBA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780374" y="1621672"/>
                <a:ext cx="0" cy="244994"/>
              </a:xfrm>
              <a:prstGeom prst="line">
                <a:avLst/>
              </a:prstGeom>
              <a:ln w="28575" cap="rnd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7" name="Gerade Verbindung 86">
                <a:extLst>
                  <a:ext uri="{FF2B5EF4-FFF2-40B4-BE49-F238E27FC236}">
                    <a16:creationId xmlns:a16="http://schemas.microsoft.com/office/drawing/2014/main" id="{E6423CA8-6CEA-D382-CB58-D4A1CCA72581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941510" y="1621672"/>
                <a:ext cx="0" cy="244994"/>
              </a:xfrm>
              <a:prstGeom prst="line">
                <a:avLst/>
              </a:prstGeom>
              <a:ln w="28575" cap="rnd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77" name="Textfeld 76">
              <a:extLst>
                <a:ext uri="{FF2B5EF4-FFF2-40B4-BE49-F238E27FC236}">
                  <a16:creationId xmlns:a16="http://schemas.microsoft.com/office/drawing/2014/main" id="{1EC2B420-068A-4C7D-02DD-15677BC30D92}"/>
                </a:ext>
              </a:extLst>
            </p:cNvPr>
            <p:cNvSpPr txBox="1"/>
            <p:nvPr/>
          </p:nvSpPr>
          <p:spPr>
            <a:xfrm>
              <a:off x="4467636" y="1916784"/>
              <a:ext cx="625475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e-DE" sz="2800" b="1" dirty="0">
                  <a:latin typeface="Grundschrift" pitchFamily="2" charset="0"/>
                </a:rPr>
                <a:t>1</a:t>
              </a:r>
            </a:p>
          </p:txBody>
        </p:sp>
        <p:sp>
          <p:nvSpPr>
            <p:cNvPr id="78" name="Textfeld 77">
              <a:extLst>
                <a:ext uri="{FF2B5EF4-FFF2-40B4-BE49-F238E27FC236}">
                  <a16:creationId xmlns:a16="http://schemas.microsoft.com/office/drawing/2014/main" id="{A512F7E7-F730-D82D-542B-EB63B33167D9}"/>
                </a:ext>
              </a:extLst>
            </p:cNvPr>
            <p:cNvSpPr txBox="1"/>
            <p:nvPr/>
          </p:nvSpPr>
          <p:spPr>
            <a:xfrm>
              <a:off x="5262971" y="1916784"/>
              <a:ext cx="625475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e-DE" sz="2800" b="1" dirty="0">
                  <a:latin typeface="Grundschrift" pitchFamily="2" charset="0"/>
                </a:rPr>
                <a:t>2</a:t>
              </a:r>
            </a:p>
          </p:txBody>
        </p:sp>
        <p:sp>
          <p:nvSpPr>
            <p:cNvPr id="79" name="Textfeld 78">
              <a:extLst>
                <a:ext uri="{FF2B5EF4-FFF2-40B4-BE49-F238E27FC236}">
                  <a16:creationId xmlns:a16="http://schemas.microsoft.com/office/drawing/2014/main" id="{C2DA70FD-DBCA-2F01-7558-BD893189499D}"/>
                </a:ext>
              </a:extLst>
            </p:cNvPr>
            <p:cNvSpPr txBox="1"/>
            <p:nvPr/>
          </p:nvSpPr>
          <p:spPr>
            <a:xfrm>
              <a:off x="6853641" y="1916784"/>
              <a:ext cx="625475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e-DE" sz="2800" b="1" dirty="0">
                  <a:latin typeface="Grundschrift" pitchFamily="2" charset="0"/>
                </a:rPr>
                <a:t>4</a:t>
              </a:r>
            </a:p>
          </p:txBody>
        </p:sp>
        <p:sp>
          <p:nvSpPr>
            <p:cNvPr id="80" name="Textfeld 79">
              <a:extLst>
                <a:ext uri="{FF2B5EF4-FFF2-40B4-BE49-F238E27FC236}">
                  <a16:creationId xmlns:a16="http://schemas.microsoft.com/office/drawing/2014/main" id="{0FD50F7E-0D5F-24BB-052D-F1700C2F5187}"/>
                </a:ext>
              </a:extLst>
            </p:cNvPr>
            <p:cNvSpPr txBox="1"/>
            <p:nvPr/>
          </p:nvSpPr>
          <p:spPr>
            <a:xfrm>
              <a:off x="6058306" y="1916784"/>
              <a:ext cx="625475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e-DE" sz="2800" b="1" dirty="0">
                  <a:latin typeface="Grundschrift" pitchFamily="2" charset="0"/>
                </a:rPr>
                <a:t>3</a:t>
              </a:r>
            </a:p>
          </p:txBody>
        </p:sp>
        <p:sp>
          <p:nvSpPr>
            <p:cNvPr id="81" name="Textfeld 80">
              <a:extLst>
                <a:ext uri="{FF2B5EF4-FFF2-40B4-BE49-F238E27FC236}">
                  <a16:creationId xmlns:a16="http://schemas.microsoft.com/office/drawing/2014/main" id="{C93A9109-EA89-7631-C0C9-420A6933F873}"/>
                </a:ext>
              </a:extLst>
            </p:cNvPr>
            <p:cNvSpPr txBox="1"/>
            <p:nvPr/>
          </p:nvSpPr>
          <p:spPr>
            <a:xfrm>
              <a:off x="7648976" y="1916784"/>
              <a:ext cx="625475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e-DE" sz="2800" b="1" dirty="0">
                  <a:latin typeface="Grundschrift" pitchFamily="2" charset="0"/>
                </a:rPr>
                <a:t>5</a:t>
              </a:r>
            </a:p>
          </p:txBody>
        </p:sp>
      </p:grpSp>
      <p:sp>
        <p:nvSpPr>
          <p:cNvPr id="88" name="Bogen 87">
            <a:extLst>
              <a:ext uri="{FF2B5EF4-FFF2-40B4-BE49-F238E27FC236}">
                <a16:creationId xmlns:a16="http://schemas.microsoft.com/office/drawing/2014/main" id="{E8C7D991-49D6-AF05-7C9F-DA4645FC3DAB}"/>
              </a:ext>
            </a:extLst>
          </p:cNvPr>
          <p:cNvSpPr/>
          <p:nvPr/>
        </p:nvSpPr>
        <p:spPr>
          <a:xfrm rot="5400000" flipH="1" flipV="1">
            <a:off x="4900805" y="3199644"/>
            <a:ext cx="728534" cy="717622"/>
          </a:xfrm>
          <a:prstGeom prst="arc">
            <a:avLst>
              <a:gd name="adj1" fmla="val 16200000"/>
              <a:gd name="adj2" fmla="val 5358178"/>
            </a:avLst>
          </a:prstGeom>
          <a:ln w="28575">
            <a:solidFill>
              <a:srgbClr val="317A85"/>
            </a:solidFill>
            <a:head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89" name="Bogen 88">
            <a:extLst>
              <a:ext uri="{FF2B5EF4-FFF2-40B4-BE49-F238E27FC236}">
                <a16:creationId xmlns:a16="http://schemas.microsoft.com/office/drawing/2014/main" id="{36D7AE45-4121-72E9-2572-DB6CB7FDC091}"/>
              </a:ext>
            </a:extLst>
          </p:cNvPr>
          <p:cNvSpPr/>
          <p:nvPr/>
        </p:nvSpPr>
        <p:spPr>
          <a:xfrm rot="5400000" flipH="1" flipV="1">
            <a:off x="5699326" y="3199644"/>
            <a:ext cx="728534" cy="717622"/>
          </a:xfrm>
          <a:prstGeom prst="arc">
            <a:avLst>
              <a:gd name="adj1" fmla="val 16200000"/>
              <a:gd name="adj2" fmla="val 5358178"/>
            </a:avLst>
          </a:prstGeom>
          <a:ln w="28575">
            <a:solidFill>
              <a:srgbClr val="317A85"/>
            </a:solidFill>
            <a:head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90" name="Bogen 89">
            <a:extLst>
              <a:ext uri="{FF2B5EF4-FFF2-40B4-BE49-F238E27FC236}">
                <a16:creationId xmlns:a16="http://schemas.microsoft.com/office/drawing/2014/main" id="{7A9CA939-5B49-037A-686D-B579617A8B39}"/>
              </a:ext>
            </a:extLst>
          </p:cNvPr>
          <p:cNvSpPr/>
          <p:nvPr/>
        </p:nvSpPr>
        <p:spPr>
          <a:xfrm rot="5400000" flipH="1" flipV="1">
            <a:off x="6505487" y="3199644"/>
            <a:ext cx="728534" cy="717622"/>
          </a:xfrm>
          <a:prstGeom prst="arc">
            <a:avLst>
              <a:gd name="adj1" fmla="val 16200000"/>
              <a:gd name="adj2" fmla="val 5358178"/>
            </a:avLst>
          </a:prstGeom>
          <a:ln w="28575">
            <a:solidFill>
              <a:srgbClr val="317A85"/>
            </a:solidFill>
            <a:head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91" name="Bogen 90">
            <a:extLst>
              <a:ext uri="{FF2B5EF4-FFF2-40B4-BE49-F238E27FC236}">
                <a16:creationId xmlns:a16="http://schemas.microsoft.com/office/drawing/2014/main" id="{2F0FD5D6-68C1-83F3-BEB5-1398DB37319D}"/>
              </a:ext>
            </a:extLst>
          </p:cNvPr>
          <p:cNvSpPr/>
          <p:nvPr/>
        </p:nvSpPr>
        <p:spPr>
          <a:xfrm rot="5400000" flipH="1" flipV="1">
            <a:off x="7304008" y="3199644"/>
            <a:ext cx="728534" cy="717622"/>
          </a:xfrm>
          <a:prstGeom prst="arc">
            <a:avLst>
              <a:gd name="adj1" fmla="val 16200000"/>
              <a:gd name="adj2" fmla="val 5358178"/>
            </a:avLst>
          </a:prstGeom>
          <a:ln w="28575">
            <a:solidFill>
              <a:srgbClr val="317A85"/>
            </a:solidFill>
            <a:head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62" name="Abgerundetes Rechteck 61">
            <a:extLst>
              <a:ext uri="{FF2B5EF4-FFF2-40B4-BE49-F238E27FC236}">
                <a16:creationId xmlns:a16="http://schemas.microsoft.com/office/drawing/2014/main" id="{2E9BD71E-C37B-7707-F5A1-F3876FE9AF52}"/>
              </a:ext>
            </a:extLst>
          </p:cNvPr>
          <p:cNvSpPr/>
          <p:nvPr/>
        </p:nvSpPr>
        <p:spPr>
          <a:xfrm rot="5400000">
            <a:off x="1305077" y="3916202"/>
            <a:ext cx="1626450" cy="3133937"/>
          </a:xfrm>
          <a:prstGeom prst="roundRect">
            <a:avLst>
              <a:gd name="adj" fmla="val 5342"/>
            </a:avLst>
          </a:prstGeom>
          <a:solidFill>
            <a:srgbClr val="317A85">
              <a:alpha val="20000"/>
            </a:srgbClr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800" dirty="0"/>
          </a:p>
        </p:txBody>
      </p:sp>
      <p:sp>
        <p:nvSpPr>
          <p:cNvPr id="40" name="Textfeld 39">
            <a:extLst>
              <a:ext uri="{FF2B5EF4-FFF2-40B4-BE49-F238E27FC236}">
                <a16:creationId xmlns:a16="http://schemas.microsoft.com/office/drawing/2014/main" id="{0B9281BB-0589-3877-4001-CCB1ABCA54F0}"/>
              </a:ext>
            </a:extLst>
          </p:cNvPr>
          <p:cNvSpPr txBox="1"/>
          <p:nvPr/>
        </p:nvSpPr>
        <p:spPr>
          <a:xfrm>
            <a:off x="599177" y="4898408"/>
            <a:ext cx="2396185" cy="408623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de-DE" dirty="0">
                <a:latin typeface="Comic Sans MS" panose="030F0902030302020204" pitchFamily="66" charset="0"/>
              </a:rPr>
              <a:t>Zahlen überspringen</a:t>
            </a:r>
          </a:p>
        </p:txBody>
      </p:sp>
      <p:sp>
        <p:nvSpPr>
          <p:cNvPr id="43" name="Textfeld 42">
            <a:extLst>
              <a:ext uri="{FF2B5EF4-FFF2-40B4-BE49-F238E27FC236}">
                <a16:creationId xmlns:a16="http://schemas.microsoft.com/office/drawing/2014/main" id="{7122D0A2-CC1B-7EDA-BC27-446E4C9E5C83}"/>
              </a:ext>
            </a:extLst>
          </p:cNvPr>
          <p:cNvSpPr txBox="1"/>
          <p:nvPr/>
        </p:nvSpPr>
        <p:spPr>
          <a:xfrm>
            <a:off x="599177" y="5443951"/>
            <a:ext cx="2634868" cy="681038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ro-RO" dirty="0">
                <a:latin typeface="Comic Sans MS" panose="030F0702030302020204" pitchFamily="66" charset="0"/>
              </a:rPr>
              <a:t>A sări peste numere </a:t>
            </a:r>
            <a:br>
              <a:rPr lang="ro-RO" sz="1800" dirty="0">
                <a:latin typeface="Comic Sans MS" panose="030F0702030302020204" pitchFamily="66" charset="0"/>
              </a:rPr>
            </a:br>
            <a:r>
              <a:rPr lang="de-DE" sz="1600" dirty="0">
                <a:solidFill>
                  <a:srgbClr val="9D9D9D"/>
                </a:solidFill>
                <a:latin typeface="Comic Sans MS" panose="030F0702030302020204" pitchFamily="66" charset="0"/>
              </a:rPr>
              <a:t>[</a:t>
            </a:r>
            <a:r>
              <a:rPr lang="ro-RO" sz="1600" dirty="0">
                <a:solidFill>
                  <a:srgbClr val="9D9D9D"/>
                </a:solidFill>
                <a:latin typeface="Comic Sans MS" panose="030F0702030302020204" pitchFamily="66" charset="0"/>
              </a:rPr>
              <a:t>a ssari pesste numere</a:t>
            </a:r>
            <a:r>
              <a:rPr lang="de-DE" sz="1600" dirty="0">
                <a:solidFill>
                  <a:srgbClr val="9D9D9D"/>
                </a:solidFill>
                <a:latin typeface="Comic Sans MS" panose="030F0902030302020204" pitchFamily="66" charset="0"/>
              </a:rPr>
              <a:t>] </a:t>
            </a:r>
          </a:p>
        </p:txBody>
      </p:sp>
      <p:pic>
        <p:nvPicPr>
          <p:cNvPr id="16" name="Audio Recording 19.01.2023, 13:12:54">
            <a:hlinkClick r:id="" action="ppaction://media"/>
            <a:extLst>
              <a:ext uri="{FF2B5EF4-FFF2-40B4-BE49-F238E27FC236}">
                <a16:creationId xmlns:a16="http://schemas.microsoft.com/office/drawing/2014/main" id="{CDB2D504-E1D5-180F-0C7A-6BCA17DFF1FF}"/>
              </a:ext>
            </a:extLst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8"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3183270" y="4854613"/>
            <a:ext cx="468000" cy="468000"/>
          </a:xfrm>
          <a:prstGeom prst="rect">
            <a:avLst/>
          </a:prstGeom>
        </p:spPr>
      </p:pic>
      <p:grpSp>
        <p:nvGrpSpPr>
          <p:cNvPr id="106" name="Gruppieren 105">
            <a:extLst>
              <a:ext uri="{FF2B5EF4-FFF2-40B4-BE49-F238E27FC236}">
                <a16:creationId xmlns:a16="http://schemas.microsoft.com/office/drawing/2014/main" id="{5D5403E0-1A17-D9F9-05BC-5917A8773DAD}"/>
              </a:ext>
            </a:extLst>
          </p:cNvPr>
          <p:cNvGrpSpPr/>
          <p:nvPr/>
        </p:nvGrpSpPr>
        <p:grpSpPr>
          <a:xfrm>
            <a:off x="4424184" y="5350837"/>
            <a:ext cx="4107969" cy="818332"/>
            <a:chOff x="4362722" y="1621672"/>
            <a:chExt cx="4107969" cy="818332"/>
          </a:xfrm>
        </p:grpSpPr>
        <p:grpSp>
          <p:nvGrpSpPr>
            <p:cNvPr id="107" name="Gruppieren 106">
              <a:extLst>
                <a:ext uri="{FF2B5EF4-FFF2-40B4-BE49-F238E27FC236}">
                  <a16:creationId xmlns:a16="http://schemas.microsoft.com/office/drawing/2014/main" id="{80B6635D-6456-64C2-53C7-DDB95D3C83F2}"/>
                </a:ext>
              </a:extLst>
            </p:cNvPr>
            <p:cNvGrpSpPr/>
            <p:nvPr/>
          </p:nvGrpSpPr>
          <p:grpSpPr>
            <a:xfrm>
              <a:off x="4362722" y="1621672"/>
              <a:ext cx="4107969" cy="244994"/>
              <a:chOff x="4362722" y="1621672"/>
              <a:chExt cx="4107969" cy="244994"/>
            </a:xfrm>
          </p:grpSpPr>
          <p:cxnSp>
            <p:nvCxnSpPr>
              <p:cNvPr id="113" name="Gerade Verbindung 112">
                <a:extLst>
                  <a:ext uri="{FF2B5EF4-FFF2-40B4-BE49-F238E27FC236}">
                    <a16:creationId xmlns:a16="http://schemas.microsoft.com/office/drawing/2014/main" id="{1D82BC5F-DBF3-94FB-BB4F-DEF04A8BACB4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4362722" y="1726341"/>
                <a:ext cx="4107969" cy="25596"/>
              </a:xfrm>
              <a:prstGeom prst="line">
                <a:avLst/>
              </a:prstGeom>
              <a:ln w="28575" cap="rnd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4" name="Gerade Verbindung 113">
                <a:extLst>
                  <a:ext uri="{FF2B5EF4-FFF2-40B4-BE49-F238E27FC236}">
                    <a16:creationId xmlns:a16="http://schemas.microsoft.com/office/drawing/2014/main" id="{442C8B6F-6024-7A14-7F9C-887A71505627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570658" y="1621672"/>
                <a:ext cx="0" cy="244994"/>
              </a:xfrm>
              <a:prstGeom prst="line">
                <a:avLst/>
              </a:prstGeom>
              <a:ln w="28575" cap="rnd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5" name="Gerade Verbindung 114">
                <a:extLst>
                  <a:ext uri="{FF2B5EF4-FFF2-40B4-BE49-F238E27FC236}">
                    <a16:creationId xmlns:a16="http://schemas.microsoft.com/office/drawing/2014/main" id="{650BBA42-1016-9FF0-157B-3E1F18F67D38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360942" y="1621672"/>
                <a:ext cx="0" cy="244994"/>
              </a:xfrm>
              <a:prstGeom prst="line">
                <a:avLst/>
              </a:prstGeom>
              <a:ln w="28575" cap="rnd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6" name="Gerade Verbindung 115">
                <a:extLst>
                  <a:ext uri="{FF2B5EF4-FFF2-40B4-BE49-F238E27FC236}">
                    <a16:creationId xmlns:a16="http://schemas.microsoft.com/office/drawing/2014/main" id="{21AFDB49-8E3E-CA26-D3A5-8F9B753B2372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151226" y="1621672"/>
                <a:ext cx="0" cy="244994"/>
              </a:xfrm>
              <a:prstGeom prst="line">
                <a:avLst/>
              </a:prstGeom>
              <a:ln w="28575" cap="rnd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7" name="Gerade Verbindung 116">
                <a:extLst>
                  <a:ext uri="{FF2B5EF4-FFF2-40B4-BE49-F238E27FC236}">
                    <a16:creationId xmlns:a16="http://schemas.microsoft.com/office/drawing/2014/main" id="{46E45876-3A3C-ED15-9C7B-96CFF117BEA2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780374" y="1621672"/>
                <a:ext cx="0" cy="244994"/>
              </a:xfrm>
              <a:prstGeom prst="line">
                <a:avLst/>
              </a:prstGeom>
              <a:ln w="28575" cap="rnd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8" name="Gerade Verbindung 117">
                <a:extLst>
                  <a:ext uri="{FF2B5EF4-FFF2-40B4-BE49-F238E27FC236}">
                    <a16:creationId xmlns:a16="http://schemas.microsoft.com/office/drawing/2014/main" id="{FA68A10D-14BC-07EF-2696-7C4F9D73BAD4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941510" y="1621672"/>
                <a:ext cx="0" cy="244994"/>
              </a:xfrm>
              <a:prstGeom prst="line">
                <a:avLst/>
              </a:prstGeom>
              <a:ln w="28575" cap="rnd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08" name="Textfeld 107">
              <a:extLst>
                <a:ext uri="{FF2B5EF4-FFF2-40B4-BE49-F238E27FC236}">
                  <a16:creationId xmlns:a16="http://schemas.microsoft.com/office/drawing/2014/main" id="{21AE8F38-BC78-6A9D-955E-D29867FA8323}"/>
                </a:ext>
              </a:extLst>
            </p:cNvPr>
            <p:cNvSpPr txBox="1"/>
            <p:nvPr/>
          </p:nvSpPr>
          <p:spPr>
            <a:xfrm>
              <a:off x="4467636" y="1916784"/>
              <a:ext cx="625475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e-DE" sz="2800" b="1" dirty="0">
                  <a:latin typeface="Grundschrift" pitchFamily="2" charset="0"/>
                </a:rPr>
                <a:t>1</a:t>
              </a:r>
            </a:p>
          </p:txBody>
        </p:sp>
        <p:sp>
          <p:nvSpPr>
            <p:cNvPr id="109" name="Textfeld 108">
              <a:extLst>
                <a:ext uri="{FF2B5EF4-FFF2-40B4-BE49-F238E27FC236}">
                  <a16:creationId xmlns:a16="http://schemas.microsoft.com/office/drawing/2014/main" id="{AA9B03C1-2EB0-0987-FAA9-D9C0A7D98691}"/>
                </a:ext>
              </a:extLst>
            </p:cNvPr>
            <p:cNvSpPr txBox="1"/>
            <p:nvPr/>
          </p:nvSpPr>
          <p:spPr>
            <a:xfrm>
              <a:off x="5262971" y="1916784"/>
              <a:ext cx="625475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e-DE" sz="2800" b="1" dirty="0">
                  <a:latin typeface="Grundschrift" pitchFamily="2" charset="0"/>
                </a:rPr>
                <a:t>2</a:t>
              </a:r>
            </a:p>
          </p:txBody>
        </p:sp>
        <p:sp>
          <p:nvSpPr>
            <p:cNvPr id="110" name="Textfeld 109">
              <a:extLst>
                <a:ext uri="{FF2B5EF4-FFF2-40B4-BE49-F238E27FC236}">
                  <a16:creationId xmlns:a16="http://schemas.microsoft.com/office/drawing/2014/main" id="{45F8A366-A658-27A8-0003-363176CDF3FF}"/>
                </a:ext>
              </a:extLst>
            </p:cNvPr>
            <p:cNvSpPr txBox="1"/>
            <p:nvPr/>
          </p:nvSpPr>
          <p:spPr>
            <a:xfrm>
              <a:off x="6853641" y="1916784"/>
              <a:ext cx="625475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e-DE" sz="2800" b="1" dirty="0">
                  <a:latin typeface="Grundschrift" pitchFamily="2" charset="0"/>
                </a:rPr>
                <a:t>4</a:t>
              </a:r>
            </a:p>
          </p:txBody>
        </p:sp>
        <p:sp>
          <p:nvSpPr>
            <p:cNvPr id="111" name="Textfeld 110">
              <a:extLst>
                <a:ext uri="{FF2B5EF4-FFF2-40B4-BE49-F238E27FC236}">
                  <a16:creationId xmlns:a16="http://schemas.microsoft.com/office/drawing/2014/main" id="{F7C028E5-6CE3-7347-E61C-665DE4D0981E}"/>
                </a:ext>
              </a:extLst>
            </p:cNvPr>
            <p:cNvSpPr txBox="1"/>
            <p:nvPr/>
          </p:nvSpPr>
          <p:spPr>
            <a:xfrm>
              <a:off x="6058306" y="1916784"/>
              <a:ext cx="625475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e-DE" sz="2800" b="1" dirty="0">
                  <a:latin typeface="Grundschrift" pitchFamily="2" charset="0"/>
                </a:rPr>
                <a:t>3</a:t>
              </a:r>
            </a:p>
          </p:txBody>
        </p:sp>
        <p:sp>
          <p:nvSpPr>
            <p:cNvPr id="112" name="Textfeld 111">
              <a:extLst>
                <a:ext uri="{FF2B5EF4-FFF2-40B4-BE49-F238E27FC236}">
                  <a16:creationId xmlns:a16="http://schemas.microsoft.com/office/drawing/2014/main" id="{84FE9701-66F3-9AE7-2790-D66607410D99}"/>
                </a:ext>
              </a:extLst>
            </p:cNvPr>
            <p:cNvSpPr txBox="1"/>
            <p:nvPr/>
          </p:nvSpPr>
          <p:spPr>
            <a:xfrm>
              <a:off x="7648976" y="1916784"/>
              <a:ext cx="625475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e-DE" sz="2800" b="1" dirty="0">
                  <a:latin typeface="Grundschrift" pitchFamily="2" charset="0"/>
                </a:rPr>
                <a:t>5</a:t>
              </a:r>
            </a:p>
          </p:txBody>
        </p:sp>
      </p:grpSp>
      <p:sp>
        <p:nvSpPr>
          <p:cNvPr id="119" name="Bogen 118">
            <a:extLst>
              <a:ext uri="{FF2B5EF4-FFF2-40B4-BE49-F238E27FC236}">
                <a16:creationId xmlns:a16="http://schemas.microsoft.com/office/drawing/2014/main" id="{D5BF4478-06E8-9504-C2AC-207CA8F67414}"/>
              </a:ext>
            </a:extLst>
          </p:cNvPr>
          <p:cNvSpPr/>
          <p:nvPr/>
        </p:nvSpPr>
        <p:spPr>
          <a:xfrm rot="16200000" flipV="1">
            <a:off x="5250211" y="4522533"/>
            <a:ext cx="732360" cy="1510655"/>
          </a:xfrm>
          <a:prstGeom prst="arc">
            <a:avLst>
              <a:gd name="adj1" fmla="val 16200000"/>
              <a:gd name="adj2" fmla="val 5358178"/>
            </a:avLst>
          </a:prstGeom>
          <a:ln w="28575">
            <a:solidFill>
              <a:srgbClr val="317A85"/>
            </a:solidFill>
            <a:head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20" name="Bogen 119">
            <a:extLst>
              <a:ext uri="{FF2B5EF4-FFF2-40B4-BE49-F238E27FC236}">
                <a16:creationId xmlns:a16="http://schemas.microsoft.com/office/drawing/2014/main" id="{539A9212-00F3-9054-2AC4-7184219F234B}"/>
              </a:ext>
            </a:extLst>
          </p:cNvPr>
          <p:cNvSpPr/>
          <p:nvPr/>
        </p:nvSpPr>
        <p:spPr>
          <a:xfrm rot="16200000" flipV="1">
            <a:off x="6827254" y="4522533"/>
            <a:ext cx="732360" cy="1510655"/>
          </a:xfrm>
          <a:prstGeom prst="arc">
            <a:avLst>
              <a:gd name="adj1" fmla="val 16200000"/>
              <a:gd name="adj2" fmla="val 5358178"/>
            </a:avLst>
          </a:prstGeom>
          <a:ln w="28575">
            <a:solidFill>
              <a:srgbClr val="317A85"/>
            </a:solidFill>
            <a:head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E99FE4F1-2707-A7B5-AB56-81EBD80D67F1}"/>
              </a:ext>
            </a:extLst>
          </p:cNvPr>
          <p:cNvPicPr>
            <a:picLocks noChangeAspect="1"/>
          </p:cNvPicPr>
          <p:nvPr>
            <a:audioFile r:link="rId10"/>
            <p:extLst>
              <p:ext uri="{DAA4B4D4-6D71-4841-9C94-3DE7FCFB9230}">
                <p14:media xmlns:p14="http://schemas.microsoft.com/office/powerpoint/2010/main" r:embed="rId9"/>
              </p:ext>
            </p:extLst>
          </p:nvPr>
        </p:nvPicPr>
        <p:blipFill>
          <a:blip r:embed="rId19">
            <a:lum bright="70000" contrast="-70000"/>
          </a:blip>
          <a:stretch>
            <a:fillRect/>
          </a:stretch>
        </p:blipFill>
        <p:spPr>
          <a:xfrm>
            <a:off x="4574295" y="206852"/>
            <a:ext cx="432000" cy="432000"/>
          </a:xfrm>
          <a:prstGeom prst="rect">
            <a:avLst/>
          </a:prstGeom>
        </p:spPr>
      </p:pic>
      <p:pic>
        <p:nvPicPr>
          <p:cNvPr id="4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D437FC00-2B3A-F8CD-DE0C-E45A6C948AFC}"/>
              </a:ext>
            </a:extLst>
          </p:cNvPr>
          <p:cNvPicPr>
            <a:picLocks noChangeAspect="1"/>
          </p:cNvPicPr>
          <p:nvPr>
            <a:audioFile r:link="rId12"/>
            <p:extLst>
              <p:ext uri="{DAA4B4D4-6D71-4841-9C94-3DE7FCFB9230}">
                <p14:media xmlns:p14="http://schemas.microsoft.com/office/powerpoint/2010/main" r:embed="rId11"/>
              </p:ext>
            </p:extLst>
          </p:nvPr>
        </p:nvPicPr>
        <p:blipFill>
          <a:blip r:embed="rId19">
            <a:lum bright="70000" contrast="-70000"/>
          </a:blip>
          <a:stretch>
            <a:fillRect/>
          </a:stretch>
        </p:blipFill>
        <p:spPr>
          <a:xfrm>
            <a:off x="3243452" y="2081794"/>
            <a:ext cx="432000" cy="432000"/>
          </a:xfrm>
          <a:prstGeom prst="rect">
            <a:avLst/>
          </a:prstGeom>
        </p:spPr>
      </p:pic>
      <p:pic>
        <p:nvPicPr>
          <p:cNvPr id="5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3054F211-3AFE-5BF1-4B48-3DA0D11FB219}"/>
              </a:ext>
            </a:extLst>
          </p:cNvPr>
          <p:cNvPicPr>
            <a:picLocks noChangeAspect="1"/>
          </p:cNvPicPr>
          <p:nvPr>
            <a:audioFile r:link="rId14"/>
            <p:extLst>
              <p:ext uri="{DAA4B4D4-6D71-4841-9C94-3DE7FCFB9230}">
                <p14:media xmlns:p14="http://schemas.microsoft.com/office/powerpoint/2010/main" r:embed="rId13"/>
              </p:ext>
            </p:extLst>
          </p:nvPr>
        </p:nvPicPr>
        <p:blipFill>
          <a:blip r:embed="rId19">
            <a:lum bright="70000" contrast="-70000"/>
          </a:blip>
          <a:stretch>
            <a:fillRect/>
          </a:stretch>
        </p:blipFill>
        <p:spPr>
          <a:xfrm>
            <a:off x="3210987" y="3736105"/>
            <a:ext cx="432000" cy="432000"/>
          </a:xfrm>
          <a:prstGeom prst="rect">
            <a:avLst/>
          </a:prstGeom>
        </p:spPr>
      </p:pic>
      <p:pic>
        <p:nvPicPr>
          <p:cNvPr id="6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96BAB980-D6E0-D7DB-BE27-696E76457FBD}"/>
              </a:ext>
            </a:extLst>
          </p:cNvPr>
          <p:cNvPicPr>
            <a:picLocks noChangeAspect="1"/>
          </p:cNvPicPr>
          <p:nvPr>
            <a:audioFile r:link="rId16"/>
            <p:extLst>
              <p:ext uri="{DAA4B4D4-6D71-4841-9C94-3DE7FCFB9230}">
                <p14:media xmlns:p14="http://schemas.microsoft.com/office/powerpoint/2010/main" r:embed="rId15"/>
              </p:ext>
            </p:extLst>
          </p:nvPr>
        </p:nvPicPr>
        <p:blipFill>
          <a:blip r:embed="rId19">
            <a:lum bright="70000" contrast="-70000"/>
          </a:blip>
          <a:stretch>
            <a:fillRect/>
          </a:stretch>
        </p:blipFill>
        <p:spPr>
          <a:xfrm>
            <a:off x="3253271" y="5568470"/>
            <a:ext cx="432000" cy="43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706103"/>
      </p:ext>
    </p:extLst>
  </p:cSld>
  <p:clrMapOvr>
    <a:masterClrMapping/>
  </p:clrMapOvr>
  <p:timing>
    <p:tnLst>
      <p:par>
        <p:cTn id="1" dur="indefinite" restart="never" nodeType="tmRoot">
          <p:childTnLst>
            <p:audio>
              <p:cMediaNode vol="80000">
                <p:cTn id="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  <p:audio>
              <p:cMediaNode vol="80000">
                <p:cTn id="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audio>
              <p:cMediaNode vol="80000">
                <p:cTn id="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audio>
              <p:cMediaNode vol="80000">
                <p:cTn id="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  <p:audio>
              <p:cMediaNode vol="80000">
                <p:cTn id="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Abgerundetes Rechteck 57">
            <a:extLst>
              <a:ext uri="{FF2B5EF4-FFF2-40B4-BE49-F238E27FC236}">
                <a16:creationId xmlns:a16="http://schemas.microsoft.com/office/drawing/2014/main" id="{73C3036F-30DB-6498-59A3-B4C933EC40F1}"/>
              </a:ext>
            </a:extLst>
          </p:cNvPr>
          <p:cNvSpPr/>
          <p:nvPr/>
        </p:nvSpPr>
        <p:spPr>
          <a:xfrm>
            <a:off x="2099022" y="2993589"/>
            <a:ext cx="1836000" cy="1836000"/>
          </a:xfrm>
          <a:prstGeom prst="roundRect">
            <a:avLst>
              <a:gd name="adj" fmla="val 6300"/>
            </a:avLst>
          </a:prstGeom>
          <a:solidFill>
            <a:srgbClr val="317A85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400" dirty="0"/>
          </a:p>
        </p:txBody>
      </p:sp>
      <p:sp>
        <p:nvSpPr>
          <p:cNvPr id="59" name="Abgerundetes Rechteck 58">
            <a:extLst>
              <a:ext uri="{FF2B5EF4-FFF2-40B4-BE49-F238E27FC236}">
                <a16:creationId xmlns:a16="http://schemas.microsoft.com/office/drawing/2014/main" id="{7DFC75DB-6477-9CA3-0119-BFAA1621D0EE}"/>
              </a:ext>
            </a:extLst>
          </p:cNvPr>
          <p:cNvSpPr/>
          <p:nvPr/>
        </p:nvSpPr>
        <p:spPr>
          <a:xfrm>
            <a:off x="4021914" y="2993589"/>
            <a:ext cx="1836000" cy="1836000"/>
          </a:xfrm>
          <a:prstGeom prst="roundRect">
            <a:avLst>
              <a:gd name="adj" fmla="val 6300"/>
            </a:avLst>
          </a:prstGeom>
          <a:solidFill>
            <a:srgbClr val="317A85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400" dirty="0"/>
          </a:p>
        </p:txBody>
      </p:sp>
      <p:sp>
        <p:nvSpPr>
          <p:cNvPr id="60" name="Abgerundetes Rechteck 59">
            <a:extLst>
              <a:ext uri="{FF2B5EF4-FFF2-40B4-BE49-F238E27FC236}">
                <a16:creationId xmlns:a16="http://schemas.microsoft.com/office/drawing/2014/main" id="{F7A680EC-A79F-2AE0-EBFC-CC44A1275B6D}"/>
              </a:ext>
            </a:extLst>
          </p:cNvPr>
          <p:cNvSpPr/>
          <p:nvPr/>
        </p:nvSpPr>
        <p:spPr>
          <a:xfrm>
            <a:off x="5948540" y="2993589"/>
            <a:ext cx="1836000" cy="1836000"/>
          </a:xfrm>
          <a:prstGeom prst="roundRect">
            <a:avLst>
              <a:gd name="adj" fmla="val 6300"/>
            </a:avLst>
          </a:prstGeom>
          <a:solidFill>
            <a:srgbClr val="317A85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400" dirty="0"/>
          </a:p>
        </p:txBody>
      </p:sp>
      <p:sp>
        <p:nvSpPr>
          <p:cNvPr id="61" name="Abgerundetes Rechteck 60">
            <a:extLst>
              <a:ext uri="{FF2B5EF4-FFF2-40B4-BE49-F238E27FC236}">
                <a16:creationId xmlns:a16="http://schemas.microsoft.com/office/drawing/2014/main" id="{3F26146E-8A77-81FA-8DF2-CBF1B5609715}"/>
              </a:ext>
            </a:extLst>
          </p:cNvPr>
          <p:cNvSpPr/>
          <p:nvPr/>
        </p:nvSpPr>
        <p:spPr>
          <a:xfrm>
            <a:off x="7897470" y="2993589"/>
            <a:ext cx="1836000" cy="1836000"/>
          </a:xfrm>
          <a:prstGeom prst="roundRect">
            <a:avLst>
              <a:gd name="adj" fmla="val 6300"/>
            </a:avLst>
          </a:prstGeom>
          <a:solidFill>
            <a:srgbClr val="317A85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400" dirty="0"/>
          </a:p>
        </p:txBody>
      </p:sp>
      <p:sp>
        <p:nvSpPr>
          <p:cNvPr id="62" name="Abgerundetes Rechteck 61">
            <a:extLst>
              <a:ext uri="{FF2B5EF4-FFF2-40B4-BE49-F238E27FC236}">
                <a16:creationId xmlns:a16="http://schemas.microsoft.com/office/drawing/2014/main" id="{D0623980-31C7-FE96-95DA-77BA1C4B0DB7}"/>
              </a:ext>
            </a:extLst>
          </p:cNvPr>
          <p:cNvSpPr/>
          <p:nvPr/>
        </p:nvSpPr>
        <p:spPr>
          <a:xfrm>
            <a:off x="176130" y="4931070"/>
            <a:ext cx="1836000" cy="1836000"/>
          </a:xfrm>
          <a:prstGeom prst="roundRect">
            <a:avLst>
              <a:gd name="adj" fmla="val 6300"/>
            </a:avLst>
          </a:prstGeom>
          <a:solidFill>
            <a:srgbClr val="317A85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400" dirty="0"/>
          </a:p>
        </p:txBody>
      </p:sp>
      <p:sp>
        <p:nvSpPr>
          <p:cNvPr id="63" name="Abgerundetes Rechteck 62">
            <a:extLst>
              <a:ext uri="{FF2B5EF4-FFF2-40B4-BE49-F238E27FC236}">
                <a16:creationId xmlns:a16="http://schemas.microsoft.com/office/drawing/2014/main" id="{8071D5DB-0B6F-C3A5-B56D-D22504BD2425}"/>
              </a:ext>
            </a:extLst>
          </p:cNvPr>
          <p:cNvSpPr/>
          <p:nvPr/>
        </p:nvSpPr>
        <p:spPr>
          <a:xfrm>
            <a:off x="2099022" y="4931070"/>
            <a:ext cx="1836000" cy="1836000"/>
          </a:xfrm>
          <a:prstGeom prst="roundRect">
            <a:avLst>
              <a:gd name="adj" fmla="val 6300"/>
            </a:avLst>
          </a:prstGeom>
          <a:solidFill>
            <a:srgbClr val="317A85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400" dirty="0"/>
          </a:p>
        </p:txBody>
      </p:sp>
      <p:sp>
        <p:nvSpPr>
          <p:cNvPr id="64" name="Abgerundetes Rechteck 63">
            <a:extLst>
              <a:ext uri="{FF2B5EF4-FFF2-40B4-BE49-F238E27FC236}">
                <a16:creationId xmlns:a16="http://schemas.microsoft.com/office/drawing/2014/main" id="{26C6B0A4-E77D-3AF9-0F3A-ADB708CBEE4B}"/>
              </a:ext>
            </a:extLst>
          </p:cNvPr>
          <p:cNvSpPr/>
          <p:nvPr/>
        </p:nvSpPr>
        <p:spPr>
          <a:xfrm>
            <a:off x="4021914" y="4931070"/>
            <a:ext cx="1836000" cy="1836000"/>
          </a:xfrm>
          <a:prstGeom prst="roundRect">
            <a:avLst>
              <a:gd name="adj" fmla="val 6300"/>
            </a:avLst>
          </a:prstGeom>
          <a:solidFill>
            <a:srgbClr val="317A85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400" dirty="0"/>
          </a:p>
        </p:txBody>
      </p:sp>
      <p:sp>
        <p:nvSpPr>
          <p:cNvPr id="65" name="Abgerundetes Rechteck 64">
            <a:extLst>
              <a:ext uri="{FF2B5EF4-FFF2-40B4-BE49-F238E27FC236}">
                <a16:creationId xmlns:a16="http://schemas.microsoft.com/office/drawing/2014/main" id="{BB488287-DC90-0AC1-15C0-D8787C5D6887}"/>
              </a:ext>
            </a:extLst>
          </p:cNvPr>
          <p:cNvSpPr/>
          <p:nvPr/>
        </p:nvSpPr>
        <p:spPr>
          <a:xfrm>
            <a:off x="5948540" y="4931070"/>
            <a:ext cx="1836000" cy="1836000"/>
          </a:xfrm>
          <a:prstGeom prst="roundRect">
            <a:avLst>
              <a:gd name="adj" fmla="val 6300"/>
            </a:avLst>
          </a:prstGeom>
          <a:solidFill>
            <a:srgbClr val="317A85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400" dirty="0"/>
          </a:p>
        </p:txBody>
      </p:sp>
      <p:sp>
        <p:nvSpPr>
          <p:cNvPr id="66" name="Abgerundetes Rechteck 65">
            <a:extLst>
              <a:ext uri="{FF2B5EF4-FFF2-40B4-BE49-F238E27FC236}">
                <a16:creationId xmlns:a16="http://schemas.microsoft.com/office/drawing/2014/main" id="{A9E1D7CF-E3C5-22BB-0961-9A9525153F1C}"/>
              </a:ext>
            </a:extLst>
          </p:cNvPr>
          <p:cNvSpPr/>
          <p:nvPr/>
        </p:nvSpPr>
        <p:spPr>
          <a:xfrm>
            <a:off x="7897470" y="4931070"/>
            <a:ext cx="1836000" cy="1836000"/>
          </a:xfrm>
          <a:prstGeom prst="roundRect">
            <a:avLst>
              <a:gd name="adj" fmla="val 6300"/>
            </a:avLst>
          </a:prstGeom>
          <a:solidFill>
            <a:srgbClr val="317A85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400" dirty="0"/>
          </a:p>
        </p:txBody>
      </p:sp>
      <p:pic>
        <p:nvPicPr>
          <p:cNvPr id="36" name="Grafik 35">
            <a:extLst>
              <a:ext uri="{FF2B5EF4-FFF2-40B4-BE49-F238E27FC236}">
                <a16:creationId xmlns:a16="http://schemas.microsoft.com/office/drawing/2014/main" id="{112464FA-D1BD-254C-5765-B01518BCFAA4}"/>
              </a:ext>
            </a:extLst>
          </p:cNvPr>
          <p:cNvPicPr>
            <a:picLocks noChangeAspect="1"/>
          </p:cNvPicPr>
          <p:nvPr/>
        </p:nvPicPr>
        <p:blipFill>
          <a:blip r:embed="rId46"/>
          <a:stretch>
            <a:fillRect/>
          </a:stretch>
        </p:blipFill>
        <p:spPr>
          <a:xfrm>
            <a:off x="1754352" y="879686"/>
            <a:ext cx="6397295" cy="2094488"/>
          </a:xfrm>
          <a:prstGeom prst="rect">
            <a:avLst/>
          </a:prstGeom>
        </p:spPr>
      </p:pic>
      <p:pic>
        <p:nvPicPr>
          <p:cNvPr id="15" name="Audio Recording 19.01.2023, 13:13:38">
            <a:hlinkClick r:id="" action="ppaction://media"/>
            <a:extLst>
              <a:ext uri="{FF2B5EF4-FFF2-40B4-BE49-F238E27FC236}">
                <a16:creationId xmlns:a16="http://schemas.microsoft.com/office/drawing/2014/main" id="{500D482B-765E-D039-AC99-B01D17766B03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7"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2548654" y="150370"/>
            <a:ext cx="468000" cy="468000"/>
          </a:xfrm>
          <a:prstGeom prst="rect">
            <a:avLst/>
          </a:prstGeom>
        </p:spPr>
      </p:pic>
      <p:sp>
        <p:nvSpPr>
          <p:cNvPr id="12" name="Textfeld 11">
            <a:extLst>
              <a:ext uri="{FF2B5EF4-FFF2-40B4-BE49-F238E27FC236}">
                <a16:creationId xmlns:a16="http://schemas.microsoft.com/office/drawing/2014/main" id="{25CEE5E5-A12D-6418-3A5D-9F0EA9ED9C9A}"/>
              </a:ext>
            </a:extLst>
          </p:cNvPr>
          <p:cNvSpPr txBox="1"/>
          <p:nvPr/>
        </p:nvSpPr>
        <p:spPr>
          <a:xfrm>
            <a:off x="144000" y="144000"/>
            <a:ext cx="244895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dirty="0">
                <a:latin typeface="Comic Sans MS" panose="030F0902030302020204" pitchFamily="66" charset="0"/>
              </a:rPr>
              <a:t>Ordnungszahlen</a:t>
            </a:r>
          </a:p>
        </p:txBody>
      </p:sp>
      <p:sp>
        <p:nvSpPr>
          <p:cNvPr id="53" name="Textfeld 52">
            <a:extLst>
              <a:ext uri="{FF2B5EF4-FFF2-40B4-BE49-F238E27FC236}">
                <a16:creationId xmlns:a16="http://schemas.microsoft.com/office/drawing/2014/main" id="{6EB6892C-B028-8B46-F6BE-C33A04CADDBC}"/>
              </a:ext>
            </a:extLst>
          </p:cNvPr>
          <p:cNvSpPr txBox="1"/>
          <p:nvPr/>
        </p:nvSpPr>
        <p:spPr>
          <a:xfrm>
            <a:off x="3108411" y="68993"/>
            <a:ext cx="4718848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o-RO" sz="2400" dirty="0">
                <a:latin typeface="Comic Sans MS" panose="030F0902030302020204" pitchFamily="66" charset="0"/>
              </a:rPr>
              <a:t>Numere de ordin</a:t>
            </a:r>
            <a:br>
              <a:rPr lang="de-DE" sz="2000" dirty="0">
                <a:latin typeface="Comic Sans MS" panose="030F0902030302020204" pitchFamily="66" charset="0"/>
              </a:rPr>
            </a:br>
            <a:r>
              <a:rPr lang="ro-RO" sz="2000" dirty="0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</a:rPr>
              <a:t>[numere de ordin]</a:t>
            </a:r>
            <a:endParaRPr lang="de-DE" sz="2000" dirty="0">
              <a:solidFill>
                <a:schemeClr val="bg1">
                  <a:lumMod val="65000"/>
                </a:schemeClr>
              </a:solidFill>
              <a:latin typeface="Comic Sans MS" panose="030F0902030302020204" pitchFamily="66" charset="0"/>
            </a:endParaRPr>
          </a:p>
        </p:txBody>
      </p:sp>
      <p:sp>
        <p:nvSpPr>
          <p:cNvPr id="6" name="Abgerundetes Rechteck 5">
            <a:extLst>
              <a:ext uri="{FF2B5EF4-FFF2-40B4-BE49-F238E27FC236}">
                <a16:creationId xmlns:a16="http://schemas.microsoft.com/office/drawing/2014/main" id="{6AEE69BF-BABB-9C79-EECD-FC42F11A5E54}"/>
              </a:ext>
            </a:extLst>
          </p:cNvPr>
          <p:cNvSpPr/>
          <p:nvPr/>
        </p:nvSpPr>
        <p:spPr>
          <a:xfrm>
            <a:off x="176130" y="2993589"/>
            <a:ext cx="1836000" cy="1836000"/>
          </a:xfrm>
          <a:prstGeom prst="roundRect">
            <a:avLst>
              <a:gd name="adj" fmla="val 6300"/>
            </a:avLst>
          </a:prstGeom>
          <a:solidFill>
            <a:srgbClr val="317A85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400" dirty="0"/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5783A8BB-855A-7D6E-1FFE-542CD5747345}"/>
              </a:ext>
            </a:extLst>
          </p:cNvPr>
          <p:cNvSpPr txBox="1"/>
          <p:nvPr/>
        </p:nvSpPr>
        <p:spPr>
          <a:xfrm>
            <a:off x="262280" y="3074827"/>
            <a:ext cx="1620000" cy="36000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txBody>
          <a:bodyPr wrap="square" lIns="0" rIns="0" rtlCol="0">
            <a:spAutoFit/>
          </a:bodyPr>
          <a:lstStyle/>
          <a:p>
            <a:pPr algn="ctr"/>
            <a:r>
              <a:rPr lang="de-DE" sz="1400" dirty="0">
                <a:latin typeface="Comic Sans MS" panose="030F0902030302020204" pitchFamily="66" charset="0"/>
              </a:rPr>
              <a:t>das erste Kind</a:t>
            </a:r>
          </a:p>
        </p:txBody>
      </p:sp>
      <p:sp>
        <p:nvSpPr>
          <p:cNvPr id="29" name="Textfeld 28">
            <a:extLst>
              <a:ext uri="{FF2B5EF4-FFF2-40B4-BE49-F238E27FC236}">
                <a16:creationId xmlns:a16="http://schemas.microsoft.com/office/drawing/2014/main" id="{C2C0D391-C73F-DFCE-ED7D-0583E57C5BB5}"/>
              </a:ext>
            </a:extLst>
          </p:cNvPr>
          <p:cNvSpPr txBox="1"/>
          <p:nvPr/>
        </p:nvSpPr>
        <p:spPr>
          <a:xfrm>
            <a:off x="2181126" y="3073890"/>
            <a:ext cx="1620000" cy="36000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txBody>
          <a:bodyPr wrap="square" lIns="0" rIns="0" rtlCol="0">
            <a:spAutoFit/>
          </a:bodyPr>
          <a:lstStyle/>
          <a:p>
            <a:pPr algn="ctr"/>
            <a:r>
              <a:rPr lang="de-DE" sz="1400" dirty="0">
                <a:latin typeface="Comic Sans MS" panose="030F0902030302020204" pitchFamily="66" charset="0"/>
              </a:rPr>
              <a:t>das zweite Kind</a:t>
            </a:r>
          </a:p>
        </p:txBody>
      </p:sp>
      <p:sp>
        <p:nvSpPr>
          <p:cNvPr id="30" name="Textfeld 29">
            <a:extLst>
              <a:ext uri="{FF2B5EF4-FFF2-40B4-BE49-F238E27FC236}">
                <a16:creationId xmlns:a16="http://schemas.microsoft.com/office/drawing/2014/main" id="{A1AEA622-69A1-09AE-E59F-88BBD2CBB22F}"/>
              </a:ext>
            </a:extLst>
          </p:cNvPr>
          <p:cNvSpPr txBox="1"/>
          <p:nvPr/>
        </p:nvSpPr>
        <p:spPr>
          <a:xfrm>
            <a:off x="4129914" y="3073890"/>
            <a:ext cx="1620000" cy="36000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txBody>
          <a:bodyPr wrap="square" lIns="0" rIns="0" rtlCol="0">
            <a:spAutoFit/>
          </a:bodyPr>
          <a:lstStyle/>
          <a:p>
            <a:pPr algn="ctr"/>
            <a:r>
              <a:rPr lang="de-DE" sz="1400" dirty="0">
                <a:latin typeface="Comic Sans MS" panose="030F0902030302020204" pitchFamily="66" charset="0"/>
              </a:rPr>
              <a:t>das dritte Kind</a:t>
            </a:r>
          </a:p>
        </p:txBody>
      </p:sp>
      <p:sp>
        <p:nvSpPr>
          <p:cNvPr id="31" name="Textfeld 30">
            <a:extLst>
              <a:ext uri="{FF2B5EF4-FFF2-40B4-BE49-F238E27FC236}">
                <a16:creationId xmlns:a16="http://schemas.microsoft.com/office/drawing/2014/main" id="{BDD13C5F-6E07-DE90-8B27-4738739F239D}"/>
              </a:ext>
            </a:extLst>
          </p:cNvPr>
          <p:cNvSpPr txBox="1"/>
          <p:nvPr/>
        </p:nvSpPr>
        <p:spPr>
          <a:xfrm>
            <a:off x="6037841" y="3073890"/>
            <a:ext cx="1620000" cy="36000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txBody>
          <a:bodyPr wrap="square" lIns="0" rIns="0" rtlCol="0">
            <a:spAutoFit/>
          </a:bodyPr>
          <a:lstStyle/>
          <a:p>
            <a:pPr algn="ctr"/>
            <a:r>
              <a:rPr lang="de-DE" sz="1400" dirty="0">
                <a:latin typeface="Comic Sans MS" panose="030F0902030302020204" pitchFamily="66" charset="0"/>
              </a:rPr>
              <a:t>das vierte Kind</a:t>
            </a:r>
          </a:p>
        </p:txBody>
      </p:sp>
      <p:sp>
        <p:nvSpPr>
          <p:cNvPr id="32" name="Textfeld 31">
            <a:extLst>
              <a:ext uri="{FF2B5EF4-FFF2-40B4-BE49-F238E27FC236}">
                <a16:creationId xmlns:a16="http://schemas.microsoft.com/office/drawing/2014/main" id="{5AF24B7E-3DD6-1E4A-EF3E-B80B400F0701}"/>
              </a:ext>
            </a:extLst>
          </p:cNvPr>
          <p:cNvSpPr txBox="1"/>
          <p:nvPr/>
        </p:nvSpPr>
        <p:spPr>
          <a:xfrm>
            <a:off x="8005470" y="3078090"/>
            <a:ext cx="1620000" cy="36000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txBody>
          <a:bodyPr wrap="square" lIns="0" rIns="0" rtlCol="0">
            <a:spAutoFit/>
          </a:bodyPr>
          <a:lstStyle/>
          <a:p>
            <a:pPr algn="ctr"/>
            <a:r>
              <a:rPr lang="de-DE" sz="1400" dirty="0">
                <a:latin typeface="Comic Sans MS" panose="030F0902030302020204" pitchFamily="66" charset="0"/>
              </a:rPr>
              <a:t>das fünfte Kind</a:t>
            </a:r>
          </a:p>
        </p:txBody>
      </p:sp>
      <p:sp>
        <p:nvSpPr>
          <p:cNvPr id="33" name="Textfeld 32">
            <a:extLst>
              <a:ext uri="{FF2B5EF4-FFF2-40B4-BE49-F238E27FC236}">
                <a16:creationId xmlns:a16="http://schemas.microsoft.com/office/drawing/2014/main" id="{1E776DC6-E966-F209-3CB8-A2A1EF6E7840}"/>
              </a:ext>
            </a:extLst>
          </p:cNvPr>
          <p:cNvSpPr txBox="1"/>
          <p:nvPr/>
        </p:nvSpPr>
        <p:spPr>
          <a:xfrm>
            <a:off x="259703" y="5028614"/>
            <a:ext cx="1620000" cy="36000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txBody>
          <a:bodyPr wrap="square" lIns="0" rIns="0" rtlCol="0">
            <a:spAutoFit/>
          </a:bodyPr>
          <a:lstStyle/>
          <a:p>
            <a:pPr algn="ctr"/>
            <a:r>
              <a:rPr lang="de-DE" sz="1400" dirty="0">
                <a:latin typeface="Comic Sans MS" panose="030F0902030302020204" pitchFamily="66" charset="0"/>
              </a:rPr>
              <a:t>das sechste Kind</a:t>
            </a:r>
          </a:p>
        </p:txBody>
      </p:sp>
      <p:sp>
        <p:nvSpPr>
          <p:cNvPr id="34" name="Textfeld 33">
            <a:extLst>
              <a:ext uri="{FF2B5EF4-FFF2-40B4-BE49-F238E27FC236}">
                <a16:creationId xmlns:a16="http://schemas.microsoft.com/office/drawing/2014/main" id="{BEA91539-056F-0ED7-4D69-068D4BFB1D72}"/>
              </a:ext>
            </a:extLst>
          </p:cNvPr>
          <p:cNvSpPr txBox="1"/>
          <p:nvPr/>
        </p:nvSpPr>
        <p:spPr>
          <a:xfrm>
            <a:off x="2206654" y="5021784"/>
            <a:ext cx="1620000" cy="36000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txBody>
          <a:bodyPr wrap="square" lIns="0" rIns="0" rtlCol="0">
            <a:spAutoFit/>
          </a:bodyPr>
          <a:lstStyle/>
          <a:p>
            <a:pPr algn="ctr"/>
            <a:r>
              <a:rPr lang="de-DE" sz="1400" dirty="0">
                <a:latin typeface="Comic Sans MS" panose="030F0902030302020204" pitchFamily="66" charset="0"/>
              </a:rPr>
              <a:t>das siebte Kind</a:t>
            </a:r>
          </a:p>
        </p:txBody>
      </p:sp>
      <p:sp>
        <p:nvSpPr>
          <p:cNvPr id="35" name="Textfeld 34">
            <a:extLst>
              <a:ext uri="{FF2B5EF4-FFF2-40B4-BE49-F238E27FC236}">
                <a16:creationId xmlns:a16="http://schemas.microsoft.com/office/drawing/2014/main" id="{63A274BA-44A9-9F29-5439-F667E49F5A92}"/>
              </a:ext>
            </a:extLst>
          </p:cNvPr>
          <p:cNvSpPr txBox="1"/>
          <p:nvPr/>
        </p:nvSpPr>
        <p:spPr>
          <a:xfrm>
            <a:off x="4142999" y="5021784"/>
            <a:ext cx="1620000" cy="36000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txBody>
          <a:bodyPr wrap="square" lIns="0" rIns="0" rtlCol="0">
            <a:spAutoFit/>
          </a:bodyPr>
          <a:lstStyle/>
          <a:p>
            <a:pPr algn="ctr"/>
            <a:r>
              <a:rPr lang="de-DE" sz="1400" dirty="0">
                <a:latin typeface="Comic Sans MS" panose="030F0902030302020204" pitchFamily="66" charset="0"/>
              </a:rPr>
              <a:t>das achte Kind</a:t>
            </a:r>
          </a:p>
        </p:txBody>
      </p:sp>
      <p:sp>
        <p:nvSpPr>
          <p:cNvPr id="39" name="Textfeld 38">
            <a:extLst>
              <a:ext uri="{FF2B5EF4-FFF2-40B4-BE49-F238E27FC236}">
                <a16:creationId xmlns:a16="http://schemas.microsoft.com/office/drawing/2014/main" id="{565C5C88-4BA2-0352-4F82-77BDE7A5D563}"/>
              </a:ext>
            </a:extLst>
          </p:cNvPr>
          <p:cNvSpPr txBox="1"/>
          <p:nvPr/>
        </p:nvSpPr>
        <p:spPr>
          <a:xfrm>
            <a:off x="6054352" y="5028614"/>
            <a:ext cx="1620000" cy="36000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txBody>
          <a:bodyPr wrap="square" lIns="0" rIns="0" rtlCol="0">
            <a:spAutoFit/>
          </a:bodyPr>
          <a:lstStyle/>
          <a:p>
            <a:pPr algn="ctr"/>
            <a:r>
              <a:rPr lang="de-DE" sz="1400" dirty="0">
                <a:latin typeface="Comic Sans MS" panose="030F0902030302020204" pitchFamily="66" charset="0"/>
              </a:rPr>
              <a:t>das neunte Kind</a:t>
            </a:r>
          </a:p>
        </p:txBody>
      </p:sp>
      <p:sp>
        <p:nvSpPr>
          <p:cNvPr id="42" name="Textfeld 41">
            <a:extLst>
              <a:ext uri="{FF2B5EF4-FFF2-40B4-BE49-F238E27FC236}">
                <a16:creationId xmlns:a16="http://schemas.microsoft.com/office/drawing/2014/main" id="{0AF7B3D4-926A-0D27-6646-7223E8BD4385}"/>
              </a:ext>
            </a:extLst>
          </p:cNvPr>
          <p:cNvSpPr txBox="1"/>
          <p:nvPr/>
        </p:nvSpPr>
        <p:spPr>
          <a:xfrm>
            <a:off x="8005470" y="5028614"/>
            <a:ext cx="1620000" cy="36000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txBody>
          <a:bodyPr wrap="square" lIns="0" rIns="0" rtlCol="0">
            <a:spAutoFit/>
          </a:bodyPr>
          <a:lstStyle/>
          <a:p>
            <a:pPr algn="ctr"/>
            <a:r>
              <a:rPr lang="de-DE" sz="1400" dirty="0">
                <a:latin typeface="Comic Sans MS" panose="030F0902030302020204" pitchFamily="66" charset="0"/>
              </a:rPr>
              <a:t>das zehnte Kind</a:t>
            </a:r>
          </a:p>
        </p:txBody>
      </p:sp>
      <p:sp>
        <p:nvSpPr>
          <p:cNvPr id="44" name="Textfeld 43">
            <a:extLst>
              <a:ext uri="{FF2B5EF4-FFF2-40B4-BE49-F238E27FC236}">
                <a16:creationId xmlns:a16="http://schemas.microsoft.com/office/drawing/2014/main" id="{084B3E29-78C3-5620-C914-78091C2EBFE9}"/>
              </a:ext>
            </a:extLst>
          </p:cNvPr>
          <p:cNvSpPr txBox="1"/>
          <p:nvPr/>
        </p:nvSpPr>
        <p:spPr>
          <a:xfrm>
            <a:off x="259703" y="3899234"/>
            <a:ext cx="1620000" cy="607576"/>
          </a:xfrm>
          <a:prstGeom prst="roundRect">
            <a:avLst>
              <a:gd name="adj" fmla="val 15571"/>
            </a:avLst>
          </a:prstGeom>
          <a:solidFill>
            <a:schemeClr val="bg1"/>
          </a:solidFill>
          <a:ln>
            <a:noFill/>
          </a:ln>
        </p:spPr>
        <p:txBody>
          <a:bodyPr wrap="square" lIns="0" rIns="0" rtlCol="0">
            <a:spAutoFit/>
          </a:bodyPr>
          <a:lstStyle/>
          <a:p>
            <a:pPr algn="ctr"/>
            <a:r>
              <a:rPr lang="ro-RO" sz="1600" dirty="0">
                <a:latin typeface="Comic Sans MS" panose="030F0902030302020204" pitchFamily="66" charset="0"/>
              </a:rPr>
              <a:t>Primul copil</a:t>
            </a:r>
            <a:br>
              <a:rPr lang="ro-RO" sz="1400" dirty="0">
                <a:latin typeface="Comic Sans MS" panose="030F0902030302020204" pitchFamily="66" charset="0"/>
              </a:rPr>
            </a:br>
            <a:r>
              <a:rPr lang="ro-RO" sz="1400" dirty="0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</a:rPr>
              <a:t>[primul kopil]</a:t>
            </a:r>
            <a:endParaRPr lang="de-DE" sz="1400" dirty="0">
              <a:solidFill>
                <a:schemeClr val="bg1">
                  <a:lumMod val="65000"/>
                </a:schemeClr>
              </a:solidFill>
              <a:latin typeface="Comic Sans MS" panose="030F0902030302020204" pitchFamily="66" charset="0"/>
            </a:endParaRPr>
          </a:p>
        </p:txBody>
      </p:sp>
      <p:sp>
        <p:nvSpPr>
          <p:cNvPr id="45" name="Textfeld 44">
            <a:extLst>
              <a:ext uri="{FF2B5EF4-FFF2-40B4-BE49-F238E27FC236}">
                <a16:creationId xmlns:a16="http://schemas.microsoft.com/office/drawing/2014/main" id="{3FA13B50-B5CC-32D2-7DAD-B4843CFBE4A0}"/>
              </a:ext>
            </a:extLst>
          </p:cNvPr>
          <p:cNvSpPr txBox="1"/>
          <p:nvPr/>
        </p:nvSpPr>
        <p:spPr>
          <a:xfrm>
            <a:off x="2181126" y="3876085"/>
            <a:ext cx="1620000" cy="623649"/>
          </a:xfrm>
          <a:prstGeom prst="roundRect">
            <a:avLst>
              <a:gd name="adj" fmla="val 20178"/>
            </a:avLst>
          </a:prstGeom>
          <a:solidFill>
            <a:schemeClr val="bg1"/>
          </a:solidFill>
          <a:ln>
            <a:noFill/>
          </a:ln>
        </p:spPr>
        <p:txBody>
          <a:bodyPr wrap="square" lIns="0" rIns="0" rtlCol="0">
            <a:spAutoFit/>
          </a:bodyPr>
          <a:lstStyle/>
          <a:p>
            <a:pPr algn="ctr"/>
            <a:r>
              <a:rPr lang="ro-RO" sz="1600" dirty="0">
                <a:latin typeface="Comic Sans MS" panose="030F0902030302020204" pitchFamily="66" charset="0"/>
              </a:rPr>
              <a:t>Al doilea copil </a:t>
            </a:r>
            <a:br>
              <a:rPr lang="ro-RO" sz="1400" dirty="0">
                <a:latin typeface="Comic Sans MS" panose="030F0902030302020204" pitchFamily="66" charset="0"/>
              </a:rPr>
            </a:br>
            <a:r>
              <a:rPr lang="ro-RO" sz="1400" dirty="0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</a:rPr>
              <a:t>[al dojlea kopil]</a:t>
            </a:r>
            <a:endParaRPr lang="de-DE" sz="1400" dirty="0">
              <a:solidFill>
                <a:schemeClr val="bg1">
                  <a:lumMod val="65000"/>
                </a:schemeClr>
              </a:solidFill>
              <a:latin typeface="Comic Sans MS" panose="030F0902030302020204" pitchFamily="66" charset="0"/>
            </a:endParaRPr>
          </a:p>
        </p:txBody>
      </p:sp>
      <p:sp>
        <p:nvSpPr>
          <p:cNvPr id="46" name="Textfeld 45">
            <a:extLst>
              <a:ext uri="{FF2B5EF4-FFF2-40B4-BE49-F238E27FC236}">
                <a16:creationId xmlns:a16="http://schemas.microsoft.com/office/drawing/2014/main" id="{C60A4AEF-0BD2-C8AB-B936-4566C76B478E}"/>
              </a:ext>
            </a:extLst>
          </p:cNvPr>
          <p:cNvSpPr txBox="1"/>
          <p:nvPr/>
        </p:nvSpPr>
        <p:spPr>
          <a:xfrm>
            <a:off x="4129914" y="3874481"/>
            <a:ext cx="1620000" cy="586145"/>
          </a:xfrm>
          <a:prstGeom prst="roundRect">
            <a:avLst>
              <a:gd name="adj" fmla="val 9647"/>
            </a:avLst>
          </a:prstGeom>
          <a:solidFill>
            <a:schemeClr val="bg1"/>
          </a:solidFill>
          <a:ln>
            <a:noFill/>
          </a:ln>
        </p:spPr>
        <p:txBody>
          <a:bodyPr wrap="square" lIns="0" rIns="0" rtlCol="0">
            <a:spAutoFit/>
          </a:bodyPr>
          <a:lstStyle/>
          <a:p>
            <a:pPr algn="ctr"/>
            <a:r>
              <a:rPr lang="ro-RO" sz="1600" dirty="0">
                <a:latin typeface="Comic Sans MS" panose="030F0902030302020204" pitchFamily="66" charset="0"/>
              </a:rPr>
              <a:t>Al treilea copil</a:t>
            </a:r>
            <a:br>
              <a:rPr lang="ro-RO" sz="1600" dirty="0">
                <a:latin typeface="Comic Sans MS" panose="030F0902030302020204" pitchFamily="66" charset="0"/>
              </a:rPr>
            </a:br>
            <a:r>
              <a:rPr lang="ro-RO" sz="1400" dirty="0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</a:rPr>
              <a:t>[al trejlea kopil]</a:t>
            </a:r>
            <a:endParaRPr lang="de-DE" sz="1600" dirty="0">
              <a:solidFill>
                <a:schemeClr val="bg1">
                  <a:lumMod val="65000"/>
                </a:schemeClr>
              </a:solidFill>
              <a:latin typeface="Comic Sans MS" panose="030F0902030302020204" pitchFamily="66" charset="0"/>
            </a:endParaRPr>
          </a:p>
        </p:txBody>
      </p:sp>
      <p:sp>
        <p:nvSpPr>
          <p:cNvPr id="48" name="Textfeld 47">
            <a:extLst>
              <a:ext uri="{FF2B5EF4-FFF2-40B4-BE49-F238E27FC236}">
                <a16:creationId xmlns:a16="http://schemas.microsoft.com/office/drawing/2014/main" id="{826FA24D-0A04-2EFB-DBB7-E498D78AAFE7}"/>
              </a:ext>
            </a:extLst>
          </p:cNvPr>
          <p:cNvSpPr txBox="1"/>
          <p:nvPr/>
        </p:nvSpPr>
        <p:spPr>
          <a:xfrm>
            <a:off x="6037841" y="3874481"/>
            <a:ext cx="1620000" cy="575429"/>
          </a:xfrm>
          <a:prstGeom prst="roundRect">
            <a:avLst>
              <a:gd name="adj" fmla="val 7094"/>
            </a:avLst>
          </a:prstGeom>
          <a:solidFill>
            <a:schemeClr val="bg1"/>
          </a:solidFill>
          <a:ln>
            <a:noFill/>
          </a:ln>
        </p:spPr>
        <p:txBody>
          <a:bodyPr wrap="square" lIns="0" rIns="0" rtlCol="0">
            <a:spAutoFit/>
          </a:bodyPr>
          <a:lstStyle/>
          <a:p>
            <a:pPr algn="ctr"/>
            <a:r>
              <a:rPr lang="ro-RO" sz="1600" dirty="0">
                <a:latin typeface="Comic Sans MS" panose="030F0902030302020204" pitchFamily="66" charset="0"/>
              </a:rPr>
              <a:t>Al patrulea copil</a:t>
            </a:r>
            <a:br>
              <a:rPr lang="ro-RO" sz="1800" dirty="0">
                <a:latin typeface="Comic Sans MS" panose="030F0902030302020204" pitchFamily="66" charset="0"/>
              </a:rPr>
            </a:br>
            <a:r>
              <a:rPr lang="ro-RO" sz="1400" dirty="0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</a:rPr>
              <a:t>[al patrulea kopil]</a:t>
            </a:r>
            <a:endParaRPr lang="de-DE" sz="1600" dirty="0">
              <a:solidFill>
                <a:schemeClr val="bg1">
                  <a:lumMod val="65000"/>
                </a:schemeClr>
              </a:solidFill>
              <a:latin typeface="Comic Sans MS" panose="030F0902030302020204" pitchFamily="66" charset="0"/>
            </a:endParaRPr>
          </a:p>
        </p:txBody>
      </p:sp>
      <p:sp>
        <p:nvSpPr>
          <p:cNvPr id="49" name="Textfeld 48">
            <a:extLst>
              <a:ext uri="{FF2B5EF4-FFF2-40B4-BE49-F238E27FC236}">
                <a16:creationId xmlns:a16="http://schemas.microsoft.com/office/drawing/2014/main" id="{5164B87E-0D5D-5765-F9BD-55A0DAC053FE}"/>
              </a:ext>
            </a:extLst>
          </p:cNvPr>
          <p:cNvSpPr txBox="1"/>
          <p:nvPr/>
        </p:nvSpPr>
        <p:spPr>
          <a:xfrm>
            <a:off x="8005470" y="3722975"/>
            <a:ext cx="1620000" cy="814090"/>
          </a:xfrm>
          <a:prstGeom prst="roundRect">
            <a:avLst>
              <a:gd name="adj" fmla="val 9647"/>
            </a:avLst>
          </a:prstGeom>
          <a:solidFill>
            <a:schemeClr val="bg1"/>
          </a:solidFill>
          <a:ln>
            <a:noFill/>
          </a:ln>
        </p:spPr>
        <p:txBody>
          <a:bodyPr wrap="square" lIns="0" rIns="0" rtlCol="0">
            <a:spAutoFit/>
          </a:bodyPr>
          <a:lstStyle/>
          <a:p>
            <a:pPr algn="ctr"/>
            <a:r>
              <a:rPr lang="ro-RO" sz="1600" dirty="0">
                <a:latin typeface="Comic Sans MS" panose="030F0902030302020204" pitchFamily="66" charset="0"/>
              </a:rPr>
              <a:t>Al cincilea copil</a:t>
            </a:r>
            <a:br>
              <a:rPr lang="ro-RO" sz="4000" dirty="0">
                <a:latin typeface="Comic Sans MS" panose="030F0902030302020204" pitchFamily="66" charset="0"/>
              </a:rPr>
            </a:br>
            <a:r>
              <a:rPr lang="ro-RO" sz="1400" dirty="0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</a:rPr>
              <a:t>[al tschintschilea kopil]</a:t>
            </a:r>
            <a:endParaRPr lang="de-DE" sz="1800" dirty="0">
              <a:solidFill>
                <a:schemeClr val="bg1">
                  <a:lumMod val="65000"/>
                </a:schemeClr>
              </a:solidFill>
              <a:latin typeface="Comic Sans MS" panose="030F0902030302020204" pitchFamily="66" charset="0"/>
            </a:endParaRPr>
          </a:p>
        </p:txBody>
      </p:sp>
      <p:sp>
        <p:nvSpPr>
          <p:cNvPr id="50" name="Textfeld 49">
            <a:extLst>
              <a:ext uri="{FF2B5EF4-FFF2-40B4-BE49-F238E27FC236}">
                <a16:creationId xmlns:a16="http://schemas.microsoft.com/office/drawing/2014/main" id="{1FF1C123-B801-9FD4-994F-47DEB8136041}"/>
              </a:ext>
            </a:extLst>
          </p:cNvPr>
          <p:cNvSpPr txBox="1"/>
          <p:nvPr/>
        </p:nvSpPr>
        <p:spPr>
          <a:xfrm>
            <a:off x="2205746" y="5816942"/>
            <a:ext cx="1620000" cy="54483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txBody>
          <a:bodyPr wrap="square" lIns="0" rIns="0" rtlCol="0">
            <a:spAutoFit/>
          </a:bodyPr>
          <a:lstStyle/>
          <a:p>
            <a:pPr algn="ctr"/>
            <a:r>
              <a:rPr lang="ro-RO" sz="1400" dirty="0">
                <a:latin typeface="Comic Sans MS" panose="030F0902030302020204" pitchFamily="66" charset="0"/>
              </a:rPr>
              <a:t>Al șaptelea copil</a:t>
            </a:r>
            <a:br>
              <a:rPr lang="ro-RO" sz="3200" dirty="0">
                <a:latin typeface="Comic Sans MS" panose="030F0902030302020204" pitchFamily="66" charset="0"/>
              </a:rPr>
            </a:br>
            <a:r>
              <a:rPr lang="ro-RO" sz="1200" dirty="0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</a:rPr>
              <a:t>[al schaptelea kopil]</a:t>
            </a:r>
            <a:endParaRPr lang="de-DE" sz="1400" dirty="0">
              <a:solidFill>
                <a:schemeClr val="bg1">
                  <a:lumMod val="65000"/>
                </a:schemeClr>
              </a:solidFill>
              <a:latin typeface="Comic Sans MS" panose="030F0902030302020204" pitchFamily="66" charset="0"/>
            </a:endParaRPr>
          </a:p>
        </p:txBody>
      </p:sp>
      <p:sp>
        <p:nvSpPr>
          <p:cNvPr id="54" name="Textfeld 53">
            <a:extLst>
              <a:ext uri="{FF2B5EF4-FFF2-40B4-BE49-F238E27FC236}">
                <a16:creationId xmlns:a16="http://schemas.microsoft.com/office/drawing/2014/main" id="{C83E3BF8-D32B-65B7-1E24-49FA171FFFE9}"/>
              </a:ext>
            </a:extLst>
          </p:cNvPr>
          <p:cNvSpPr txBox="1"/>
          <p:nvPr/>
        </p:nvSpPr>
        <p:spPr>
          <a:xfrm>
            <a:off x="6037841" y="5814586"/>
            <a:ext cx="1620000" cy="612934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txBody>
          <a:bodyPr wrap="square" lIns="0" rIns="0" rtlCol="0">
            <a:spAutoFit/>
          </a:bodyPr>
          <a:lstStyle/>
          <a:p>
            <a:pPr algn="ctr"/>
            <a:r>
              <a:rPr lang="ro-RO" sz="1600" dirty="0">
                <a:latin typeface="Comic Sans MS" panose="030F0902030302020204" pitchFamily="66" charset="0"/>
              </a:rPr>
              <a:t>Al nouălea copil</a:t>
            </a:r>
            <a:br>
              <a:rPr lang="ro-RO" sz="3200" dirty="0">
                <a:latin typeface="Comic Sans MS" panose="030F0902030302020204" pitchFamily="66" charset="0"/>
              </a:rPr>
            </a:br>
            <a:r>
              <a:rPr lang="ro-RO" sz="1400" dirty="0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</a:rPr>
              <a:t>[al noualea kopil]</a:t>
            </a:r>
            <a:endParaRPr lang="de-DE" sz="1400" dirty="0">
              <a:solidFill>
                <a:schemeClr val="bg1">
                  <a:lumMod val="65000"/>
                </a:schemeClr>
              </a:solidFill>
              <a:latin typeface="Comic Sans MS" panose="030F0902030302020204" pitchFamily="66" charset="0"/>
            </a:endParaRPr>
          </a:p>
        </p:txBody>
      </p:sp>
      <p:sp>
        <p:nvSpPr>
          <p:cNvPr id="55" name="Textfeld 54">
            <a:extLst>
              <a:ext uri="{FF2B5EF4-FFF2-40B4-BE49-F238E27FC236}">
                <a16:creationId xmlns:a16="http://schemas.microsoft.com/office/drawing/2014/main" id="{9BD8229D-794A-230B-3287-D656886849BA}"/>
              </a:ext>
            </a:extLst>
          </p:cNvPr>
          <p:cNvSpPr txBox="1"/>
          <p:nvPr/>
        </p:nvSpPr>
        <p:spPr>
          <a:xfrm>
            <a:off x="8005470" y="5812231"/>
            <a:ext cx="1620000" cy="54483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txBody>
          <a:bodyPr wrap="square" lIns="0" rIns="0" rtlCol="0">
            <a:spAutoFit/>
          </a:bodyPr>
          <a:lstStyle/>
          <a:p>
            <a:pPr algn="ctr"/>
            <a:r>
              <a:rPr lang="ro-RO" sz="1400" dirty="0">
                <a:latin typeface="Comic Sans MS" panose="030F0902030302020204" pitchFamily="66" charset="0"/>
              </a:rPr>
              <a:t>Al zecelea copil</a:t>
            </a:r>
            <a:br>
              <a:rPr lang="ro-RO" sz="3200" dirty="0">
                <a:latin typeface="Comic Sans MS" panose="030F0902030302020204" pitchFamily="66" charset="0"/>
              </a:rPr>
            </a:br>
            <a:r>
              <a:rPr lang="ro-RO" sz="1200" dirty="0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</a:rPr>
              <a:t>[al setschelea kopil]</a:t>
            </a:r>
            <a:endParaRPr lang="de-DE" sz="1400" dirty="0">
              <a:solidFill>
                <a:schemeClr val="bg1">
                  <a:lumMod val="65000"/>
                </a:schemeClr>
              </a:solidFill>
              <a:latin typeface="Comic Sans MS" panose="030F0902030302020204" pitchFamily="66" charset="0"/>
            </a:endParaRPr>
          </a:p>
        </p:txBody>
      </p:sp>
      <p:sp>
        <p:nvSpPr>
          <p:cNvPr id="56" name="Textfeld 55">
            <a:extLst>
              <a:ext uri="{FF2B5EF4-FFF2-40B4-BE49-F238E27FC236}">
                <a16:creationId xmlns:a16="http://schemas.microsoft.com/office/drawing/2014/main" id="{86A27537-3492-CD17-BBD6-FFA76BA65EB0}"/>
              </a:ext>
            </a:extLst>
          </p:cNvPr>
          <p:cNvSpPr txBox="1"/>
          <p:nvPr/>
        </p:nvSpPr>
        <p:spPr>
          <a:xfrm>
            <a:off x="254672" y="5810418"/>
            <a:ext cx="1620000" cy="54483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txBody>
          <a:bodyPr wrap="square" lIns="0" rIns="0" rtlCol="0">
            <a:spAutoFit/>
          </a:bodyPr>
          <a:lstStyle/>
          <a:p>
            <a:pPr algn="ctr"/>
            <a:r>
              <a:rPr lang="ro-RO" sz="1400" dirty="0">
                <a:latin typeface="Comic Sans MS" panose="030F0902030302020204" pitchFamily="66" charset="0"/>
              </a:rPr>
              <a:t>Al șaselea copil</a:t>
            </a:r>
            <a:br>
              <a:rPr lang="ro-RO" sz="3200" dirty="0">
                <a:latin typeface="Comic Sans MS" panose="030F0902030302020204" pitchFamily="66" charset="0"/>
              </a:rPr>
            </a:br>
            <a:r>
              <a:rPr lang="ro-RO" sz="1200" dirty="0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</a:rPr>
              <a:t>[al schasselea kopil]</a:t>
            </a:r>
            <a:endParaRPr lang="de-DE" dirty="0">
              <a:solidFill>
                <a:schemeClr val="bg1">
                  <a:lumMod val="65000"/>
                </a:schemeClr>
              </a:solidFill>
              <a:latin typeface="Comic Sans MS" panose="030F0902030302020204" pitchFamily="66" charset="0"/>
            </a:endParaRPr>
          </a:p>
        </p:txBody>
      </p:sp>
      <p:sp>
        <p:nvSpPr>
          <p:cNvPr id="67" name="Textfeld 66">
            <a:extLst>
              <a:ext uri="{FF2B5EF4-FFF2-40B4-BE49-F238E27FC236}">
                <a16:creationId xmlns:a16="http://schemas.microsoft.com/office/drawing/2014/main" id="{546FCDC7-3A1B-BD56-7F51-5E799B64CFD8}"/>
              </a:ext>
            </a:extLst>
          </p:cNvPr>
          <p:cNvSpPr txBox="1"/>
          <p:nvPr/>
        </p:nvSpPr>
        <p:spPr>
          <a:xfrm>
            <a:off x="4129914" y="5816942"/>
            <a:ext cx="1620000" cy="612934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txBody>
          <a:bodyPr wrap="square" lIns="0" rIns="0" rtlCol="0">
            <a:spAutoFit/>
          </a:bodyPr>
          <a:lstStyle/>
          <a:p>
            <a:pPr algn="ctr"/>
            <a:r>
              <a:rPr lang="ro-RO" sz="1600" dirty="0">
                <a:latin typeface="Comic Sans MS" panose="030F0902030302020204" pitchFamily="66" charset="0"/>
              </a:rPr>
              <a:t>Al optulea copil</a:t>
            </a:r>
            <a:br>
              <a:rPr lang="ro-RO" sz="3600" dirty="0">
                <a:latin typeface="Comic Sans MS" panose="030F0902030302020204" pitchFamily="66" charset="0"/>
              </a:rPr>
            </a:br>
            <a:r>
              <a:rPr lang="ro-RO" sz="1400" dirty="0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</a:rPr>
              <a:t>[al optulea kopil]</a:t>
            </a:r>
            <a:endParaRPr lang="de-DE" sz="1600" dirty="0">
              <a:solidFill>
                <a:schemeClr val="bg1">
                  <a:lumMod val="65000"/>
                </a:schemeClr>
              </a:solidFill>
              <a:latin typeface="Comic Sans MS" panose="030F0902030302020204" pitchFamily="66" charset="0"/>
            </a:endParaRPr>
          </a:p>
        </p:txBody>
      </p:sp>
      <p:cxnSp>
        <p:nvCxnSpPr>
          <p:cNvPr id="2" name="Gerade Verbindung mit Pfeil 1">
            <a:extLst>
              <a:ext uri="{FF2B5EF4-FFF2-40B4-BE49-F238E27FC236}">
                <a16:creationId xmlns:a16="http://schemas.microsoft.com/office/drawing/2014/main" id="{54A9250B-E8B0-F895-4BE5-519A47742C19}"/>
              </a:ext>
            </a:extLst>
          </p:cNvPr>
          <p:cNvCxnSpPr>
            <a:cxnSpLocks/>
          </p:cNvCxnSpPr>
          <p:nvPr/>
        </p:nvCxnSpPr>
        <p:spPr>
          <a:xfrm flipH="1">
            <a:off x="1350192" y="2785564"/>
            <a:ext cx="433500" cy="275544"/>
          </a:xfrm>
          <a:prstGeom prst="straightConnector1">
            <a:avLst/>
          </a:prstGeom>
          <a:ln w="28575">
            <a:solidFill>
              <a:srgbClr val="317A85"/>
            </a:solidFill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3" name="Gerade Verbindung mit Pfeil 2">
            <a:extLst>
              <a:ext uri="{FF2B5EF4-FFF2-40B4-BE49-F238E27FC236}">
                <a16:creationId xmlns:a16="http://schemas.microsoft.com/office/drawing/2014/main" id="{8B9C5F6A-B144-3404-13FD-CF7A878FB005}"/>
              </a:ext>
            </a:extLst>
          </p:cNvPr>
          <p:cNvCxnSpPr>
            <a:cxnSpLocks/>
          </p:cNvCxnSpPr>
          <p:nvPr/>
        </p:nvCxnSpPr>
        <p:spPr>
          <a:xfrm>
            <a:off x="2693837" y="2751614"/>
            <a:ext cx="180574" cy="280650"/>
          </a:xfrm>
          <a:prstGeom prst="straightConnector1">
            <a:avLst/>
          </a:prstGeom>
          <a:ln w="28575">
            <a:solidFill>
              <a:srgbClr val="317A85"/>
            </a:solidFill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4" name="Gerade Verbindung mit Pfeil 3">
            <a:extLst>
              <a:ext uri="{FF2B5EF4-FFF2-40B4-BE49-F238E27FC236}">
                <a16:creationId xmlns:a16="http://schemas.microsoft.com/office/drawing/2014/main" id="{DCE4B1D1-7677-87BC-F296-58215CD480F9}"/>
              </a:ext>
            </a:extLst>
          </p:cNvPr>
          <p:cNvCxnSpPr>
            <a:cxnSpLocks/>
          </p:cNvCxnSpPr>
          <p:nvPr/>
        </p:nvCxnSpPr>
        <p:spPr>
          <a:xfrm>
            <a:off x="3691890" y="2785564"/>
            <a:ext cx="837947" cy="295232"/>
          </a:xfrm>
          <a:prstGeom prst="straightConnector1">
            <a:avLst/>
          </a:prstGeom>
          <a:ln w="28575">
            <a:solidFill>
              <a:srgbClr val="317A85"/>
            </a:solidFill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pic>
        <p:nvPicPr>
          <p:cNvPr id="5" name="Audio Recording 11.07.2023, 19:52:13">
            <a:hlinkClick r:id="" action="ppaction://media"/>
            <a:extLst>
              <a:ext uri="{FF2B5EF4-FFF2-40B4-BE49-F238E27FC236}">
                <a16:creationId xmlns:a16="http://schemas.microsoft.com/office/drawing/2014/main" id="{6E3D5BBC-1A08-0297-0200-169B43BEA748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47">
            <a:duotone>
              <a:prstClr val="black"/>
              <a:schemeClr val="accent4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852853" y="3408377"/>
            <a:ext cx="482554" cy="482554"/>
          </a:xfrm>
          <a:prstGeom prst="rect">
            <a:avLst/>
          </a:prstGeom>
        </p:spPr>
      </p:pic>
      <p:pic>
        <p:nvPicPr>
          <p:cNvPr id="8" name="Audio Recording 11.07.2023, 19:52:43">
            <a:hlinkClick r:id="" action="ppaction://media"/>
            <a:extLst>
              <a:ext uri="{FF2B5EF4-FFF2-40B4-BE49-F238E27FC236}">
                <a16:creationId xmlns:a16="http://schemas.microsoft.com/office/drawing/2014/main" id="{9B1BAB60-1FB2-75D6-EF29-DDC54DCCEE66}"/>
              </a:ext>
            </a:extLst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47">
            <a:duotone>
              <a:prstClr val="black"/>
              <a:schemeClr val="accent4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2769297" y="3363605"/>
            <a:ext cx="492897" cy="492897"/>
          </a:xfrm>
          <a:prstGeom prst="rect">
            <a:avLst/>
          </a:prstGeom>
        </p:spPr>
      </p:pic>
      <p:pic>
        <p:nvPicPr>
          <p:cNvPr id="9" name="Audio Recording 11.07.2023, 19:52:58">
            <a:hlinkClick r:id="" action="ppaction://media"/>
            <a:extLst>
              <a:ext uri="{FF2B5EF4-FFF2-40B4-BE49-F238E27FC236}">
                <a16:creationId xmlns:a16="http://schemas.microsoft.com/office/drawing/2014/main" id="{8A6E35FE-C0F4-1627-75FF-EA9E624D6B65}"/>
              </a:ext>
            </a:extLst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47">
            <a:duotone>
              <a:prstClr val="black"/>
              <a:schemeClr val="accent4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4740353" y="3367743"/>
            <a:ext cx="537510" cy="537510"/>
          </a:xfrm>
          <a:prstGeom prst="rect">
            <a:avLst/>
          </a:prstGeom>
        </p:spPr>
      </p:pic>
      <p:pic>
        <p:nvPicPr>
          <p:cNvPr id="10" name="Audio Recording 11.07.2023, 19:53:14">
            <a:hlinkClick r:id="" action="ppaction://media"/>
            <a:extLst>
              <a:ext uri="{FF2B5EF4-FFF2-40B4-BE49-F238E27FC236}">
                <a16:creationId xmlns:a16="http://schemas.microsoft.com/office/drawing/2014/main" id="{664DE783-BC12-D849-5863-53DC20AEDC8F}"/>
              </a:ext>
            </a:extLst>
          </p:cNvPr>
          <p:cNvPicPr>
            <a:picLocks noChangeAspect="1"/>
          </p:cNvPicPr>
          <p:nvPr>
            <a:audioFile r:link="rId10"/>
            <p:extLst>
              <p:ext uri="{DAA4B4D4-6D71-4841-9C94-3DE7FCFB9230}">
                <p14:media xmlns:p14="http://schemas.microsoft.com/office/powerpoint/2010/main" r:embed="rId9"/>
              </p:ext>
            </p:extLst>
          </p:nvPr>
        </p:nvPicPr>
        <p:blipFill>
          <a:blip r:embed="rId47">
            <a:duotone>
              <a:prstClr val="black"/>
              <a:schemeClr val="accent4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6634972" y="3370882"/>
            <a:ext cx="485620" cy="485620"/>
          </a:xfrm>
          <a:prstGeom prst="rect">
            <a:avLst/>
          </a:prstGeom>
        </p:spPr>
      </p:pic>
      <p:pic>
        <p:nvPicPr>
          <p:cNvPr id="11" name="Audio Recording 11.07.2023, 19:53:32">
            <a:hlinkClick r:id="" action="ppaction://media"/>
            <a:extLst>
              <a:ext uri="{FF2B5EF4-FFF2-40B4-BE49-F238E27FC236}">
                <a16:creationId xmlns:a16="http://schemas.microsoft.com/office/drawing/2014/main" id="{D31E33AF-8072-82EF-3AFB-1CA6A2DEDC82}"/>
              </a:ext>
            </a:extLst>
          </p:cNvPr>
          <p:cNvPicPr>
            <a:picLocks noChangeAspect="1"/>
          </p:cNvPicPr>
          <p:nvPr>
            <a:audioFile r:link="rId12"/>
            <p:extLst>
              <p:ext uri="{DAA4B4D4-6D71-4841-9C94-3DE7FCFB9230}">
                <p14:media xmlns:p14="http://schemas.microsoft.com/office/powerpoint/2010/main" r:embed="rId11"/>
              </p:ext>
            </p:extLst>
          </p:nvPr>
        </p:nvPicPr>
        <p:blipFill>
          <a:blip r:embed="rId47">
            <a:duotone>
              <a:prstClr val="black"/>
              <a:schemeClr val="accent4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8634020" y="3362365"/>
            <a:ext cx="530289" cy="530289"/>
          </a:xfrm>
          <a:prstGeom prst="rect">
            <a:avLst/>
          </a:prstGeom>
        </p:spPr>
      </p:pic>
      <p:pic>
        <p:nvPicPr>
          <p:cNvPr id="13" name="Audio Recording 11.07.2023, 19:53:50">
            <a:hlinkClick r:id="" action="ppaction://media"/>
            <a:extLst>
              <a:ext uri="{FF2B5EF4-FFF2-40B4-BE49-F238E27FC236}">
                <a16:creationId xmlns:a16="http://schemas.microsoft.com/office/drawing/2014/main" id="{F27BC05B-A796-AFA5-0993-E034B4A42DD7}"/>
              </a:ext>
            </a:extLst>
          </p:cNvPr>
          <p:cNvPicPr>
            <a:picLocks noChangeAspect="1"/>
          </p:cNvPicPr>
          <p:nvPr>
            <a:audioFile r:link="rId14"/>
            <p:extLst>
              <p:ext uri="{DAA4B4D4-6D71-4841-9C94-3DE7FCFB9230}">
                <p14:media xmlns:p14="http://schemas.microsoft.com/office/powerpoint/2010/main" r:embed="rId13"/>
              </p:ext>
            </p:extLst>
          </p:nvPr>
        </p:nvPicPr>
        <p:blipFill>
          <a:blip r:embed="rId47">
            <a:duotone>
              <a:prstClr val="black"/>
              <a:schemeClr val="accent4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861323" y="5324853"/>
            <a:ext cx="507153" cy="507153"/>
          </a:xfrm>
          <a:prstGeom prst="rect">
            <a:avLst/>
          </a:prstGeom>
        </p:spPr>
      </p:pic>
      <p:pic>
        <p:nvPicPr>
          <p:cNvPr id="14" name="Audio Recording 11.07.2023, 19:54:15">
            <a:hlinkClick r:id="" action="ppaction://media"/>
            <a:extLst>
              <a:ext uri="{FF2B5EF4-FFF2-40B4-BE49-F238E27FC236}">
                <a16:creationId xmlns:a16="http://schemas.microsoft.com/office/drawing/2014/main" id="{DC99E624-0E85-2840-F51A-468E7D177318}"/>
              </a:ext>
            </a:extLst>
          </p:cNvPr>
          <p:cNvPicPr>
            <a:picLocks noChangeAspect="1"/>
          </p:cNvPicPr>
          <p:nvPr>
            <a:audioFile r:link="rId16"/>
            <p:extLst>
              <p:ext uri="{DAA4B4D4-6D71-4841-9C94-3DE7FCFB9230}">
                <p14:media xmlns:p14="http://schemas.microsoft.com/office/powerpoint/2010/main" r:embed="rId15"/>
              </p:ext>
            </p:extLst>
          </p:nvPr>
        </p:nvPicPr>
        <p:blipFill>
          <a:blip r:embed="rId47">
            <a:duotone>
              <a:prstClr val="black"/>
              <a:schemeClr val="accent4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2769297" y="5278993"/>
            <a:ext cx="553013" cy="553013"/>
          </a:xfrm>
          <a:prstGeom prst="rect">
            <a:avLst/>
          </a:prstGeom>
        </p:spPr>
      </p:pic>
      <p:pic>
        <p:nvPicPr>
          <p:cNvPr id="16" name="Audio Recording 11.07.2023, 19:54:30">
            <a:hlinkClick r:id="" action="ppaction://media"/>
            <a:extLst>
              <a:ext uri="{FF2B5EF4-FFF2-40B4-BE49-F238E27FC236}">
                <a16:creationId xmlns:a16="http://schemas.microsoft.com/office/drawing/2014/main" id="{A83388E1-E036-CB97-D31E-C6297ED0931F}"/>
              </a:ext>
            </a:extLst>
          </p:cNvPr>
          <p:cNvPicPr>
            <a:picLocks noChangeAspect="1"/>
          </p:cNvPicPr>
          <p:nvPr>
            <a:audioFile r:link="rId18"/>
            <p:extLst>
              <p:ext uri="{DAA4B4D4-6D71-4841-9C94-3DE7FCFB9230}">
                <p14:media xmlns:p14="http://schemas.microsoft.com/office/powerpoint/2010/main" r:embed="rId17"/>
              </p:ext>
            </p:extLst>
          </p:nvPr>
        </p:nvPicPr>
        <p:blipFill>
          <a:blip r:embed="rId47">
            <a:duotone>
              <a:prstClr val="black"/>
              <a:schemeClr val="accent4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4723482" y="5281342"/>
            <a:ext cx="514624" cy="514624"/>
          </a:xfrm>
          <a:prstGeom prst="rect">
            <a:avLst/>
          </a:prstGeom>
        </p:spPr>
      </p:pic>
      <p:pic>
        <p:nvPicPr>
          <p:cNvPr id="17" name="Audio Recording 11.07.2023, 19:54:47">
            <a:hlinkClick r:id="" action="ppaction://media"/>
            <a:extLst>
              <a:ext uri="{FF2B5EF4-FFF2-40B4-BE49-F238E27FC236}">
                <a16:creationId xmlns:a16="http://schemas.microsoft.com/office/drawing/2014/main" id="{86C308F5-C1F3-2954-C304-43A1E49C9BB9}"/>
              </a:ext>
            </a:extLst>
          </p:cNvPr>
          <p:cNvPicPr>
            <a:picLocks noChangeAspect="1"/>
          </p:cNvPicPr>
          <p:nvPr>
            <a:audioFile r:link="rId20"/>
            <p:extLst>
              <p:ext uri="{DAA4B4D4-6D71-4841-9C94-3DE7FCFB9230}">
                <p14:media xmlns:p14="http://schemas.microsoft.com/office/powerpoint/2010/main" r:embed="rId19"/>
              </p:ext>
            </p:extLst>
          </p:nvPr>
        </p:nvPicPr>
        <p:blipFill>
          <a:blip r:embed="rId47">
            <a:duotone>
              <a:prstClr val="black"/>
              <a:schemeClr val="accent4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6665430" y="5295583"/>
            <a:ext cx="522535" cy="522535"/>
          </a:xfrm>
          <a:prstGeom prst="rect">
            <a:avLst/>
          </a:prstGeom>
        </p:spPr>
      </p:pic>
      <p:pic>
        <p:nvPicPr>
          <p:cNvPr id="18" name="Audio Recording 11.07.2023, 19:55:03">
            <a:hlinkClick r:id="" action="ppaction://media"/>
            <a:extLst>
              <a:ext uri="{FF2B5EF4-FFF2-40B4-BE49-F238E27FC236}">
                <a16:creationId xmlns:a16="http://schemas.microsoft.com/office/drawing/2014/main" id="{93432CF2-FB1A-5823-DF08-E619FE84EF64}"/>
              </a:ext>
            </a:extLst>
          </p:cNvPr>
          <p:cNvPicPr>
            <a:picLocks noChangeAspect="1"/>
          </p:cNvPicPr>
          <p:nvPr>
            <a:audioFile r:link="rId22"/>
            <p:extLst>
              <p:ext uri="{DAA4B4D4-6D71-4841-9C94-3DE7FCFB9230}">
                <p14:media xmlns:p14="http://schemas.microsoft.com/office/powerpoint/2010/main" r:embed="rId21"/>
              </p:ext>
            </p:extLst>
          </p:nvPr>
        </p:nvPicPr>
        <p:blipFill>
          <a:blip r:embed="rId47">
            <a:duotone>
              <a:prstClr val="black"/>
              <a:schemeClr val="accent4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8634020" y="5265980"/>
            <a:ext cx="576000" cy="576000"/>
          </a:xfrm>
          <a:prstGeom prst="rect">
            <a:avLst/>
          </a:prstGeom>
        </p:spPr>
      </p:pic>
      <p:pic>
        <p:nvPicPr>
          <p:cNvPr id="19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070FC61E-C678-62CB-EC44-8F36652130F3}"/>
              </a:ext>
            </a:extLst>
          </p:cNvPr>
          <p:cNvPicPr>
            <a:picLocks noChangeAspect="1"/>
          </p:cNvPicPr>
          <p:nvPr>
            <a:audioFile r:link="rId24"/>
            <p:extLst>
              <p:ext uri="{DAA4B4D4-6D71-4841-9C94-3DE7FCFB9230}">
                <p14:media xmlns:p14="http://schemas.microsoft.com/office/powerpoint/2010/main" r:embed="rId23"/>
              </p:ext>
            </p:extLst>
          </p:nvPr>
        </p:nvPicPr>
        <p:blipFill>
          <a:blip r:embed="rId48">
            <a:lum bright="70000" contrast="-70000"/>
          </a:blip>
          <a:stretch>
            <a:fillRect/>
          </a:stretch>
        </p:blipFill>
        <p:spPr>
          <a:xfrm>
            <a:off x="5732540" y="168370"/>
            <a:ext cx="432000" cy="432000"/>
          </a:xfrm>
          <a:prstGeom prst="rect">
            <a:avLst/>
          </a:prstGeom>
        </p:spPr>
      </p:pic>
      <p:pic>
        <p:nvPicPr>
          <p:cNvPr id="20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BD3D8F9D-B3D5-D9D0-463C-BAFBE683851F}"/>
              </a:ext>
            </a:extLst>
          </p:cNvPr>
          <p:cNvPicPr>
            <a:picLocks noChangeAspect="1"/>
          </p:cNvPicPr>
          <p:nvPr>
            <a:audioFile r:link="rId26"/>
            <p:extLst>
              <p:ext uri="{DAA4B4D4-6D71-4841-9C94-3DE7FCFB9230}">
                <p14:media xmlns:p14="http://schemas.microsoft.com/office/powerpoint/2010/main" r:embed="rId25"/>
              </p:ext>
            </p:extLst>
          </p:nvPr>
        </p:nvPicPr>
        <p:blipFill>
          <a:blip r:embed="rId48">
            <a:lum bright="70000" contrast="-70000"/>
          </a:blip>
          <a:stretch>
            <a:fillRect/>
          </a:stretch>
        </p:blipFill>
        <p:spPr>
          <a:xfrm>
            <a:off x="936476" y="4416210"/>
            <a:ext cx="432000" cy="432000"/>
          </a:xfrm>
          <a:prstGeom prst="rect">
            <a:avLst/>
          </a:prstGeom>
        </p:spPr>
      </p:pic>
      <p:pic>
        <p:nvPicPr>
          <p:cNvPr id="21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55736287-CC2A-9A8A-BADB-AE76F56DE230}"/>
              </a:ext>
            </a:extLst>
          </p:cNvPr>
          <p:cNvPicPr>
            <a:picLocks noChangeAspect="1"/>
          </p:cNvPicPr>
          <p:nvPr>
            <a:audioFile r:link="rId28"/>
            <p:extLst>
              <p:ext uri="{DAA4B4D4-6D71-4841-9C94-3DE7FCFB9230}">
                <p14:media xmlns:p14="http://schemas.microsoft.com/office/powerpoint/2010/main" r:embed="rId27"/>
              </p:ext>
            </p:extLst>
          </p:nvPr>
        </p:nvPicPr>
        <p:blipFill>
          <a:blip r:embed="rId48">
            <a:lum bright="70000" contrast="-70000"/>
          </a:blip>
          <a:stretch>
            <a:fillRect/>
          </a:stretch>
        </p:blipFill>
        <p:spPr>
          <a:xfrm>
            <a:off x="2782654" y="4449910"/>
            <a:ext cx="432000" cy="432000"/>
          </a:xfrm>
          <a:prstGeom prst="rect">
            <a:avLst/>
          </a:prstGeom>
        </p:spPr>
      </p:pic>
      <p:pic>
        <p:nvPicPr>
          <p:cNvPr id="2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3AB4D393-5ECB-AF8D-0A5D-427CA75EA08F}"/>
              </a:ext>
            </a:extLst>
          </p:cNvPr>
          <p:cNvPicPr>
            <a:picLocks noChangeAspect="1"/>
          </p:cNvPicPr>
          <p:nvPr>
            <a:audioFile r:link="rId30"/>
            <p:extLst>
              <p:ext uri="{DAA4B4D4-6D71-4841-9C94-3DE7FCFB9230}">
                <p14:media xmlns:p14="http://schemas.microsoft.com/office/powerpoint/2010/main" r:embed="rId29"/>
              </p:ext>
            </p:extLst>
          </p:nvPr>
        </p:nvPicPr>
        <p:blipFill>
          <a:blip r:embed="rId48">
            <a:lum bright="70000" contrast="-70000"/>
          </a:blip>
          <a:stretch>
            <a:fillRect/>
          </a:stretch>
        </p:blipFill>
        <p:spPr>
          <a:xfrm>
            <a:off x="4723482" y="4418916"/>
            <a:ext cx="432000" cy="432000"/>
          </a:xfrm>
          <a:prstGeom prst="rect">
            <a:avLst/>
          </a:prstGeom>
        </p:spPr>
      </p:pic>
      <p:pic>
        <p:nvPicPr>
          <p:cNvPr id="23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237F2831-78B3-BCB6-BCCD-B9B5692B4A64}"/>
              </a:ext>
            </a:extLst>
          </p:cNvPr>
          <p:cNvPicPr>
            <a:picLocks noChangeAspect="1"/>
          </p:cNvPicPr>
          <p:nvPr>
            <a:audioFile r:link="rId32"/>
            <p:extLst>
              <p:ext uri="{DAA4B4D4-6D71-4841-9C94-3DE7FCFB9230}">
                <p14:media xmlns:p14="http://schemas.microsoft.com/office/powerpoint/2010/main" r:embed="rId31"/>
              </p:ext>
            </p:extLst>
          </p:nvPr>
        </p:nvPicPr>
        <p:blipFill>
          <a:blip r:embed="rId48">
            <a:lum bright="70000" contrast="-70000"/>
          </a:blip>
          <a:stretch>
            <a:fillRect/>
          </a:stretch>
        </p:blipFill>
        <p:spPr>
          <a:xfrm>
            <a:off x="6631841" y="4426456"/>
            <a:ext cx="432000" cy="432000"/>
          </a:xfrm>
          <a:prstGeom prst="rect">
            <a:avLst/>
          </a:prstGeom>
        </p:spPr>
      </p:pic>
      <p:pic>
        <p:nvPicPr>
          <p:cNvPr id="24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9A7639D1-494A-1526-1473-C31439F3F815}"/>
              </a:ext>
            </a:extLst>
          </p:cNvPr>
          <p:cNvPicPr>
            <a:picLocks noChangeAspect="1"/>
          </p:cNvPicPr>
          <p:nvPr>
            <a:audioFile r:link="rId34"/>
            <p:extLst>
              <p:ext uri="{DAA4B4D4-6D71-4841-9C94-3DE7FCFB9230}">
                <p14:media xmlns:p14="http://schemas.microsoft.com/office/powerpoint/2010/main" r:embed="rId33"/>
              </p:ext>
            </p:extLst>
          </p:nvPr>
        </p:nvPicPr>
        <p:blipFill>
          <a:blip r:embed="rId48">
            <a:lum bright="70000" contrast="-70000"/>
          </a:blip>
          <a:stretch>
            <a:fillRect/>
          </a:stretch>
        </p:blipFill>
        <p:spPr>
          <a:xfrm>
            <a:off x="8683164" y="4477931"/>
            <a:ext cx="432000" cy="432000"/>
          </a:xfrm>
          <a:prstGeom prst="rect">
            <a:avLst/>
          </a:prstGeom>
        </p:spPr>
      </p:pic>
      <p:pic>
        <p:nvPicPr>
          <p:cNvPr id="25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5E314C4B-E91B-6DA1-214D-598E307CFE43}"/>
              </a:ext>
            </a:extLst>
          </p:cNvPr>
          <p:cNvPicPr>
            <a:picLocks noChangeAspect="1"/>
          </p:cNvPicPr>
          <p:nvPr>
            <a:audioFile r:link="rId36"/>
            <p:extLst>
              <p:ext uri="{DAA4B4D4-6D71-4841-9C94-3DE7FCFB9230}">
                <p14:media xmlns:p14="http://schemas.microsoft.com/office/powerpoint/2010/main" r:embed="rId35"/>
              </p:ext>
            </p:extLst>
          </p:nvPr>
        </p:nvPicPr>
        <p:blipFill>
          <a:blip r:embed="rId48">
            <a:lum bright="70000" contrast="-70000"/>
          </a:blip>
          <a:stretch>
            <a:fillRect/>
          </a:stretch>
        </p:blipFill>
        <p:spPr>
          <a:xfrm>
            <a:off x="878130" y="6361772"/>
            <a:ext cx="432000" cy="432000"/>
          </a:xfrm>
          <a:prstGeom prst="rect">
            <a:avLst/>
          </a:prstGeom>
        </p:spPr>
      </p:pic>
      <p:pic>
        <p:nvPicPr>
          <p:cNvPr id="26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A1B4AC2E-28CA-E8CF-23D1-01C0C299F538}"/>
              </a:ext>
            </a:extLst>
          </p:cNvPr>
          <p:cNvPicPr>
            <a:picLocks noChangeAspect="1"/>
          </p:cNvPicPr>
          <p:nvPr>
            <a:audioFile r:link="rId38"/>
            <p:extLst>
              <p:ext uri="{DAA4B4D4-6D71-4841-9C94-3DE7FCFB9230}">
                <p14:media xmlns:p14="http://schemas.microsoft.com/office/powerpoint/2010/main" r:embed="rId37"/>
              </p:ext>
            </p:extLst>
          </p:nvPr>
        </p:nvPicPr>
        <p:blipFill>
          <a:blip r:embed="rId48">
            <a:lum bright="70000" contrast="-70000"/>
          </a:blip>
          <a:stretch>
            <a:fillRect/>
          </a:stretch>
        </p:blipFill>
        <p:spPr>
          <a:xfrm>
            <a:off x="2830194" y="6317888"/>
            <a:ext cx="432000" cy="432000"/>
          </a:xfrm>
          <a:prstGeom prst="rect">
            <a:avLst/>
          </a:prstGeom>
        </p:spPr>
      </p:pic>
      <p:pic>
        <p:nvPicPr>
          <p:cNvPr id="27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5F47A74A-EBBA-4501-BD6C-572616919B68}"/>
              </a:ext>
            </a:extLst>
          </p:cNvPr>
          <p:cNvPicPr>
            <a:picLocks noChangeAspect="1"/>
          </p:cNvPicPr>
          <p:nvPr>
            <a:audioFile r:link="rId40"/>
            <p:extLst>
              <p:ext uri="{DAA4B4D4-6D71-4841-9C94-3DE7FCFB9230}">
                <p14:media xmlns:p14="http://schemas.microsoft.com/office/powerpoint/2010/main" r:embed="rId39"/>
              </p:ext>
            </p:extLst>
          </p:nvPr>
        </p:nvPicPr>
        <p:blipFill>
          <a:blip r:embed="rId48">
            <a:lum bright="70000" contrast="-70000"/>
          </a:blip>
          <a:stretch>
            <a:fillRect/>
          </a:stretch>
        </p:blipFill>
        <p:spPr>
          <a:xfrm>
            <a:off x="4740353" y="6396823"/>
            <a:ext cx="432000" cy="432000"/>
          </a:xfrm>
          <a:prstGeom prst="rect">
            <a:avLst/>
          </a:prstGeom>
        </p:spPr>
      </p:pic>
      <p:pic>
        <p:nvPicPr>
          <p:cNvPr id="28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09582722-64F7-D8A3-5F74-2FE69E605AA7}"/>
              </a:ext>
            </a:extLst>
          </p:cNvPr>
          <p:cNvPicPr>
            <a:picLocks noChangeAspect="1"/>
          </p:cNvPicPr>
          <p:nvPr>
            <a:audioFile r:link="rId42"/>
            <p:extLst>
              <p:ext uri="{DAA4B4D4-6D71-4841-9C94-3DE7FCFB9230}">
                <p14:media xmlns:p14="http://schemas.microsoft.com/office/powerpoint/2010/main" r:embed="rId41"/>
              </p:ext>
            </p:extLst>
          </p:nvPr>
        </p:nvPicPr>
        <p:blipFill>
          <a:blip r:embed="rId48">
            <a:lum bright="70000" contrast="-70000"/>
          </a:blip>
          <a:stretch>
            <a:fillRect/>
          </a:stretch>
        </p:blipFill>
        <p:spPr>
          <a:xfrm>
            <a:off x="6710697" y="6361772"/>
            <a:ext cx="432000" cy="432000"/>
          </a:xfrm>
          <a:prstGeom prst="rect">
            <a:avLst/>
          </a:prstGeom>
        </p:spPr>
      </p:pic>
      <p:pic>
        <p:nvPicPr>
          <p:cNvPr id="37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D8AD2DBD-4ABE-EEFB-3737-B5B7A07EDF53}"/>
              </a:ext>
            </a:extLst>
          </p:cNvPr>
          <p:cNvPicPr>
            <a:picLocks noChangeAspect="1"/>
          </p:cNvPicPr>
          <p:nvPr>
            <a:audioFile r:link="rId44"/>
            <p:extLst>
              <p:ext uri="{DAA4B4D4-6D71-4841-9C94-3DE7FCFB9230}">
                <p14:media xmlns:p14="http://schemas.microsoft.com/office/powerpoint/2010/main" r:embed="rId43"/>
              </p:ext>
            </p:extLst>
          </p:nvPr>
        </p:nvPicPr>
        <p:blipFill>
          <a:blip r:embed="rId48">
            <a:lum bright="70000" contrast="-70000"/>
          </a:blip>
          <a:stretch>
            <a:fillRect/>
          </a:stretch>
        </p:blipFill>
        <p:spPr>
          <a:xfrm>
            <a:off x="8706020" y="6355248"/>
            <a:ext cx="432000" cy="43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0151362"/>
      </p:ext>
    </p:extLst>
  </p:cSld>
  <p:clrMapOvr>
    <a:masterClrMapping/>
  </p:clrMapOvr>
  <p:timing>
    <p:tnLst>
      <p:par>
        <p:cTn id="1" dur="indefinite" restart="never" nodeType="tmRoot">
          <p:childTnLst>
            <p:audio>
              <p:cMediaNode vol="80000">
                <p:cTn id="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audio>
            <p:audio>
              <p:cMediaNode vol="80000">
                <p:cTn id="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  <p:audio>
              <p:cMediaNode vol="80000">
                <p:cTn id="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  <p:audio>
              <p:cMediaNode vol="80000">
                <p:cTn id="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  <p:audio>
              <p:cMediaNode vol="80000">
                <p:cTn id="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  <p:audio>
              <p:cMediaNode vol="80000">
                <p:cTn id="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  <p:audio>
              <p:cMediaNode vol="80000">
                <p:cTn id="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  <p:audio>
              <p:cMediaNode vol="80000">
                <p:cTn id="1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audio>
            <p:audio>
              <p:cMediaNode vol="80000">
                <p:cTn id="1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7"/>
                </p:tgtEl>
              </p:cMediaNode>
            </p:audio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8"/>
                </p:tgtEl>
              </p:cMediaNode>
            </p:audio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9"/>
                </p:tgtEl>
              </p:cMediaNode>
            </p:audio>
            <p:audio>
              <p:cMediaNode vol="80000">
                <p:cTn id="1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0"/>
                </p:tgtEl>
              </p:cMediaNode>
            </p:audio>
            <p:audio>
              <p:cMediaNode vol="80000">
                <p:cTn id="1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1"/>
                </p:tgtEl>
              </p:cMediaNode>
            </p:audio>
            <p:audio>
              <p:cMediaNode vol="80000">
                <p:cTn id="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2"/>
                </p:tgtEl>
              </p:cMediaNode>
            </p:audio>
            <p:audio>
              <p:cMediaNode vol="80000">
                <p:cTn id="1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3"/>
                </p:tgtEl>
              </p:cMediaNode>
            </p:audio>
            <p:audio>
              <p:cMediaNode vol="80000">
                <p:cTn id="1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4"/>
                </p:tgtEl>
              </p:cMediaNode>
            </p:audio>
            <p:audio>
              <p:cMediaNode vol="8000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5"/>
                </p:tgtEl>
              </p:cMediaNode>
            </p:audio>
            <p:audio>
              <p:cMediaNode vol="80000">
                <p:cTn id="2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6"/>
                </p:tgtEl>
              </p:cMediaNode>
            </p:audio>
            <p:audio>
              <p:cMediaNode vol="80000">
                <p:cTn id="2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7"/>
                </p:tgtEl>
              </p:cMediaNode>
            </p:audio>
            <p:audio>
              <p:cMediaNode vol="80000">
                <p:cTn id="2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8"/>
                </p:tgtEl>
              </p:cMediaNode>
            </p:audio>
            <p:audio>
              <p:cMediaNode vol="80000">
                <p:cTn id="2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7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">
  <a:themeElements>
    <a:clrScheme name="Laufschrift">
      <a:dk1>
        <a:srgbClr val="000000"/>
      </a:dk1>
      <a:lt1>
        <a:sysClr val="window" lastClr="FFFFFF"/>
      </a:lt1>
      <a:dk2>
        <a:srgbClr val="5E5E5E"/>
      </a:dk2>
      <a:lt2>
        <a:srgbClr val="DDDDDD"/>
      </a:lt2>
      <a:accent1>
        <a:srgbClr val="418AB3"/>
      </a:accent1>
      <a:accent2>
        <a:srgbClr val="A6B727"/>
      </a:accent2>
      <a:accent3>
        <a:srgbClr val="F69200"/>
      </a:accent3>
      <a:accent4>
        <a:srgbClr val="838383"/>
      </a:accent4>
      <a:accent5>
        <a:srgbClr val="FEC306"/>
      </a:accent5>
      <a:accent6>
        <a:srgbClr val="DF5327"/>
      </a:accent6>
      <a:hlink>
        <a:srgbClr val="F59E00"/>
      </a:hlink>
      <a:folHlink>
        <a:srgbClr val="B2B2B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AE6F2518-B084-4896-AF52-66CC2144AA26}"/>
    </a:ext>
  </a:extLst>
</a:theme>
</file>

<file path=ppt/theme/theme2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 2013 - 2022</Template>
  <TotalTime>0</TotalTime>
  <Words>789</Words>
  <Application>Microsoft Macintosh PowerPoint</Application>
  <PresentationFormat>A4-Papier (210 x 297 mm)</PresentationFormat>
  <Paragraphs>232</Paragraphs>
  <Slides>20</Slides>
  <Notes>0</Notes>
  <HiddenSlides>0</HiddenSlides>
  <MMClips>126</MMClips>
  <ScaleCrop>false</ScaleCrop>
  <HeadingPairs>
    <vt:vector size="6" baseType="variant">
      <vt:variant>
        <vt:lpstr>Verwendete Schriftarten</vt:lpstr>
      </vt:variant>
      <vt:variant>
        <vt:i4>4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20</vt:i4>
      </vt:variant>
    </vt:vector>
  </HeadingPairs>
  <TitlesOfParts>
    <vt:vector size="25" baseType="lpstr">
      <vt:lpstr>Arial</vt:lpstr>
      <vt:lpstr>Calibri</vt:lpstr>
      <vt:lpstr>Comic Sans MS</vt:lpstr>
      <vt:lpstr>Grundschrift</vt:lpstr>
      <vt:lpstr>Office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Yannick Becker</dc:creator>
  <cp:lastModifiedBy>Katrin Gruhn</cp:lastModifiedBy>
  <cp:revision>71</cp:revision>
  <cp:lastPrinted>2022-05-18T12:46:11Z</cp:lastPrinted>
  <dcterms:created xsi:type="dcterms:W3CDTF">2022-05-10T12:43:55Z</dcterms:created>
  <dcterms:modified xsi:type="dcterms:W3CDTF">2023-08-02T13:46:22Z</dcterms:modified>
</cp:coreProperties>
</file>