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2" r:id="rId2"/>
    <p:sldId id="325" r:id="rId3"/>
    <p:sldId id="323" r:id="rId4"/>
    <p:sldId id="27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1"/>
    <a:srgbClr val="ED9107"/>
    <a:srgbClr val="D8E5E8"/>
    <a:srgbClr val="317A85"/>
    <a:srgbClr val="C00000"/>
    <a:srgbClr val="9D9D9D"/>
    <a:srgbClr val="000000"/>
    <a:srgbClr val="008B50"/>
    <a:srgbClr val="F1EEEE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660C9-9F42-45ED-9445-A552E28C0C15}" v="20" dt="2023-08-29T12:24:21.189"/>
    <p1510:client id="{AE2E3182-3CAD-453A-9AEB-198E037F5990}" v="4" dt="2023-08-29T12:30:36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8" autoAdjust="0"/>
    <p:restoredTop sz="95859"/>
  </p:normalViewPr>
  <p:slideViewPr>
    <p:cSldViewPr snapToGrid="0" snapToObjects="1">
      <p:cViewPr varScale="1">
        <p:scale>
          <a:sx n="93" d="100"/>
          <a:sy n="93" d="100"/>
        </p:scale>
        <p:origin x="216" y="6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AE2E3182-3CAD-453A-9AEB-198E037F5990}"/>
    <pc:docChg chg="modSld">
      <pc:chgData name="Jonna Rombeck" userId="04ba114fcc6e15a1" providerId="LiveId" clId="{AE2E3182-3CAD-453A-9AEB-198E037F5990}" dt="2023-08-29T12:30:36.128" v="3"/>
      <pc:docMkLst>
        <pc:docMk/>
      </pc:docMkLst>
      <pc:sldChg chg="modAnim">
        <pc:chgData name="Jonna Rombeck" userId="04ba114fcc6e15a1" providerId="LiveId" clId="{AE2E3182-3CAD-453A-9AEB-198E037F5990}" dt="2023-08-29T12:30:36.128" v="3"/>
        <pc:sldMkLst>
          <pc:docMk/>
          <pc:sldMk cId="4079305401" sldId="277"/>
        </pc:sldMkLst>
      </pc:sldChg>
      <pc:sldChg chg="modAnim">
        <pc:chgData name="Jonna Rombeck" userId="04ba114fcc6e15a1" providerId="LiveId" clId="{AE2E3182-3CAD-453A-9AEB-198E037F5990}" dt="2023-08-29T12:30:18.316" v="0"/>
        <pc:sldMkLst>
          <pc:docMk/>
          <pc:sldMk cId="777837692" sldId="292"/>
        </pc:sldMkLst>
      </pc:sldChg>
      <pc:sldChg chg="modAnim">
        <pc:chgData name="Jonna Rombeck" userId="04ba114fcc6e15a1" providerId="LiveId" clId="{AE2E3182-3CAD-453A-9AEB-198E037F5990}" dt="2023-08-29T12:30:31.414" v="2"/>
        <pc:sldMkLst>
          <pc:docMk/>
          <pc:sldMk cId="2947634012" sldId="323"/>
        </pc:sldMkLst>
      </pc:sldChg>
      <pc:sldChg chg="modAnim">
        <pc:chgData name="Jonna Rombeck" userId="04ba114fcc6e15a1" providerId="LiveId" clId="{AE2E3182-3CAD-453A-9AEB-198E037F5990}" dt="2023-08-29T12:30:26.617" v="1"/>
        <pc:sldMkLst>
          <pc:docMk/>
          <pc:sldMk cId="823488017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8B47C1-B68F-3647-2917-59E1C5EB3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35" y="197662"/>
            <a:ext cx="112919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microsoft.com/office/2007/relationships/media" Target="../media/media13.m4a"/><Relationship Id="rId1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image" Target="../media/image3.png"/><Relationship Id="rId2" Type="http://schemas.openxmlformats.org/officeDocument/2006/relationships/audio" Target="../media/media7.m4a"/><Relationship Id="rId16" Type="http://schemas.openxmlformats.org/officeDocument/2006/relationships/image" Target="../media/image5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1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0.m4a"/><Relationship Id="rId7" Type="http://schemas.microsoft.com/office/2007/relationships/media" Target="../media/media15.m4a"/><Relationship Id="rId12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1.m4a"/><Relationship Id="rId10" Type="http://schemas.openxmlformats.org/officeDocument/2006/relationships/image" Target="../media/image5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22.m4a"/><Relationship Id="rId18" Type="http://schemas.openxmlformats.org/officeDocument/2006/relationships/audio" Target="../media/media24.m4a"/><Relationship Id="rId26" Type="http://schemas.openxmlformats.org/officeDocument/2006/relationships/image" Target="../media/image3.png"/><Relationship Id="rId3" Type="http://schemas.microsoft.com/office/2007/relationships/media" Target="../media/media17.m4a"/><Relationship Id="rId21" Type="http://schemas.microsoft.com/office/2007/relationships/media" Target="../media/media26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microsoft.com/office/2007/relationships/media" Target="../media/media24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6" Type="http://schemas.openxmlformats.org/officeDocument/2006/relationships/audio" Target="../media/media23.m4a"/><Relationship Id="rId20" Type="http://schemas.openxmlformats.org/officeDocument/2006/relationships/audio" Target="../media/media25.m4a"/><Relationship Id="rId29" Type="http://schemas.openxmlformats.org/officeDocument/2006/relationships/image" Target="../media/image8.png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24" Type="http://schemas.openxmlformats.org/officeDocument/2006/relationships/audio" Target="../media/media27.m4a"/><Relationship Id="rId5" Type="http://schemas.microsoft.com/office/2007/relationships/media" Target="../media/media18.m4a"/><Relationship Id="rId15" Type="http://schemas.microsoft.com/office/2007/relationships/media" Target="../media/media23.m4a"/><Relationship Id="rId23" Type="http://schemas.microsoft.com/office/2007/relationships/media" Target="../media/media27.m4a"/><Relationship Id="rId28" Type="http://schemas.openxmlformats.org/officeDocument/2006/relationships/image" Target="../media/image7.png"/><Relationship Id="rId10" Type="http://schemas.openxmlformats.org/officeDocument/2006/relationships/audio" Target="../media/media20.m4a"/><Relationship Id="rId19" Type="http://schemas.microsoft.com/office/2007/relationships/media" Target="../media/media25.m4a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Relationship Id="rId22" Type="http://schemas.openxmlformats.org/officeDocument/2006/relationships/audio" Target="../media/media26.m4a"/><Relationship Id="rId27" Type="http://schemas.openxmlformats.org/officeDocument/2006/relationships/image" Target="../media/image6.png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40AEA6D-88BB-860C-684C-CA454E4F85E7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Symmetrie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425492" y="174464"/>
            <a:ext cx="412529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Simetrie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ssimetrie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Smiley 28"/>
          <p:cNvSpPr/>
          <p:nvPr/>
        </p:nvSpPr>
        <p:spPr>
          <a:xfrm>
            <a:off x="1359976" y="2041329"/>
            <a:ext cx="1795362" cy="1801595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257658" y="1774694"/>
            <a:ext cx="0" cy="241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62B4574A-D99E-5221-9CAA-89B91592A0AB}"/>
              </a:ext>
            </a:extLst>
          </p:cNvPr>
          <p:cNvSpPr txBox="1"/>
          <p:nvPr/>
        </p:nvSpPr>
        <p:spPr>
          <a:xfrm>
            <a:off x="5268803" y="2000478"/>
            <a:ext cx="228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Figur ist symmetrisch.</a:t>
            </a:r>
          </a:p>
          <a:p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A214E2-6E4E-E364-F5A6-6B22180A5754}"/>
              </a:ext>
            </a:extLst>
          </p:cNvPr>
          <p:cNvSpPr txBox="1"/>
          <p:nvPr/>
        </p:nvSpPr>
        <p:spPr>
          <a:xfrm>
            <a:off x="5336454" y="4450233"/>
            <a:ext cx="2258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Figura este simetrică.</a:t>
            </a:r>
            <a:endParaRPr lang="de-DE" altLang="de-DE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figura jesste ssimetrika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Bild 15" descr="Junge 1 sprich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17" y="2919891"/>
            <a:ext cx="1434344" cy="1993417"/>
          </a:xfrm>
          <a:prstGeom prst="rect">
            <a:avLst/>
          </a:prstGeom>
        </p:spPr>
      </p:pic>
      <p:pic>
        <p:nvPicPr>
          <p:cNvPr id="4" name="Audio Recording 16.01.2023, 11:33:03">
            <a:hlinkClick r:id="" action="ppaction://media"/>
            <a:extLst>
              <a:ext uri="{FF2B5EF4-FFF2-40B4-BE49-F238E27FC236}">
                <a16:creationId xmlns:a16="http://schemas.microsoft.com/office/drawing/2014/main" id="{0BA9F860-F273-6286-2C13-D69C8E179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759" y="21444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E1FD8-7A8F-A09B-9882-1EE6B0FF354B}"/>
              </a:ext>
            </a:extLst>
          </p:cNvPr>
          <p:cNvGrpSpPr/>
          <p:nvPr/>
        </p:nvGrpSpPr>
        <p:grpSpPr>
          <a:xfrm>
            <a:off x="243376" y="4518203"/>
            <a:ext cx="3922896" cy="1619585"/>
            <a:chOff x="257217" y="4913311"/>
            <a:chExt cx="3922896" cy="1619585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CA96FF4-8986-9FF6-F422-6A63E72F2B6D}"/>
                </a:ext>
              </a:extLst>
            </p:cNvPr>
            <p:cNvSpPr/>
            <p:nvPr/>
          </p:nvSpPr>
          <p:spPr>
            <a:xfrm rot="5400000">
              <a:off x="1408872" y="3761656"/>
              <a:ext cx="1619585" cy="3922896"/>
            </a:xfrm>
            <a:prstGeom prst="roundRect">
              <a:avLst>
                <a:gd name="adj" fmla="val 281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411658" y="5049961"/>
              <a:ext cx="303546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 Symmetrieachse</a:t>
              </a:r>
            </a:p>
          </p:txBody>
        </p:sp>
        <p:pic>
          <p:nvPicPr>
            <p:cNvPr id="8" name="Audio Recording 16.01.2023, 11:33:11">
              <a:hlinkClick r:id="" action="ppaction://media"/>
              <a:extLst>
                <a:ext uri="{FF2B5EF4-FFF2-40B4-BE49-F238E27FC236}">
                  <a16:creationId xmlns:a16="http://schemas.microsoft.com/office/drawing/2014/main" id="{AA088AC0-DCCC-3524-836F-D0FCE3D0D630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9616" y="5069839"/>
              <a:ext cx="468000" cy="468000"/>
            </a:xfrm>
            <a:prstGeom prst="rect">
              <a:avLst/>
            </a:prstGeom>
          </p:spPr>
        </p:pic>
      </p:grpSp>
      <p:pic>
        <p:nvPicPr>
          <p:cNvPr id="10" name="Audio Recording 16.01.2023, 11:33:22">
            <a:hlinkClick r:id="" action="ppaction://media"/>
            <a:extLst>
              <a:ext uri="{FF2B5EF4-FFF2-40B4-BE49-F238E27FC236}">
                <a16:creationId xmlns:a16="http://schemas.microsoft.com/office/drawing/2014/main" id="{CC19D937-9A48-5D2B-8FFA-1C889C916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868" y="2205514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97638D0-3131-B613-F295-65D5BFAAD0B2}"/>
              </a:ext>
            </a:extLst>
          </p:cNvPr>
          <p:cNvSpPr/>
          <p:nvPr/>
        </p:nvSpPr>
        <p:spPr>
          <a:xfrm>
            <a:off x="5155641" y="1799263"/>
            <a:ext cx="2618948" cy="1286298"/>
          </a:xfrm>
          <a:prstGeom prst="wedgeRoundRectCallout">
            <a:avLst>
              <a:gd name="adj1" fmla="val 40121"/>
              <a:gd name="adj2" fmla="val 747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50CAE37-5669-12E1-DC45-F74331250C2C}"/>
              </a:ext>
            </a:extLst>
          </p:cNvPr>
          <p:cNvSpPr/>
          <p:nvPr/>
        </p:nvSpPr>
        <p:spPr>
          <a:xfrm>
            <a:off x="5316867" y="4238594"/>
            <a:ext cx="2258894" cy="1808922"/>
          </a:xfrm>
          <a:prstGeom prst="wedgeRoundRectCallout">
            <a:avLst>
              <a:gd name="adj1" fmla="val 60309"/>
              <a:gd name="adj2" fmla="val -4787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0B0F63-3B9D-2987-7760-2BBC4ECE3C24}"/>
              </a:ext>
            </a:extLst>
          </p:cNvPr>
          <p:cNvSpPr txBox="1"/>
          <p:nvPr/>
        </p:nvSpPr>
        <p:spPr>
          <a:xfrm>
            <a:off x="393765" y="5213238"/>
            <a:ext cx="3035462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Axa </a:t>
            </a:r>
            <a:r>
              <a:rPr lang="de-DE" altLang="de-DE" sz="2000" dirty="0" err="1">
                <a:latin typeface="Comic Sans MS" panose="030F0702030302020204" pitchFamily="66" charset="0"/>
                <a:cs typeface="Calibri" panose="020F0502020204030204" pitchFamily="34" charset="0"/>
              </a:rPr>
              <a:t>simetric</a:t>
            </a:r>
            <a:r>
              <a:rPr lang="ro-RO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ă</a:t>
            </a:r>
            <a:br>
              <a:rPr lang="ro-RO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[axa ssimetrika]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9C925-92B2-C283-9E7A-E8A52F9D1A98}"/>
              </a:ext>
            </a:extLst>
          </p:cNvPr>
          <p:cNvSpPr>
            <a:spLocks noChangeAspect="1"/>
          </p:cNvSpPr>
          <p:nvPr/>
        </p:nvSpPr>
        <p:spPr>
          <a:xfrm>
            <a:off x="1878830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120D9-EBA4-EF7F-D673-BA3421A67855}"/>
              </a:ext>
            </a:extLst>
          </p:cNvPr>
          <p:cNvSpPr>
            <a:spLocks noChangeAspect="1"/>
          </p:cNvSpPr>
          <p:nvPr/>
        </p:nvSpPr>
        <p:spPr>
          <a:xfrm>
            <a:off x="2456487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BB1D40-2DF7-D41E-F704-C47B2C84D1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953000" y="186799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0E64F5-9A8E-A547-2337-E7062ECADA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90637" y="5391437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6F5FD8-1938-2E6A-1F38-E424422CF4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3546412" y="5359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76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95761D97-4931-566A-890F-CEE49D7DE5F0}"/>
              </a:ext>
            </a:extLst>
          </p:cNvPr>
          <p:cNvSpPr>
            <a:spLocks/>
          </p:cNvSpPr>
          <p:nvPr/>
        </p:nvSpPr>
        <p:spPr>
          <a:xfrm>
            <a:off x="222104" y="4076328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279A6CF-0958-7BAB-4CEB-45CE6B7B9840}"/>
              </a:ext>
            </a:extLst>
          </p:cNvPr>
          <p:cNvSpPr>
            <a:spLocks/>
          </p:cNvSpPr>
          <p:nvPr/>
        </p:nvSpPr>
        <p:spPr>
          <a:xfrm>
            <a:off x="3421805" y="4076326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5BD4E6-27A0-C79C-3C3A-327B44F04B7A}"/>
              </a:ext>
            </a:extLst>
          </p:cNvPr>
          <p:cNvSpPr>
            <a:spLocks/>
          </p:cNvSpPr>
          <p:nvPr/>
        </p:nvSpPr>
        <p:spPr>
          <a:xfrm>
            <a:off x="6601904" y="4076327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5D51DF-FC5B-9428-D9D7-C92E9C5DE8F7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 oglindi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 oglindi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11B219-1140-A5B8-E066-EC56FD9EFC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0978" y="1647350"/>
            <a:ext cx="1698123" cy="200923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B099C72A-612C-962C-5462-02DAE952AD52}"/>
              </a:ext>
            </a:extLst>
          </p:cNvPr>
          <p:cNvSpPr txBox="1"/>
          <p:nvPr/>
        </p:nvSpPr>
        <p:spPr>
          <a:xfrm>
            <a:off x="355384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Spiegel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517274-DC30-5EA1-19DC-B7A709F35C27}"/>
              </a:ext>
            </a:extLst>
          </p:cNvPr>
          <p:cNvSpPr txBox="1"/>
          <p:nvPr/>
        </p:nvSpPr>
        <p:spPr>
          <a:xfrm>
            <a:off x="3563077" y="4215263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spiegeln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F8C052-C54C-7139-2DD6-55DB37EA8BA5}"/>
              </a:ext>
            </a:extLst>
          </p:cNvPr>
          <p:cNvGrpSpPr>
            <a:grpSpLocks noChangeAspect="1"/>
          </p:cNvGrpSpPr>
          <p:nvPr/>
        </p:nvGrpSpPr>
        <p:grpSpPr>
          <a:xfrm>
            <a:off x="3982808" y="1482121"/>
            <a:ext cx="1912195" cy="2262523"/>
            <a:chOff x="433302" y="995526"/>
            <a:chExt cx="2121380" cy="2510030"/>
          </a:xfrm>
        </p:grpSpPr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519ADDA6-F013-23C5-A4D7-8710820B8873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4074FA-9C91-40CA-DC26-DB63FC7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pic>
        <p:nvPicPr>
          <p:cNvPr id="9" name="Audio Recording 16.01.2023, 11:33:56">
            <a:hlinkClick r:id="" action="ppaction://media"/>
            <a:extLst>
              <a:ext uri="{FF2B5EF4-FFF2-40B4-BE49-F238E27FC236}">
                <a16:creationId xmlns:a16="http://schemas.microsoft.com/office/drawing/2014/main" id="{BCF36B20-13A9-C45C-9982-F081CE6AD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1540" y="4189937"/>
            <a:ext cx="468000" cy="468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A8E5B97-536B-8791-8536-3998A3186E5D}"/>
              </a:ext>
            </a:extLst>
          </p:cNvPr>
          <p:cNvSpPr txBox="1"/>
          <p:nvPr/>
        </p:nvSpPr>
        <p:spPr>
          <a:xfrm>
            <a:off x="6743175" y="4215263"/>
            <a:ext cx="23394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660066"/>
                </a:solidFill>
                <a:latin typeface="Comic Sans MS" panose="030F0902030302020204" pitchFamily="66" charset="0"/>
              </a:rPr>
              <a:t>das Spiegelbild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0A0AE73-E4B4-6374-B20C-E4BBCA5F2D3E}"/>
              </a:ext>
            </a:extLst>
          </p:cNvPr>
          <p:cNvGrpSpPr>
            <a:grpSpLocks noChangeAspect="1"/>
          </p:cNvGrpSpPr>
          <p:nvPr/>
        </p:nvGrpSpPr>
        <p:grpSpPr>
          <a:xfrm>
            <a:off x="7166907" y="1466199"/>
            <a:ext cx="2024533" cy="2395442"/>
            <a:chOff x="433302" y="995526"/>
            <a:chExt cx="2121380" cy="2510030"/>
          </a:xfrm>
        </p:grpSpPr>
        <p:sp>
          <p:nvSpPr>
            <p:cNvPr id="55" name="Herz 54">
              <a:extLst>
                <a:ext uri="{FF2B5EF4-FFF2-40B4-BE49-F238E27FC236}">
                  <a16:creationId xmlns:a16="http://schemas.microsoft.com/office/drawing/2014/main" id="{CC1A94DE-93FB-017B-FE79-F92CAFA2D63F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4FC74C12-F97C-5B1A-7A58-4CADD22A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8144475" y="2927753"/>
            <a:ext cx="243219" cy="1427357"/>
          </a:xfrm>
          <a:prstGeom prst="straightConnector1">
            <a:avLst/>
          </a:prstGeom>
          <a:ln w="25400">
            <a:solidFill>
              <a:srgbClr val="66006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16.01.2023, 11:34:04">
            <a:hlinkClick r:id="" action="ppaction://media"/>
            <a:extLst>
              <a:ext uri="{FF2B5EF4-FFF2-40B4-BE49-F238E27FC236}">
                <a16:creationId xmlns:a16="http://schemas.microsoft.com/office/drawing/2014/main" id="{BF118968-1610-1FBD-8E5B-A6FDB6097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656" y="419909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6BADFD-AF78-A46B-7101-30DF4235FA66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FC5179C-EDB8-02FD-1228-D2BA6F62C7C7}"/>
              </a:ext>
            </a:extLst>
          </p:cNvPr>
          <p:cNvSpPr txBox="1"/>
          <p:nvPr/>
        </p:nvSpPr>
        <p:spPr>
          <a:xfrm>
            <a:off x="355384" y="4790507"/>
            <a:ext cx="2268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Oglinda</a:t>
            </a:r>
            <a:br>
              <a:rPr lang="ro-RO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[oglinda]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16.01.2023, 11:33:49">
            <a:hlinkClick r:id="" action="ppaction://media"/>
            <a:extLst>
              <a:ext uri="{FF2B5EF4-FFF2-40B4-BE49-F238E27FC236}">
                <a16:creationId xmlns:a16="http://schemas.microsoft.com/office/drawing/2014/main" id="{D246ACA4-A4B1-0FBD-5D20-7CB72E3E2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900" y="4199096"/>
            <a:ext cx="468000" cy="468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1E90161-365E-065E-B321-DFDF549D9BAA}"/>
              </a:ext>
            </a:extLst>
          </p:cNvPr>
          <p:cNvSpPr txBox="1"/>
          <p:nvPr/>
        </p:nvSpPr>
        <p:spPr>
          <a:xfrm>
            <a:off x="3575081" y="4790507"/>
            <a:ext cx="2268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A oglindi</a:t>
            </a:r>
            <a:br>
              <a:rPr lang="ro-RO" altLang="de-DE" sz="2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[a oglindi]</a:t>
            </a:r>
            <a:endParaRPr lang="de-DE" altLang="de-DE" sz="2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1B7F122-AE8A-D136-189C-343CBB0C5952}"/>
              </a:ext>
            </a:extLst>
          </p:cNvPr>
          <p:cNvSpPr txBox="1"/>
          <p:nvPr/>
        </p:nvSpPr>
        <p:spPr>
          <a:xfrm>
            <a:off x="6743174" y="4790507"/>
            <a:ext cx="23394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Imaginea în oglindă</a:t>
            </a:r>
            <a:br>
              <a:rPr lang="ro-RO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[imaginea in oglinda]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064019A-9664-DC28-77FB-5E8272A926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6F961F-289A-2F90-D4B7-9A51B7D26F3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709081" y="174610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C38C24-5897-B853-4811-A89517EAAF1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2746715" y="4954416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21065B-46EC-C143-8E47-374BDDB0B4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5920620" y="4933450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49D205-7F6B-613E-DFFC-49AD123F9D6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9131416" y="49544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80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AA6974-191A-2753-A61D-0FB3193167B8}"/>
              </a:ext>
            </a:extLst>
          </p:cNvPr>
          <p:cNvSpPr/>
          <p:nvPr/>
        </p:nvSpPr>
        <p:spPr>
          <a:xfrm>
            <a:off x="3598032" y="4810539"/>
            <a:ext cx="3521226" cy="1669774"/>
          </a:xfrm>
          <a:prstGeom prst="roundRect">
            <a:avLst>
              <a:gd name="adj" fmla="val 291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EBB2402-4669-95A1-63A2-DB0076DE7691}"/>
              </a:ext>
            </a:extLst>
          </p:cNvPr>
          <p:cNvSpPr txBox="1"/>
          <p:nvPr/>
        </p:nvSpPr>
        <p:spPr>
          <a:xfrm>
            <a:off x="3733689" y="5549787"/>
            <a:ext cx="2710649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Axa oglinzii</a:t>
            </a:r>
            <a:br>
              <a:rPr lang="ro-RO" altLang="de-DE" sz="20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[axa oglinsi]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733690" y="4958826"/>
            <a:ext cx="271064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die Spiegelachse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62934A-9EBC-2D66-C153-9E769B4981BA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" y="1221067"/>
            <a:ext cx="2660701" cy="3148161"/>
            <a:chOff x="2732965" y="1772279"/>
            <a:chExt cx="1235489" cy="1461839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A7703F3-B6C2-0B64-9562-3F032A7315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2965" y="1772279"/>
              <a:ext cx="1235489" cy="1461839"/>
              <a:chOff x="433302" y="995526"/>
              <a:chExt cx="2121380" cy="2510030"/>
            </a:xfrm>
          </p:grpSpPr>
          <p:sp>
            <p:nvSpPr>
              <p:cNvPr id="63" name="Herz 62">
                <a:extLst>
                  <a:ext uri="{FF2B5EF4-FFF2-40B4-BE49-F238E27FC236}">
                    <a16:creationId xmlns:a16="http://schemas.microsoft.com/office/drawing/2014/main" id="{FEFDB99F-A299-2D6C-2094-9699CFAD4D18}"/>
                  </a:ext>
                </a:extLst>
              </p:cNvPr>
              <p:cNvSpPr/>
              <p:nvPr/>
            </p:nvSpPr>
            <p:spPr>
              <a:xfrm rot="17954946">
                <a:off x="692119" y="2195970"/>
                <a:ext cx="1235488" cy="1209718"/>
              </a:xfrm>
              <a:prstGeom prst="hear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2715A29B-9113-7694-C8A5-AE403C83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302" y="995526"/>
                <a:ext cx="2121380" cy="2510030"/>
              </a:xfrm>
              <a:prstGeom prst="rect">
                <a:avLst/>
              </a:prstGeom>
            </p:spPr>
          </p:pic>
        </p:grpSp>
        <p:cxnSp>
          <p:nvCxnSpPr>
            <p:cNvPr id="41" name="Gerade Verbindung 40"/>
            <p:cNvCxnSpPr>
              <a:cxnSpLocks/>
            </p:cNvCxnSpPr>
            <p:nvPr/>
          </p:nvCxnSpPr>
          <p:spPr>
            <a:xfrm>
              <a:off x="2931329" y="2641245"/>
              <a:ext cx="721645" cy="414667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Recording 16.01.2023, 11:33:41">
            <a:hlinkClick r:id="" action="ppaction://media"/>
            <a:extLst>
              <a:ext uri="{FF2B5EF4-FFF2-40B4-BE49-F238E27FC236}">
                <a16:creationId xmlns:a16="http://schemas.microsoft.com/office/drawing/2014/main" id="{907B5841-A095-56D4-3EBF-4824A7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3032" y="4963378"/>
            <a:ext cx="497532" cy="468000"/>
          </a:xfrm>
          <a:prstGeom prst="rect">
            <a:avLst/>
          </a:prstGeom>
        </p:spPr>
      </p:pic>
      <p:sp>
        <p:nvSpPr>
          <p:cNvPr id="16" name="Herz 15">
            <a:extLst>
              <a:ext uri="{FF2B5EF4-FFF2-40B4-BE49-F238E27FC236}">
                <a16:creationId xmlns:a16="http://schemas.microsoft.com/office/drawing/2014/main" id="{DBFDCFDA-C04C-8567-F567-91BB0C225AC1}"/>
              </a:ext>
            </a:extLst>
          </p:cNvPr>
          <p:cNvSpPr>
            <a:spLocks noChangeAspect="1"/>
          </p:cNvSpPr>
          <p:nvPr/>
        </p:nvSpPr>
        <p:spPr>
          <a:xfrm>
            <a:off x="6444340" y="2019012"/>
            <a:ext cx="2153416" cy="2108499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71F91A-86D5-826E-61A2-3AA68B474943}"/>
              </a:ext>
            </a:extLst>
          </p:cNvPr>
          <p:cNvCxnSpPr>
            <a:cxnSpLocks noChangeAspect="1"/>
          </p:cNvCxnSpPr>
          <p:nvPr/>
        </p:nvCxnSpPr>
        <p:spPr>
          <a:xfrm>
            <a:off x="7519221" y="2208399"/>
            <a:ext cx="0" cy="210849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DD212FAF-8087-5DAC-25F0-C67CEB5623A5}"/>
              </a:ext>
            </a:extLst>
          </p:cNvPr>
          <p:cNvSpPr/>
          <p:nvPr/>
        </p:nvSpPr>
        <p:spPr>
          <a:xfrm>
            <a:off x="2173973" y="144315"/>
            <a:ext cx="434072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 oglindi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a oglindi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870968-9FA1-A5B3-04EB-C9608AB13B62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pic>
        <p:nvPicPr>
          <p:cNvPr id="10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9F97DBF1-4910-A7D2-525D-CB3C5F830B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8F1DFF-2730-11B1-1439-1B811ED132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4709318" y="221072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ACC32-A809-61F7-7161-6E5D344933B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6538116" y="5664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40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074E04A-D742-46AA-1C6B-C99E5D83B338}"/>
              </a:ext>
            </a:extLst>
          </p:cNvPr>
          <p:cNvSpPr/>
          <p:nvPr/>
        </p:nvSpPr>
        <p:spPr>
          <a:xfrm>
            <a:off x="6619551" y="2314814"/>
            <a:ext cx="3099514" cy="1368000"/>
          </a:xfrm>
          <a:prstGeom prst="roundRect">
            <a:avLst>
              <a:gd name="adj" fmla="val 281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AFA8ABB-4F5A-BC8D-5E7E-86730C143A71}"/>
              </a:ext>
            </a:extLst>
          </p:cNvPr>
          <p:cNvSpPr/>
          <p:nvPr/>
        </p:nvSpPr>
        <p:spPr>
          <a:xfrm>
            <a:off x="3403846" y="2314814"/>
            <a:ext cx="3099514" cy="1368000"/>
          </a:xfrm>
          <a:prstGeom prst="roundRect">
            <a:avLst>
              <a:gd name="adj" fmla="val 235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86935" y="2314815"/>
            <a:ext cx="3099514" cy="1368000"/>
          </a:xfrm>
          <a:prstGeom prst="roundRect">
            <a:avLst>
              <a:gd name="adj" fmla="val 326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06521" y="2437098"/>
            <a:ext cx="241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302428" y="2925360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Linearul</a:t>
            </a:r>
            <a:b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[linearul]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DAA7610-E3A9-C92B-69E2-2C060D8A44C7}"/>
              </a:ext>
            </a:extLst>
          </p:cNvPr>
          <p:cNvSpPr txBox="1"/>
          <p:nvPr/>
        </p:nvSpPr>
        <p:spPr>
          <a:xfrm>
            <a:off x="3503196" y="2428403"/>
            <a:ext cx="248748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Geodreieck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1840A070-476B-C067-EA33-5C468F2A6F9F}"/>
              </a:ext>
            </a:extLst>
          </p:cNvPr>
          <p:cNvSpPr txBox="1"/>
          <p:nvPr/>
        </p:nvSpPr>
        <p:spPr>
          <a:xfrm>
            <a:off x="3503196" y="2906607"/>
            <a:ext cx="2487480" cy="639366"/>
          </a:xfrm>
          <a:prstGeom prst="roundRect">
            <a:avLst>
              <a:gd name="adj" fmla="val 696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Echerul</a:t>
            </a:r>
            <a:br>
              <a:rPr lang="ro-RO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[eker]</a:t>
            </a:r>
            <a:endParaRPr lang="de-DE" altLang="de-DE" sz="2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B069E69-F5F8-7346-BA76-E23C196ABCD6}"/>
              </a:ext>
            </a:extLst>
          </p:cNvPr>
          <p:cNvSpPr txBox="1"/>
          <p:nvPr/>
        </p:nvSpPr>
        <p:spPr>
          <a:xfrm>
            <a:off x="6717373" y="2410912"/>
            <a:ext cx="2412000" cy="397907"/>
          </a:xfrm>
          <a:prstGeom prst="roundRect">
            <a:avLst>
              <a:gd name="adj" fmla="val 1259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Zirkel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0CBF0B0-1A78-B0C6-AF4D-2BCCFE62E456}"/>
              </a:ext>
            </a:extLst>
          </p:cNvPr>
          <p:cNvSpPr txBox="1"/>
          <p:nvPr/>
        </p:nvSpPr>
        <p:spPr>
          <a:xfrm>
            <a:off x="6717373" y="2908705"/>
            <a:ext cx="2412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Compasul</a:t>
            </a:r>
            <a:b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[kompassul]</a:t>
            </a:r>
            <a:endParaRPr lang="de-DE" alt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CE741E-008A-D328-B972-26C08273FC93}"/>
              </a:ext>
            </a:extLst>
          </p:cNvPr>
          <p:cNvSpPr/>
          <p:nvPr/>
        </p:nvSpPr>
        <p:spPr>
          <a:xfrm>
            <a:off x="2829431" y="161058"/>
            <a:ext cx="447322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Noi desenăm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noj dessenam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Audio Recording 16.01.2023, 11:34:40">
            <a:hlinkClick r:id="" action="ppaction://media"/>
            <a:extLst>
              <a:ext uri="{FF2B5EF4-FFF2-40B4-BE49-F238E27FC236}">
                <a16:creationId xmlns:a16="http://schemas.microsoft.com/office/drawing/2014/main" id="{C1037F0A-5CB7-ADD8-56F3-927DB0A1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9367" y="2413634"/>
            <a:ext cx="468000" cy="468000"/>
          </a:xfrm>
          <a:prstGeom prst="rect">
            <a:avLst/>
          </a:prstGeom>
        </p:spPr>
      </p:pic>
      <p:pic>
        <p:nvPicPr>
          <p:cNvPr id="3" name="Audio Recording 16.01.2023, 11:34:49">
            <a:hlinkClick r:id="" action="ppaction://media"/>
            <a:extLst>
              <a:ext uri="{FF2B5EF4-FFF2-40B4-BE49-F238E27FC236}">
                <a16:creationId xmlns:a16="http://schemas.microsoft.com/office/drawing/2014/main" id="{21D55F14-EDEE-7C0B-3F2D-4CA9BFCBCE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3018" y="241288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34:56">
            <a:hlinkClick r:id="" action="ppaction://media"/>
            <a:extLst>
              <a:ext uri="{FF2B5EF4-FFF2-40B4-BE49-F238E27FC236}">
                <a16:creationId xmlns:a16="http://schemas.microsoft.com/office/drawing/2014/main" id="{8B1E0F8F-6727-9172-E826-9F195C160E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219" y="2401567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35:25">
            <a:hlinkClick r:id="" action="ppaction://media"/>
            <a:extLst>
              <a:ext uri="{FF2B5EF4-FFF2-40B4-BE49-F238E27FC236}">
                <a16:creationId xmlns:a16="http://schemas.microsoft.com/office/drawing/2014/main" id="{25BE6745-5E78-56DA-9538-D526E4D58C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428" y="201036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9F6E08-8E37-3DD6-AAF1-56F32ECBE93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3784" y="1484341"/>
            <a:ext cx="2165815" cy="34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80942E-D342-D619-AB9A-41DC628E29A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86163" y="1199918"/>
            <a:ext cx="1571530" cy="81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1F535-B770-19FC-CA52-DCF1D25762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27168" y="1028489"/>
            <a:ext cx="522369" cy="1207189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FEF4072-C248-BB42-97E2-64FF6B7B767F}"/>
              </a:ext>
            </a:extLst>
          </p:cNvPr>
          <p:cNvSpPr/>
          <p:nvPr/>
        </p:nvSpPr>
        <p:spPr>
          <a:xfrm>
            <a:off x="1256467" y="4152155"/>
            <a:ext cx="3189164" cy="2231053"/>
          </a:xfrm>
          <a:prstGeom prst="roundRect">
            <a:avLst>
              <a:gd name="adj" fmla="val 28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135B574-E6DB-F70E-448F-8CEE3B2DB687}"/>
              </a:ext>
            </a:extLst>
          </p:cNvPr>
          <p:cNvGrpSpPr/>
          <p:nvPr/>
        </p:nvGrpSpPr>
        <p:grpSpPr>
          <a:xfrm rot="16200000">
            <a:off x="-239219" y="5102500"/>
            <a:ext cx="1905745" cy="383103"/>
            <a:chOff x="373138" y="4317468"/>
            <a:chExt cx="1905745" cy="383103"/>
          </a:xfrm>
        </p:grpSpPr>
        <p:cxnSp>
          <p:nvCxnSpPr>
            <p:cNvPr id="12" name="Gerade Verbindung 11"/>
            <p:cNvCxnSpPr>
              <a:cxnSpLocks/>
            </p:cNvCxnSpPr>
            <p:nvPr/>
          </p:nvCxnSpPr>
          <p:spPr>
            <a:xfrm flipH="1">
              <a:off x="373138" y="4317468"/>
              <a:ext cx="1681147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cxnSpLocks/>
            </p:cNvCxnSpPr>
            <p:nvPr/>
          </p:nvCxnSpPr>
          <p:spPr>
            <a:xfrm flipH="1">
              <a:off x="608195" y="4700571"/>
              <a:ext cx="1670688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1351405" y="4221585"/>
            <a:ext cx="2527003" cy="677585"/>
          </a:xfrm>
          <a:prstGeom prst="roundRect">
            <a:avLst>
              <a:gd name="adj" fmla="val 86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DC4951"/>
                </a:solidFill>
                <a:latin typeface="Comic Sans MS" panose="030F0902030302020204" pitchFamily="66" charset="0"/>
              </a:rPr>
              <a:t>parallel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174172A-B0B3-34E8-28E8-C4DED8B1ADC3}"/>
              </a:ext>
            </a:extLst>
          </p:cNvPr>
          <p:cNvSpPr txBox="1"/>
          <p:nvPr/>
        </p:nvSpPr>
        <p:spPr>
          <a:xfrm>
            <a:off x="1361929" y="4987499"/>
            <a:ext cx="2527003" cy="9443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Laturile sunt </a:t>
            </a:r>
            <a:r>
              <a:rPr lang="ro-RO" altLang="de-DE" dirty="0">
                <a:solidFill>
                  <a:srgbClr val="ED9107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paralele</a:t>
            </a:r>
            <a:r>
              <a:rPr lang="ro-RO" altLang="de-DE" dirty="0"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br>
              <a:rPr lang="ro-RO" altLang="de-DE" dirty="0">
                <a:solidFill>
                  <a:srgbClr val="ED9107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rgbClr val="C1BEB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[laturile ssunt paralele]</a:t>
            </a:r>
            <a:endParaRPr lang="de-DE" altLang="de-DE" dirty="0">
              <a:solidFill>
                <a:srgbClr val="C1BEBE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35FF99B-DFF4-A4BA-59A9-25E81FB3ECCB}"/>
              </a:ext>
            </a:extLst>
          </p:cNvPr>
          <p:cNvSpPr/>
          <p:nvPr/>
        </p:nvSpPr>
        <p:spPr>
          <a:xfrm>
            <a:off x="6019172" y="4152154"/>
            <a:ext cx="3444531" cy="2231054"/>
          </a:xfrm>
          <a:prstGeom prst="roundRect">
            <a:avLst>
              <a:gd name="adj" fmla="val 342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141332" y="4311944"/>
            <a:ext cx="2801470" cy="671334"/>
          </a:xfrm>
          <a:prstGeom prst="roundRect">
            <a:avLst>
              <a:gd name="adj" fmla="val 651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senkrecht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8095C11-E45D-8442-9AB0-6CA38A2A4F7E}"/>
              </a:ext>
            </a:extLst>
          </p:cNvPr>
          <p:cNvSpPr txBox="1"/>
          <p:nvPr/>
        </p:nvSpPr>
        <p:spPr>
          <a:xfrm>
            <a:off x="6141332" y="5061544"/>
            <a:ext cx="2801470" cy="1171813"/>
          </a:xfrm>
          <a:prstGeom prst="roundRect">
            <a:avLst>
              <a:gd name="adj" fmla="val 630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o-RO" altLang="de-DE" sz="1800" dirty="0">
                <a:latin typeface="Comic Sans MS" panose="030F0702030302020204" pitchFamily="66" charset="0"/>
                <a:cs typeface="Calibri" panose="020F0502020204030204" pitchFamily="34" charset="0"/>
              </a:rPr>
              <a:t>Laturile sunt </a:t>
            </a:r>
            <a:r>
              <a:rPr lang="ro-RO" altLang="de-DE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perpendiculare</a:t>
            </a:r>
            <a:r>
              <a:rPr lang="ro-RO" altLang="de-DE" sz="1800" dirty="0"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br>
              <a:rPr lang="ro-RO" altLang="de-DE" sz="1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o-RO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[laturile ssunt perpendikulare]</a:t>
            </a:r>
            <a:endParaRPr lang="de-DE" altLang="de-DE" sz="1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F3DF40-FFB5-B50F-8787-4F9EA64A5537}"/>
              </a:ext>
            </a:extLst>
          </p:cNvPr>
          <p:cNvGrpSpPr/>
          <p:nvPr/>
        </p:nvGrpSpPr>
        <p:grpSpPr>
          <a:xfrm rot="16200000">
            <a:off x="4520835" y="4896302"/>
            <a:ext cx="1601565" cy="853872"/>
            <a:chOff x="6056535" y="3812316"/>
            <a:chExt cx="1601565" cy="853872"/>
          </a:xfrm>
        </p:grpSpPr>
        <p:cxnSp>
          <p:nvCxnSpPr>
            <p:cNvPr id="78" name="Gerade Verbindung 77"/>
            <p:cNvCxnSpPr>
              <a:cxnSpLocks/>
            </p:cNvCxnSpPr>
            <p:nvPr/>
          </p:nvCxnSpPr>
          <p:spPr>
            <a:xfrm>
              <a:off x="6467972" y="3812316"/>
              <a:ext cx="0" cy="85387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cxnSpLocks/>
            </p:cNvCxnSpPr>
            <p:nvPr/>
          </p:nvCxnSpPr>
          <p:spPr>
            <a:xfrm flipH="1">
              <a:off x="6056535" y="4446851"/>
              <a:ext cx="16015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udio Recording 16.01.2023, 11:35:16">
            <a:hlinkClick r:id="" action="ppaction://media"/>
            <a:extLst>
              <a:ext uri="{FF2B5EF4-FFF2-40B4-BE49-F238E27FC236}">
                <a16:creationId xmlns:a16="http://schemas.microsoft.com/office/drawing/2014/main" id="{AC758265-A483-D6CE-C318-18EF4416FC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8859" y="4398072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35:07">
            <a:hlinkClick r:id="" action="ppaction://media"/>
            <a:extLst>
              <a:ext uri="{FF2B5EF4-FFF2-40B4-BE49-F238E27FC236}">
                <a16:creationId xmlns:a16="http://schemas.microsoft.com/office/drawing/2014/main" id="{24DF98F2-D056-596B-DD84-84187C900E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635" y="4315574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3A6E4C0-D44F-03A9-B770-913F0FD3A855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Zeichnen</a:t>
            </a:r>
          </a:p>
        </p:txBody>
      </p:sp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5BE44F-CF31-D481-A4CA-CC9CB6BB54A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779367" y="3053711"/>
            <a:ext cx="487363" cy="487363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32AE67-9E67-43E4-BBF0-417CB639637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019172" y="3074271"/>
            <a:ext cx="487363" cy="487363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AE1443-3251-396C-BF09-6EE3A1A4929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167424" y="3053710"/>
            <a:ext cx="487363" cy="487363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67D1B3-D46C-8BA5-F231-541B63AD664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939112" y="5267681"/>
            <a:ext cx="487363" cy="487363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164C25-140D-8F20-A6A2-8294B1C43D9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8973005" y="5335412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2A932C-7B9B-0339-8626-BAA9CF7F2BA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503360" y="181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5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139</Words>
  <Application>Microsoft Macintosh PowerPoint</Application>
  <PresentationFormat>A4-Papier (210 x 297 mm)</PresentationFormat>
  <Paragraphs>31</Paragraphs>
  <Slides>4</Slides>
  <Notes>0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2023-08-31T14:54:16Z</dcterms:modified>
</cp:coreProperties>
</file>