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27"/>
  </p:notesMasterIdLst>
  <p:sldIdLst>
    <p:sldId id="340" r:id="rId2"/>
    <p:sldId id="341" r:id="rId3"/>
    <p:sldId id="342" r:id="rId4"/>
    <p:sldId id="343" r:id="rId5"/>
    <p:sldId id="339" r:id="rId6"/>
    <p:sldId id="314" r:id="rId7"/>
    <p:sldId id="345" r:id="rId8"/>
    <p:sldId id="346" r:id="rId9"/>
    <p:sldId id="344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B727"/>
    <a:srgbClr val="0773BE"/>
    <a:srgbClr val="B7B7B7"/>
    <a:srgbClr val="F69200"/>
    <a:srgbClr val="FFFFFF"/>
    <a:srgbClr val="CDB987"/>
    <a:srgbClr val="D8E5E8"/>
    <a:srgbClr val="317A85"/>
    <a:srgbClr val="C00000"/>
    <a:srgbClr val="9D9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12C6B8-E2C5-4357-9781-37B02C4AE939}" v="120" dt="2023-08-29T13:13:07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5"/>
    <p:restoredTop sz="95859"/>
  </p:normalViewPr>
  <p:slideViewPr>
    <p:cSldViewPr snapToGrid="0" snapToObjects="1">
      <p:cViewPr varScale="1">
        <p:scale>
          <a:sx n="129" d="100"/>
          <a:sy n="129" d="100"/>
        </p:scale>
        <p:origin x="1072" y="1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31.08.23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83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5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052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396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Ohne übertrag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792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725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773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195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Ohne übertrag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890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982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67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472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27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Ohne übertrag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712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043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460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Ohne übertrag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472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876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2902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347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Ohne übertrag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79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01BF33-0266-12F9-5988-8E9A76E7F3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47" y="197662"/>
            <a:ext cx="112919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31.08.23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image" Target="../media/image3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52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.png"/><Relationship Id="rId3" Type="http://schemas.microsoft.com/office/2007/relationships/media" Target="../media/media51.m4a"/><Relationship Id="rId7" Type="http://schemas.microsoft.com/office/2007/relationships/media" Target="../media/media52.m4a"/><Relationship Id="rId12" Type="http://schemas.openxmlformats.org/officeDocument/2006/relationships/audio" Target="../media/media6.m4a"/><Relationship Id="rId17" Type="http://schemas.openxmlformats.org/officeDocument/2006/relationships/image" Target="../media/image2.png"/><Relationship Id="rId2" Type="http://schemas.openxmlformats.org/officeDocument/2006/relationships/audio" Target="../media/media50.m4a"/><Relationship Id="rId16" Type="http://schemas.openxmlformats.org/officeDocument/2006/relationships/image" Target="../media/image6.jpg"/><Relationship Id="rId1" Type="http://schemas.microsoft.com/office/2007/relationships/media" Target="../media/media50.m4a"/><Relationship Id="rId6" Type="http://schemas.openxmlformats.org/officeDocument/2006/relationships/audio" Target="../media/media5.m4a"/><Relationship Id="rId11" Type="http://schemas.microsoft.com/office/2007/relationships/media" Target="../media/media6.m4a"/><Relationship Id="rId5" Type="http://schemas.microsoft.com/office/2007/relationships/media" Target="../media/media5.m4a"/><Relationship Id="rId15" Type="http://schemas.openxmlformats.org/officeDocument/2006/relationships/image" Target="../media/image5.png"/><Relationship Id="rId10" Type="http://schemas.openxmlformats.org/officeDocument/2006/relationships/audio" Target="../media/media53.m4a"/><Relationship Id="rId4" Type="http://schemas.openxmlformats.org/officeDocument/2006/relationships/audio" Target="../media/media51.m4a"/><Relationship Id="rId9" Type="http://schemas.microsoft.com/office/2007/relationships/media" Target="../media/media53.m4a"/><Relationship Id="rId1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microsoft.com/office/2007/relationships/media" Target="../media/media6.m4a"/><Relationship Id="rId12" Type="http://schemas.openxmlformats.org/officeDocument/2006/relationships/image" Target="../media/image6.jpg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6" Type="http://schemas.openxmlformats.org/officeDocument/2006/relationships/audio" Target="../media/media55.m4a"/><Relationship Id="rId11" Type="http://schemas.openxmlformats.org/officeDocument/2006/relationships/image" Target="../media/image5.png"/><Relationship Id="rId5" Type="http://schemas.microsoft.com/office/2007/relationships/media" Target="../media/media55.m4a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microsoft.com/office/2007/relationships/media" Target="../media/media6.m4a"/><Relationship Id="rId12" Type="http://schemas.openxmlformats.org/officeDocument/2006/relationships/image" Target="../media/image6.jpg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6" Type="http://schemas.openxmlformats.org/officeDocument/2006/relationships/audio" Target="../media/media57.m4a"/><Relationship Id="rId11" Type="http://schemas.openxmlformats.org/officeDocument/2006/relationships/image" Target="../media/image5.png"/><Relationship Id="rId5" Type="http://schemas.microsoft.com/office/2007/relationships/media" Target="../media/media57.m4a"/><Relationship Id="rId10" Type="http://schemas.openxmlformats.org/officeDocument/2006/relationships/notesSlide" Target="../notesSlides/notesSlide8.xml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57.m4a"/><Relationship Id="rId18" Type="http://schemas.openxmlformats.org/officeDocument/2006/relationships/notesSlide" Target="../notesSlides/notesSlide9.xml"/><Relationship Id="rId3" Type="http://schemas.microsoft.com/office/2007/relationships/media" Target="../media/media56.m4a"/><Relationship Id="rId7" Type="http://schemas.microsoft.com/office/2007/relationships/media" Target="../media/media5.m4a"/><Relationship Id="rId12" Type="http://schemas.openxmlformats.org/officeDocument/2006/relationships/audio" Target="../media/media55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51.m4a"/><Relationship Id="rId16" Type="http://schemas.openxmlformats.org/officeDocument/2006/relationships/audio" Target="../media/media6.m4a"/><Relationship Id="rId20" Type="http://schemas.openxmlformats.org/officeDocument/2006/relationships/image" Target="../media/image3.png"/><Relationship Id="rId1" Type="http://schemas.microsoft.com/office/2007/relationships/media" Target="../media/media51.m4a"/><Relationship Id="rId6" Type="http://schemas.openxmlformats.org/officeDocument/2006/relationships/audio" Target="../media/media54.m4a"/><Relationship Id="rId11" Type="http://schemas.microsoft.com/office/2007/relationships/media" Target="../media/media55.m4a"/><Relationship Id="rId5" Type="http://schemas.microsoft.com/office/2007/relationships/media" Target="../media/media54.m4a"/><Relationship Id="rId15" Type="http://schemas.microsoft.com/office/2007/relationships/media" Target="../media/media6.m4a"/><Relationship Id="rId10" Type="http://schemas.openxmlformats.org/officeDocument/2006/relationships/audio" Target="../media/media53.m4a"/><Relationship Id="rId19" Type="http://schemas.openxmlformats.org/officeDocument/2006/relationships/image" Target="../media/image2.png"/><Relationship Id="rId4" Type="http://schemas.openxmlformats.org/officeDocument/2006/relationships/audio" Target="../media/media56.m4a"/><Relationship Id="rId9" Type="http://schemas.microsoft.com/office/2007/relationships/media" Target="../media/media53.m4a"/><Relationship Id="rId14" Type="http://schemas.openxmlformats.org/officeDocument/2006/relationships/audio" Target="../media/media57.m4a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2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.png"/><Relationship Id="rId3" Type="http://schemas.microsoft.com/office/2007/relationships/media" Target="../media/media58.m4a"/><Relationship Id="rId7" Type="http://schemas.microsoft.com/office/2007/relationships/media" Target="../media/media52.m4a"/><Relationship Id="rId12" Type="http://schemas.openxmlformats.org/officeDocument/2006/relationships/audio" Target="../media/media6.m4a"/><Relationship Id="rId17" Type="http://schemas.openxmlformats.org/officeDocument/2006/relationships/image" Target="../media/image2.png"/><Relationship Id="rId2" Type="http://schemas.openxmlformats.org/officeDocument/2006/relationships/audio" Target="../media/media50.m4a"/><Relationship Id="rId16" Type="http://schemas.openxmlformats.org/officeDocument/2006/relationships/image" Target="../media/image6.jpg"/><Relationship Id="rId1" Type="http://schemas.microsoft.com/office/2007/relationships/media" Target="../media/media50.m4a"/><Relationship Id="rId6" Type="http://schemas.openxmlformats.org/officeDocument/2006/relationships/audio" Target="../media/media5.m4a"/><Relationship Id="rId11" Type="http://schemas.microsoft.com/office/2007/relationships/media" Target="../media/media6.m4a"/><Relationship Id="rId5" Type="http://schemas.microsoft.com/office/2007/relationships/media" Target="../media/media5.m4a"/><Relationship Id="rId15" Type="http://schemas.openxmlformats.org/officeDocument/2006/relationships/image" Target="../media/image5.png"/><Relationship Id="rId10" Type="http://schemas.openxmlformats.org/officeDocument/2006/relationships/audio" Target="../media/media59.m4a"/><Relationship Id="rId4" Type="http://schemas.openxmlformats.org/officeDocument/2006/relationships/audio" Target="../media/media58.m4a"/><Relationship Id="rId9" Type="http://schemas.microsoft.com/office/2007/relationships/media" Target="../media/media59.m4a"/><Relationship Id="rId1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microsoft.com/office/2007/relationships/media" Target="../media/media6.m4a"/><Relationship Id="rId12" Type="http://schemas.openxmlformats.org/officeDocument/2006/relationships/image" Target="../media/image6.jpg"/><Relationship Id="rId2" Type="http://schemas.openxmlformats.org/officeDocument/2006/relationships/audio" Target="../media/media60.m4a"/><Relationship Id="rId1" Type="http://schemas.microsoft.com/office/2007/relationships/media" Target="../media/media60.m4a"/><Relationship Id="rId6" Type="http://schemas.openxmlformats.org/officeDocument/2006/relationships/audio" Target="../media/media61.m4a"/><Relationship Id="rId11" Type="http://schemas.openxmlformats.org/officeDocument/2006/relationships/image" Target="../media/image5.png"/><Relationship Id="rId5" Type="http://schemas.microsoft.com/office/2007/relationships/media" Target="../media/media61.m4a"/><Relationship Id="rId10" Type="http://schemas.openxmlformats.org/officeDocument/2006/relationships/notesSlide" Target="../notesSlides/notesSlide11.xml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microsoft.com/office/2007/relationships/media" Target="../media/media6.m4a"/><Relationship Id="rId12" Type="http://schemas.openxmlformats.org/officeDocument/2006/relationships/image" Target="../media/image6.jpg"/><Relationship Id="rId2" Type="http://schemas.openxmlformats.org/officeDocument/2006/relationships/audio" Target="../media/media62.m4a"/><Relationship Id="rId1" Type="http://schemas.microsoft.com/office/2007/relationships/media" Target="../media/media62.m4a"/><Relationship Id="rId6" Type="http://schemas.openxmlformats.org/officeDocument/2006/relationships/audio" Target="../media/media63.m4a"/><Relationship Id="rId11" Type="http://schemas.openxmlformats.org/officeDocument/2006/relationships/image" Target="../media/image5.png"/><Relationship Id="rId5" Type="http://schemas.microsoft.com/office/2007/relationships/media" Target="../media/media63.m4a"/><Relationship Id="rId10" Type="http://schemas.openxmlformats.org/officeDocument/2006/relationships/notesSlide" Target="../notesSlides/notesSlide12.xml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63.m4a"/><Relationship Id="rId18" Type="http://schemas.openxmlformats.org/officeDocument/2006/relationships/notesSlide" Target="../notesSlides/notesSlide13.xml"/><Relationship Id="rId3" Type="http://schemas.microsoft.com/office/2007/relationships/media" Target="../media/media58.m4a"/><Relationship Id="rId7" Type="http://schemas.microsoft.com/office/2007/relationships/media" Target="../media/media5.m4a"/><Relationship Id="rId12" Type="http://schemas.openxmlformats.org/officeDocument/2006/relationships/audio" Target="../media/media61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60.m4a"/><Relationship Id="rId16" Type="http://schemas.openxmlformats.org/officeDocument/2006/relationships/audio" Target="../media/media6.m4a"/><Relationship Id="rId20" Type="http://schemas.openxmlformats.org/officeDocument/2006/relationships/image" Target="../media/image3.png"/><Relationship Id="rId1" Type="http://schemas.microsoft.com/office/2007/relationships/media" Target="../media/media60.m4a"/><Relationship Id="rId6" Type="http://schemas.openxmlformats.org/officeDocument/2006/relationships/audio" Target="../media/media62.m4a"/><Relationship Id="rId11" Type="http://schemas.microsoft.com/office/2007/relationships/media" Target="../media/media61.m4a"/><Relationship Id="rId5" Type="http://schemas.microsoft.com/office/2007/relationships/media" Target="../media/media62.m4a"/><Relationship Id="rId15" Type="http://schemas.microsoft.com/office/2007/relationships/media" Target="../media/media6.m4a"/><Relationship Id="rId10" Type="http://schemas.openxmlformats.org/officeDocument/2006/relationships/audio" Target="../media/media59.m4a"/><Relationship Id="rId19" Type="http://schemas.openxmlformats.org/officeDocument/2006/relationships/image" Target="../media/image2.png"/><Relationship Id="rId4" Type="http://schemas.openxmlformats.org/officeDocument/2006/relationships/audio" Target="../media/media58.m4a"/><Relationship Id="rId9" Type="http://schemas.microsoft.com/office/2007/relationships/media" Target="../media/media59.m4a"/><Relationship Id="rId14" Type="http://schemas.openxmlformats.org/officeDocument/2006/relationships/audio" Target="../media/media63.m4a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66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.png"/><Relationship Id="rId3" Type="http://schemas.microsoft.com/office/2007/relationships/media" Target="../media/media65.m4a"/><Relationship Id="rId7" Type="http://schemas.microsoft.com/office/2007/relationships/media" Target="../media/media66.m4a"/><Relationship Id="rId12" Type="http://schemas.openxmlformats.org/officeDocument/2006/relationships/audio" Target="../media/media6.m4a"/><Relationship Id="rId17" Type="http://schemas.openxmlformats.org/officeDocument/2006/relationships/image" Target="../media/image2.png"/><Relationship Id="rId2" Type="http://schemas.openxmlformats.org/officeDocument/2006/relationships/audio" Target="../media/media64.m4a"/><Relationship Id="rId16" Type="http://schemas.openxmlformats.org/officeDocument/2006/relationships/image" Target="../media/image6.jpg"/><Relationship Id="rId1" Type="http://schemas.microsoft.com/office/2007/relationships/media" Target="../media/media64.m4a"/><Relationship Id="rId6" Type="http://schemas.openxmlformats.org/officeDocument/2006/relationships/audio" Target="../media/media5.m4a"/><Relationship Id="rId11" Type="http://schemas.microsoft.com/office/2007/relationships/media" Target="../media/media6.m4a"/><Relationship Id="rId5" Type="http://schemas.microsoft.com/office/2007/relationships/media" Target="../media/media5.m4a"/><Relationship Id="rId15" Type="http://schemas.openxmlformats.org/officeDocument/2006/relationships/image" Target="../media/image5.png"/><Relationship Id="rId10" Type="http://schemas.openxmlformats.org/officeDocument/2006/relationships/audio" Target="../media/media53.m4a"/><Relationship Id="rId4" Type="http://schemas.openxmlformats.org/officeDocument/2006/relationships/audio" Target="../media/media65.m4a"/><Relationship Id="rId9" Type="http://schemas.microsoft.com/office/2007/relationships/media" Target="../media/media53.m4a"/><Relationship Id="rId1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microsoft.com/office/2007/relationships/media" Target="../media/media6.m4a"/><Relationship Id="rId12" Type="http://schemas.openxmlformats.org/officeDocument/2006/relationships/image" Target="../media/image6.jpg"/><Relationship Id="rId2" Type="http://schemas.openxmlformats.org/officeDocument/2006/relationships/audio" Target="../media/media67.m4a"/><Relationship Id="rId1" Type="http://schemas.microsoft.com/office/2007/relationships/media" Target="../media/media67.m4a"/><Relationship Id="rId6" Type="http://schemas.openxmlformats.org/officeDocument/2006/relationships/audio" Target="../media/media68.m4a"/><Relationship Id="rId11" Type="http://schemas.openxmlformats.org/officeDocument/2006/relationships/image" Target="../media/image5.png"/><Relationship Id="rId5" Type="http://schemas.microsoft.com/office/2007/relationships/media" Target="../media/media68.m4a"/><Relationship Id="rId10" Type="http://schemas.openxmlformats.org/officeDocument/2006/relationships/notesSlide" Target="../notesSlides/notesSlide15.xml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13" Type="http://schemas.microsoft.com/office/2007/relationships/media" Target="../media/media14.m4a"/><Relationship Id="rId18" Type="http://schemas.openxmlformats.org/officeDocument/2006/relationships/audio" Target="../media/media16.m4a"/><Relationship Id="rId3" Type="http://schemas.microsoft.com/office/2007/relationships/media" Target="../media/media11.m4a"/><Relationship Id="rId21" Type="http://schemas.openxmlformats.org/officeDocument/2006/relationships/slideLayout" Target="../slideLayouts/slideLayout2.xml"/><Relationship Id="rId7" Type="http://schemas.microsoft.com/office/2007/relationships/media" Target="../media/media13.m4a"/><Relationship Id="rId12" Type="http://schemas.openxmlformats.org/officeDocument/2006/relationships/audio" Target="../media/media6.m4a"/><Relationship Id="rId17" Type="http://schemas.microsoft.com/office/2007/relationships/media" Target="../media/media16.m4a"/><Relationship Id="rId2" Type="http://schemas.openxmlformats.org/officeDocument/2006/relationships/audio" Target="../media/media10.m4a"/><Relationship Id="rId16" Type="http://schemas.openxmlformats.org/officeDocument/2006/relationships/audio" Target="../media/media15.m4a"/><Relationship Id="rId20" Type="http://schemas.openxmlformats.org/officeDocument/2006/relationships/audio" Target="../media/media17.m4a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11" Type="http://schemas.microsoft.com/office/2007/relationships/media" Target="../media/media6.m4a"/><Relationship Id="rId5" Type="http://schemas.microsoft.com/office/2007/relationships/media" Target="../media/media12.m4a"/><Relationship Id="rId15" Type="http://schemas.microsoft.com/office/2007/relationships/media" Target="../media/media15.m4a"/><Relationship Id="rId23" Type="http://schemas.openxmlformats.org/officeDocument/2006/relationships/image" Target="../media/image3.png"/><Relationship Id="rId10" Type="http://schemas.openxmlformats.org/officeDocument/2006/relationships/audio" Target="../media/media5.m4a"/><Relationship Id="rId19" Type="http://schemas.microsoft.com/office/2007/relationships/media" Target="../media/media17.m4a"/><Relationship Id="rId4" Type="http://schemas.openxmlformats.org/officeDocument/2006/relationships/audio" Target="../media/media11.m4a"/><Relationship Id="rId9" Type="http://schemas.microsoft.com/office/2007/relationships/media" Target="../media/media5.m4a"/><Relationship Id="rId14" Type="http://schemas.openxmlformats.org/officeDocument/2006/relationships/audio" Target="../media/media14.m4a"/><Relationship Id="rId2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microsoft.com/office/2007/relationships/media" Target="../media/media6.m4a"/><Relationship Id="rId12" Type="http://schemas.openxmlformats.org/officeDocument/2006/relationships/image" Target="../media/image6.jpg"/><Relationship Id="rId2" Type="http://schemas.openxmlformats.org/officeDocument/2006/relationships/audio" Target="../media/media69.m4a"/><Relationship Id="rId1" Type="http://schemas.microsoft.com/office/2007/relationships/media" Target="../media/media69.m4a"/><Relationship Id="rId6" Type="http://schemas.openxmlformats.org/officeDocument/2006/relationships/audio" Target="../media/media70.m4a"/><Relationship Id="rId11" Type="http://schemas.openxmlformats.org/officeDocument/2006/relationships/image" Target="../media/image5.png"/><Relationship Id="rId5" Type="http://schemas.microsoft.com/office/2007/relationships/media" Target="../media/media70.m4a"/><Relationship Id="rId10" Type="http://schemas.openxmlformats.org/officeDocument/2006/relationships/notesSlide" Target="../notesSlides/notesSlide16.xml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70.m4a"/><Relationship Id="rId18" Type="http://schemas.openxmlformats.org/officeDocument/2006/relationships/notesSlide" Target="../notesSlides/notesSlide17.xml"/><Relationship Id="rId3" Type="http://schemas.microsoft.com/office/2007/relationships/media" Target="../media/media71.m4a"/><Relationship Id="rId7" Type="http://schemas.microsoft.com/office/2007/relationships/media" Target="../media/media5.m4a"/><Relationship Id="rId12" Type="http://schemas.openxmlformats.org/officeDocument/2006/relationships/audio" Target="../media/media68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65.m4a"/><Relationship Id="rId16" Type="http://schemas.openxmlformats.org/officeDocument/2006/relationships/audio" Target="../media/media6.m4a"/><Relationship Id="rId20" Type="http://schemas.openxmlformats.org/officeDocument/2006/relationships/image" Target="../media/image3.png"/><Relationship Id="rId1" Type="http://schemas.microsoft.com/office/2007/relationships/media" Target="../media/media65.m4a"/><Relationship Id="rId6" Type="http://schemas.openxmlformats.org/officeDocument/2006/relationships/audio" Target="../media/media69.m4a"/><Relationship Id="rId11" Type="http://schemas.microsoft.com/office/2007/relationships/media" Target="../media/media68.m4a"/><Relationship Id="rId5" Type="http://schemas.microsoft.com/office/2007/relationships/media" Target="../media/media69.m4a"/><Relationship Id="rId15" Type="http://schemas.microsoft.com/office/2007/relationships/media" Target="../media/media6.m4a"/><Relationship Id="rId10" Type="http://schemas.openxmlformats.org/officeDocument/2006/relationships/audio" Target="../media/media53.m4a"/><Relationship Id="rId19" Type="http://schemas.openxmlformats.org/officeDocument/2006/relationships/image" Target="../media/image2.png"/><Relationship Id="rId4" Type="http://schemas.openxmlformats.org/officeDocument/2006/relationships/audio" Target="../media/media71.m4a"/><Relationship Id="rId9" Type="http://schemas.microsoft.com/office/2007/relationships/media" Target="../media/media53.m4a"/><Relationship Id="rId14" Type="http://schemas.openxmlformats.org/officeDocument/2006/relationships/audio" Target="../media/media70.m4a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9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.png"/><Relationship Id="rId3" Type="http://schemas.microsoft.com/office/2007/relationships/media" Target="../media/media72.m4a"/><Relationship Id="rId7" Type="http://schemas.microsoft.com/office/2007/relationships/media" Target="../media/media59.m4a"/><Relationship Id="rId12" Type="http://schemas.openxmlformats.org/officeDocument/2006/relationships/audio" Target="../media/media6.m4a"/><Relationship Id="rId17" Type="http://schemas.openxmlformats.org/officeDocument/2006/relationships/image" Target="../media/image2.png"/><Relationship Id="rId2" Type="http://schemas.openxmlformats.org/officeDocument/2006/relationships/audio" Target="../media/media64.m4a"/><Relationship Id="rId16" Type="http://schemas.openxmlformats.org/officeDocument/2006/relationships/image" Target="../media/image6.jpg"/><Relationship Id="rId1" Type="http://schemas.microsoft.com/office/2007/relationships/media" Target="../media/media64.m4a"/><Relationship Id="rId6" Type="http://schemas.openxmlformats.org/officeDocument/2006/relationships/audio" Target="../media/media5.m4a"/><Relationship Id="rId11" Type="http://schemas.microsoft.com/office/2007/relationships/media" Target="../media/media6.m4a"/><Relationship Id="rId5" Type="http://schemas.microsoft.com/office/2007/relationships/media" Target="../media/media5.m4a"/><Relationship Id="rId15" Type="http://schemas.openxmlformats.org/officeDocument/2006/relationships/image" Target="../media/image5.png"/><Relationship Id="rId10" Type="http://schemas.openxmlformats.org/officeDocument/2006/relationships/audio" Target="../media/media66.m4a"/><Relationship Id="rId4" Type="http://schemas.openxmlformats.org/officeDocument/2006/relationships/audio" Target="../media/media72.m4a"/><Relationship Id="rId9" Type="http://schemas.microsoft.com/office/2007/relationships/media" Target="../media/media66.m4a"/><Relationship Id="rId14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microsoft.com/office/2007/relationships/media" Target="../media/media6.m4a"/><Relationship Id="rId12" Type="http://schemas.openxmlformats.org/officeDocument/2006/relationships/image" Target="../media/image6.jpg"/><Relationship Id="rId2" Type="http://schemas.openxmlformats.org/officeDocument/2006/relationships/audio" Target="../media/media73.m4a"/><Relationship Id="rId1" Type="http://schemas.microsoft.com/office/2007/relationships/media" Target="../media/media73.m4a"/><Relationship Id="rId6" Type="http://schemas.openxmlformats.org/officeDocument/2006/relationships/audio" Target="../media/media74.m4a"/><Relationship Id="rId11" Type="http://schemas.openxmlformats.org/officeDocument/2006/relationships/image" Target="../media/image5.png"/><Relationship Id="rId5" Type="http://schemas.microsoft.com/office/2007/relationships/media" Target="../media/media74.m4a"/><Relationship Id="rId10" Type="http://schemas.openxmlformats.org/officeDocument/2006/relationships/notesSlide" Target="../notesSlides/notesSlide19.xml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microsoft.com/office/2007/relationships/media" Target="../media/media6.m4a"/><Relationship Id="rId12" Type="http://schemas.openxmlformats.org/officeDocument/2006/relationships/image" Target="../media/image6.jpg"/><Relationship Id="rId2" Type="http://schemas.openxmlformats.org/officeDocument/2006/relationships/audio" Target="../media/media75.m4a"/><Relationship Id="rId1" Type="http://schemas.microsoft.com/office/2007/relationships/media" Target="../media/media75.m4a"/><Relationship Id="rId6" Type="http://schemas.openxmlformats.org/officeDocument/2006/relationships/audio" Target="../media/media76.m4a"/><Relationship Id="rId11" Type="http://schemas.openxmlformats.org/officeDocument/2006/relationships/image" Target="../media/image5.png"/><Relationship Id="rId5" Type="http://schemas.microsoft.com/office/2007/relationships/media" Target="../media/media76.m4a"/><Relationship Id="rId10" Type="http://schemas.openxmlformats.org/officeDocument/2006/relationships/notesSlide" Target="../notesSlides/notesSlide20.xml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59.m4a"/><Relationship Id="rId18" Type="http://schemas.openxmlformats.org/officeDocument/2006/relationships/notesSlide" Target="../notesSlides/notesSlide21.xml"/><Relationship Id="rId3" Type="http://schemas.microsoft.com/office/2007/relationships/media" Target="../media/media77.m4a"/><Relationship Id="rId7" Type="http://schemas.microsoft.com/office/2007/relationships/media" Target="../media/media5.m4a"/><Relationship Id="rId12" Type="http://schemas.openxmlformats.org/officeDocument/2006/relationships/audio" Target="../media/media74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72.m4a"/><Relationship Id="rId16" Type="http://schemas.openxmlformats.org/officeDocument/2006/relationships/audio" Target="../media/media6.m4a"/><Relationship Id="rId20" Type="http://schemas.openxmlformats.org/officeDocument/2006/relationships/image" Target="../media/image3.png"/><Relationship Id="rId1" Type="http://schemas.microsoft.com/office/2007/relationships/media" Target="../media/media72.m4a"/><Relationship Id="rId6" Type="http://schemas.openxmlformats.org/officeDocument/2006/relationships/audio" Target="../media/media75.m4a"/><Relationship Id="rId11" Type="http://schemas.microsoft.com/office/2007/relationships/media" Target="../media/media74.m4a"/><Relationship Id="rId5" Type="http://schemas.microsoft.com/office/2007/relationships/media" Target="../media/media75.m4a"/><Relationship Id="rId15" Type="http://schemas.microsoft.com/office/2007/relationships/media" Target="../media/media6.m4a"/><Relationship Id="rId10" Type="http://schemas.openxmlformats.org/officeDocument/2006/relationships/audio" Target="../media/media76.m4a"/><Relationship Id="rId19" Type="http://schemas.openxmlformats.org/officeDocument/2006/relationships/image" Target="../media/image2.png"/><Relationship Id="rId4" Type="http://schemas.openxmlformats.org/officeDocument/2006/relationships/audio" Target="../media/media77.m4a"/><Relationship Id="rId9" Type="http://schemas.microsoft.com/office/2007/relationships/media" Target="../media/media76.m4a"/><Relationship Id="rId14" Type="http://schemas.openxmlformats.org/officeDocument/2006/relationships/audio" Target="../media/media59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9.m4a"/><Relationship Id="rId3" Type="http://schemas.microsoft.com/office/2007/relationships/media" Target="../media/media5.m4a"/><Relationship Id="rId7" Type="http://schemas.microsoft.com/office/2007/relationships/media" Target="../media/media19.m4a"/><Relationship Id="rId12" Type="http://schemas.openxmlformats.org/officeDocument/2006/relationships/image" Target="../media/image3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audio" Target="../media/media6.m4a"/><Relationship Id="rId11" Type="http://schemas.openxmlformats.org/officeDocument/2006/relationships/image" Target="../media/image2.png"/><Relationship Id="rId5" Type="http://schemas.microsoft.com/office/2007/relationships/media" Target="../media/media6.m4a"/><Relationship Id="rId10" Type="http://schemas.openxmlformats.org/officeDocument/2006/relationships/image" Target="../media/image4.jpg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26.m4a"/><Relationship Id="rId18" Type="http://schemas.openxmlformats.org/officeDocument/2006/relationships/audio" Target="../media/media5.m4a"/><Relationship Id="rId26" Type="http://schemas.openxmlformats.org/officeDocument/2006/relationships/audio" Target="../media/media31.m4a"/><Relationship Id="rId39" Type="http://schemas.openxmlformats.org/officeDocument/2006/relationships/image" Target="../media/image3.png"/><Relationship Id="rId21" Type="http://schemas.microsoft.com/office/2007/relationships/media" Target="../media/media29.m4a"/><Relationship Id="rId34" Type="http://schemas.openxmlformats.org/officeDocument/2006/relationships/audio" Target="../media/media35.m4a"/><Relationship Id="rId7" Type="http://schemas.microsoft.com/office/2007/relationships/media" Target="../media/media23.m4a"/><Relationship Id="rId12" Type="http://schemas.openxmlformats.org/officeDocument/2006/relationships/audio" Target="../media/media25.m4a"/><Relationship Id="rId17" Type="http://schemas.microsoft.com/office/2007/relationships/media" Target="../media/media5.m4a"/><Relationship Id="rId25" Type="http://schemas.microsoft.com/office/2007/relationships/media" Target="../media/media31.m4a"/><Relationship Id="rId33" Type="http://schemas.microsoft.com/office/2007/relationships/media" Target="../media/media35.m4a"/><Relationship Id="rId38" Type="http://schemas.openxmlformats.org/officeDocument/2006/relationships/image" Target="../media/image2.png"/><Relationship Id="rId2" Type="http://schemas.openxmlformats.org/officeDocument/2006/relationships/audio" Target="../media/media20.m4a"/><Relationship Id="rId16" Type="http://schemas.openxmlformats.org/officeDocument/2006/relationships/audio" Target="../media/media27.m4a"/><Relationship Id="rId20" Type="http://schemas.openxmlformats.org/officeDocument/2006/relationships/audio" Target="../media/media28.m4a"/><Relationship Id="rId29" Type="http://schemas.microsoft.com/office/2007/relationships/media" Target="../media/media33.m4a"/><Relationship Id="rId1" Type="http://schemas.microsoft.com/office/2007/relationships/media" Target="../media/media20.m4a"/><Relationship Id="rId6" Type="http://schemas.openxmlformats.org/officeDocument/2006/relationships/audio" Target="../media/media22.m4a"/><Relationship Id="rId11" Type="http://schemas.microsoft.com/office/2007/relationships/media" Target="../media/media25.m4a"/><Relationship Id="rId24" Type="http://schemas.openxmlformats.org/officeDocument/2006/relationships/audio" Target="../media/media30.m4a"/><Relationship Id="rId32" Type="http://schemas.openxmlformats.org/officeDocument/2006/relationships/audio" Target="../media/media34.m4a"/><Relationship Id="rId37" Type="http://schemas.openxmlformats.org/officeDocument/2006/relationships/slideLayout" Target="../slideLayouts/slideLayout2.xml"/><Relationship Id="rId5" Type="http://schemas.microsoft.com/office/2007/relationships/media" Target="../media/media22.m4a"/><Relationship Id="rId15" Type="http://schemas.microsoft.com/office/2007/relationships/media" Target="../media/media27.m4a"/><Relationship Id="rId23" Type="http://schemas.microsoft.com/office/2007/relationships/media" Target="../media/media30.m4a"/><Relationship Id="rId28" Type="http://schemas.openxmlformats.org/officeDocument/2006/relationships/audio" Target="../media/media32.m4a"/><Relationship Id="rId36" Type="http://schemas.openxmlformats.org/officeDocument/2006/relationships/audio" Target="../media/media6.m4a"/><Relationship Id="rId10" Type="http://schemas.openxmlformats.org/officeDocument/2006/relationships/audio" Target="../media/media24.m4a"/><Relationship Id="rId19" Type="http://schemas.microsoft.com/office/2007/relationships/media" Target="../media/media28.m4a"/><Relationship Id="rId31" Type="http://schemas.microsoft.com/office/2007/relationships/media" Target="../media/media34.m4a"/><Relationship Id="rId4" Type="http://schemas.openxmlformats.org/officeDocument/2006/relationships/audio" Target="../media/media21.m4a"/><Relationship Id="rId9" Type="http://schemas.microsoft.com/office/2007/relationships/media" Target="../media/media24.m4a"/><Relationship Id="rId14" Type="http://schemas.openxmlformats.org/officeDocument/2006/relationships/audio" Target="../media/media26.m4a"/><Relationship Id="rId22" Type="http://schemas.openxmlformats.org/officeDocument/2006/relationships/audio" Target="../media/media29.m4a"/><Relationship Id="rId27" Type="http://schemas.microsoft.com/office/2007/relationships/media" Target="../media/media32.m4a"/><Relationship Id="rId30" Type="http://schemas.openxmlformats.org/officeDocument/2006/relationships/audio" Target="../media/media33.m4a"/><Relationship Id="rId35" Type="http://schemas.microsoft.com/office/2007/relationships/media" Target="../media/media6.m4a"/><Relationship Id="rId8" Type="http://schemas.openxmlformats.org/officeDocument/2006/relationships/audio" Target="../media/media23.m4a"/><Relationship Id="rId3" Type="http://schemas.microsoft.com/office/2007/relationships/media" Target="../media/media21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41.m4a"/><Relationship Id="rId18" Type="http://schemas.openxmlformats.org/officeDocument/2006/relationships/notesSlide" Target="../notesSlides/notesSlide1.xml"/><Relationship Id="rId3" Type="http://schemas.microsoft.com/office/2007/relationships/media" Target="../media/media37.m4a"/><Relationship Id="rId7" Type="http://schemas.microsoft.com/office/2007/relationships/media" Target="../media/media5.m4a"/><Relationship Id="rId12" Type="http://schemas.openxmlformats.org/officeDocument/2006/relationships/audio" Target="../media/media40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6" Type="http://schemas.openxmlformats.org/officeDocument/2006/relationships/audio" Target="../media/media6.m4a"/><Relationship Id="rId20" Type="http://schemas.openxmlformats.org/officeDocument/2006/relationships/image" Target="../media/image3.png"/><Relationship Id="rId1" Type="http://schemas.microsoft.com/office/2007/relationships/media" Target="../media/media36.m4a"/><Relationship Id="rId6" Type="http://schemas.openxmlformats.org/officeDocument/2006/relationships/audio" Target="../media/media38.m4a"/><Relationship Id="rId11" Type="http://schemas.microsoft.com/office/2007/relationships/media" Target="../media/media40.m4a"/><Relationship Id="rId5" Type="http://schemas.microsoft.com/office/2007/relationships/media" Target="../media/media38.m4a"/><Relationship Id="rId15" Type="http://schemas.microsoft.com/office/2007/relationships/media" Target="../media/media6.m4a"/><Relationship Id="rId10" Type="http://schemas.openxmlformats.org/officeDocument/2006/relationships/audio" Target="../media/media39.m4a"/><Relationship Id="rId19" Type="http://schemas.openxmlformats.org/officeDocument/2006/relationships/image" Target="../media/image2.png"/><Relationship Id="rId4" Type="http://schemas.openxmlformats.org/officeDocument/2006/relationships/audio" Target="../media/media37.m4a"/><Relationship Id="rId9" Type="http://schemas.microsoft.com/office/2007/relationships/media" Target="../media/media39.m4a"/><Relationship Id="rId14" Type="http://schemas.openxmlformats.org/officeDocument/2006/relationships/audio" Target="../media/media41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4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microsoft.com/office/2007/relationships/media" Target="../media/media44.m4a"/><Relationship Id="rId12" Type="http://schemas.openxmlformats.org/officeDocument/2006/relationships/audio" Target="../media/media45.m4a"/><Relationship Id="rId17" Type="http://schemas.openxmlformats.org/officeDocument/2006/relationships/image" Target="../media/image6.jpg"/><Relationship Id="rId2" Type="http://schemas.openxmlformats.org/officeDocument/2006/relationships/audio" Target="../media/media42.m4a"/><Relationship Id="rId16" Type="http://schemas.openxmlformats.org/officeDocument/2006/relationships/image" Target="../media/image5.png"/><Relationship Id="rId1" Type="http://schemas.microsoft.com/office/2007/relationships/media" Target="../media/media42.m4a"/><Relationship Id="rId6" Type="http://schemas.openxmlformats.org/officeDocument/2006/relationships/audio" Target="../media/media43.m4a"/><Relationship Id="rId11" Type="http://schemas.microsoft.com/office/2007/relationships/media" Target="../media/media45.m4a"/><Relationship Id="rId5" Type="http://schemas.microsoft.com/office/2007/relationships/media" Target="../media/media43.m4a"/><Relationship Id="rId15" Type="http://schemas.openxmlformats.org/officeDocument/2006/relationships/image" Target="../media/image2.png"/><Relationship Id="rId10" Type="http://schemas.openxmlformats.org/officeDocument/2006/relationships/audio" Target="../media/media6.m4a"/><Relationship Id="rId4" Type="http://schemas.openxmlformats.org/officeDocument/2006/relationships/audio" Target="../media/media5.m4a"/><Relationship Id="rId9" Type="http://schemas.microsoft.com/office/2007/relationships/media" Target="../media/media6.m4a"/><Relationship Id="rId1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microsoft.com/office/2007/relationships/media" Target="../media/media6.m4a"/><Relationship Id="rId12" Type="http://schemas.openxmlformats.org/officeDocument/2006/relationships/image" Target="../media/image6.jpg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6" Type="http://schemas.openxmlformats.org/officeDocument/2006/relationships/audio" Target="../media/media47.m4a"/><Relationship Id="rId11" Type="http://schemas.openxmlformats.org/officeDocument/2006/relationships/image" Target="../media/image5.png"/><Relationship Id="rId5" Type="http://schemas.microsoft.com/office/2007/relationships/media" Target="../media/media47.m4a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microsoft.com/office/2007/relationships/media" Target="../media/media6.m4a"/><Relationship Id="rId12" Type="http://schemas.openxmlformats.org/officeDocument/2006/relationships/image" Target="../media/image6.jpg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audio" Target="../media/media49.m4a"/><Relationship Id="rId11" Type="http://schemas.openxmlformats.org/officeDocument/2006/relationships/image" Target="../media/image5.png"/><Relationship Id="rId5" Type="http://schemas.microsoft.com/office/2007/relationships/media" Target="../media/media49.m4a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49.m4a"/><Relationship Id="rId18" Type="http://schemas.openxmlformats.org/officeDocument/2006/relationships/notesSlide" Target="../notesSlides/notesSlide5.xml"/><Relationship Id="rId3" Type="http://schemas.microsoft.com/office/2007/relationships/media" Target="../media/media46.m4a"/><Relationship Id="rId7" Type="http://schemas.microsoft.com/office/2007/relationships/media" Target="../media/media5.m4a"/><Relationship Id="rId12" Type="http://schemas.openxmlformats.org/officeDocument/2006/relationships/audio" Target="../media/media47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6" Type="http://schemas.openxmlformats.org/officeDocument/2006/relationships/audio" Target="../media/media6.m4a"/><Relationship Id="rId20" Type="http://schemas.openxmlformats.org/officeDocument/2006/relationships/image" Target="../media/image3.png"/><Relationship Id="rId1" Type="http://schemas.microsoft.com/office/2007/relationships/media" Target="../media/media48.m4a"/><Relationship Id="rId6" Type="http://schemas.openxmlformats.org/officeDocument/2006/relationships/audio" Target="../media/media45.m4a"/><Relationship Id="rId11" Type="http://schemas.microsoft.com/office/2007/relationships/media" Target="../media/media47.m4a"/><Relationship Id="rId5" Type="http://schemas.microsoft.com/office/2007/relationships/media" Target="../media/media45.m4a"/><Relationship Id="rId15" Type="http://schemas.microsoft.com/office/2007/relationships/media" Target="../media/media6.m4a"/><Relationship Id="rId10" Type="http://schemas.openxmlformats.org/officeDocument/2006/relationships/audio" Target="../media/media44.m4a"/><Relationship Id="rId19" Type="http://schemas.openxmlformats.org/officeDocument/2006/relationships/image" Target="../media/image2.png"/><Relationship Id="rId4" Type="http://schemas.openxmlformats.org/officeDocument/2006/relationships/audio" Target="../media/media46.m4a"/><Relationship Id="rId9" Type="http://schemas.microsoft.com/office/2007/relationships/media" Target="../media/media44.m4a"/><Relationship Id="rId14" Type="http://schemas.openxmlformats.org/officeDocument/2006/relationships/audio" Target="../media/media4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265950" y="1046792"/>
            <a:ext cx="4458495" cy="1580842"/>
          </a:xfrm>
          <a:prstGeom prst="roundRect">
            <a:avLst>
              <a:gd name="adj" fmla="val 537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36917" y="1194555"/>
            <a:ext cx="3598401" cy="1325977"/>
            <a:chOff x="-2022770" y="1517253"/>
            <a:chExt cx="2064764" cy="1325977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2022769" y="1517253"/>
              <a:ext cx="2064763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schriftliche Subtraktion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2022770" y="2126831"/>
              <a:ext cx="2064763" cy="71639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Scăderea în scris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</a:rPr>
                <a:t>sskaderea in sskriss</a:t>
              </a:r>
              <a:r>
                <a:rPr lang="de-DE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E3DA0B8-6A48-2AA1-2245-D66E6A318550}"/>
              </a:ext>
            </a:extLst>
          </p:cNvPr>
          <p:cNvSpPr/>
          <p:nvPr/>
        </p:nvSpPr>
        <p:spPr>
          <a:xfrm>
            <a:off x="5927904" y="4956228"/>
            <a:ext cx="3020092" cy="1508053"/>
          </a:xfrm>
          <a:prstGeom prst="roundRect">
            <a:avLst>
              <a:gd name="adj" fmla="val 508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722D629-2618-FA74-34CC-1F35B0EA6D9D}"/>
              </a:ext>
            </a:extLst>
          </p:cNvPr>
          <p:cNvGrpSpPr/>
          <p:nvPr/>
        </p:nvGrpSpPr>
        <p:grpSpPr>
          <a:xfrm>
            <a:off x="6052310" y="5078209"/>
            <a:ext cx="2237291" cy="1264090"/>
            <a:chOff x="-1556172" y="1609700"/>
            <a:chExt cx="1556168" cy="1264090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9D0F05B-8CFE-50B3-207E-64131399BC73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Differenz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8DEEF64-CB59-FD36-802B-A8FE6441C07B}"/>
                </a:ext>
              </a:extLst>
            </p:cNvPr>
            <p:cNvSpPr txBox="1"/>
            <p:nvPr/>
          </p:nvSpPr>
          <p:spPr>
            <a:xfrm>
              <a:off x="-1556172" y="2189955"/>
              <a:ext cx="1549674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Diferența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diferentza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9652129B-CFE9-2D47-4CF8-244E58B3F101}"/>
              </a:ext>
            </a:extLst>
          </p:cNvPr>
          <p:cNvSpPr/>
          <p:nvPr/>
        </p:nvSpPr>
        <p:spPr>
          <a:xfrm>
            <a:off x="5927904" y="1688681"/>
            <a:ext cx="3020092" cy="1512000"/>
          </a:xfrm>
          <a:prstGeom prst="roundRect">
            <a:avLst>
              <a:gd name="adj" fmla="val 54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2D9A2A2-3388-A685-EBC3-54930B9CB4C1}"/>
              </a:ext>
            </a:extLst>
          </p:cNvPr>
          <p:cNvGrpSpPr/>
          <p:nvPr/>
        </p:nvGrpSpPr>
        <p:grpSpPr>
          <a:xfrm>
            <a:off x="6052310" y="1824710"/>
            <a:ext cx="2246634" cy="1265234"/>
            <a:chOff x="-1641088" y="1544737"/>
            <a:chExt cx="1549674" cy="1016720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C8A10F4-7516-F56C-6BBE-6D03AA0B446C}"/>
                </a:ext>
              </a:extLst>
            </p:cNvPr>
            <p:cNvSpPr txBox="1"/>
            <p:nvPr/>
          </p:nvSpPr>
          <p:spPr>
            <a:xfrm>
              <a:off x="-1641088" y="1544737"/>
              <a:ext cx="1549674" cy="3557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Minuend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C1CB1B5-DA29-3062-2DA5-FFA670D66A1C}"/>
                </a:ext>
              </a:extLst>
            </p:cNvPr>
            <p:cNvSpPr txBox="1"/>
            <p:nvPr/>
          </p:nvSpPr>
          <p:spPr>
            <a:xfrm>
              <a:off x="-1641088" y="2011939"/>
              <a:ext cx="1549674" cy="54951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Descăzutul 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desskasutul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8AAF059A-80A5-519D-D645-5730784A1F26}"/>
              </a:ext>
            </a:extLst>
          </p:cNvPr>
          <p:cNvSpPr/>
          <p:nvPr/>
        </p:nvSpPr>
        <p:spPr>
          <a:xfrm>
            <a:off x="5927904" y="3312584"/>
            <a:ext cx="3020092" cy="1512000"/>
          </a:xfrm>
          <a:prstGeom prst="roundRect">
            <a:avLst>
              <a:gd name="adj" fmla="val 416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444E745-DE6F-1473-8EB5-B7E7ACDC06C7}"/>
              </a:ext>
            </a:extLst>
          </p:cNvPr>
          <p:cNvGrpSpPr/>
          <p:nvPr/>
        </p:nvGrpSpPr>
        <p:grpSpPr>
          <a:xfrm>
            <a:off x="6052310" y="3460300"/>
            <a:ext cx="2183527" cy="1250466"/>
            <a:chOff x="-1609490" y="1532349"/>
            <a:chExt cx="1557077" cy="1250466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FDA69F0-2F9C-A22F-9B4C-FE7BF3959B76}"/>
                </a:ext>
              </a:extLst>
            </p:cNvPr>
            <p:cNvSpPr txBox="1"/>
            <p:nvPr/>
          </p:nvSpPr>
          <p:spPr>
            <a:xfrm>
              <a:off x="-1602087" y="1532349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Subtrahend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1D2703F-19F9-62B6-9444-563D421DF6D2}"/>
                </a:ext>
              </a:extLst>
            </p:cNvPr>
            <p:cNvSpPr txBox="1"/>
            <p:nvPr/>
          </p:nvSpPr>
          <p:spPr>
            <a:xfrm>
              <a:off x="-1609490" y="2098980"/>
              <a:ext cx="1549674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Scăzătorul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sskasatorul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45A508A-9691-BC8C-6144-1E5F71EC0BA8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329439" y="5710255"/>
            <a:ext cx="1598465" cy="164072"/>
          </a:xfrm>
          <a:prstGeom prst="straightConnector1">
            <a:avLst/>
          </a:prstGeom>
          <a:ln w="317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le 9">
            <a:extLst>
              <a:ext uri="{FF2B5EF4-FFF2-40B4-BE49-F238E27FC236}">
                <a16:creationId xmlns:a16="http://schemas.microsoft.com/office/drawing/2014/main" id="{7B26FC3B-9358-60B6-E25A-0860A17FA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002966"/>
              </p:ext>
            </p:extLst>
          </p:nvPr>
        </p:nvGraphicFramePr>
        <p:xfrm>
          <a:off x="1800534" y="3200681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3443F653-6107-FD27-28D5-1369703C126A}"/>
              </a:ext>
            </a:extLst>
          </p:cNvPr>
          <p:cNvCxnSpPr>
            <a:cxnSpLocks/>
          </p:cNvCxnSpPr>
          <p:nvPr/>
        </p:nvCxnSpPr>
        <p:spPr>
          <a:xfrm>
            <a:off x="1800534" y="5642767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C3B4404D-CAD1-54B2-8C1B-AFAB867F7B1B}"/>
              </a:ext>
            </a:extLst>
          </p:cNvPr>
          <p:cNvCxnSpPr>
            <a:cxnSpLocks/>
            <a:stCxn id="20" idx="1"/>
            <a:endCxn id="4" idx="3"/>
          </p:cNvCxnSpPr>
          <p:nvPr/>
        </p:nvCxnSpPr>
        <p:spPr>
          <a:xfrm flipH="1">
            <a:off x="4248534" y="4068584"/>
            <a:ext cx="1679370" cy="662097"/>
          </a:xfrm>
          <a:prstGeom prst="straightConnector1">
            <a:avLst/>
          </a:prstGeom>
          <a:ln w="317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9EA16481-C105-4522-401F-944017B192DE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4329439" y="2444681"/>
            <a:ext cx="1598465" cy="1656264"/>
          </a:xfrm>
          <a:prstGeom prst="straightConnector1">
            <a:avLst/>
          </a:prstGeom>
          <a:ln w="317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udio Recording 19.01.2023, 11:35:07">
            <a:hlinkClick r:id="" action="ppaction://media"/>
            <a:extLst>
              <a:ext uri="{FF2B5EF4-FFF2-40B4-BE49-F238E27FC236}">
                <a16:creationId xmlns:a16="http://schemas.microsoft.com/office/drawing/2014/main" id="{A54EF237-DA44-BA54-935D-8337B9FE43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47215" y="1181460"/>
            <a:ext cx="468000" cy="468000"/>
          </a:xfrm>
          <a:prstGeom prst="rect">
            <a:avLst/>
          </a:prstGeom>
        </p:spPr>
      </p:pic>
      <p:pic>
        <p:nvPicPr>
          <p:cNvPr id="14" name="Audio Recording 19.01.2023, 11:35:17">
            <a:hlinkClick r:id="" action="ppaction://media"/>
            <a:extLst>
              <a:ext uri="{FF2B5EF4-FFF2-40B4-BE49-F238E27FC236}">
                <a16:creationId xmlns:a16="http://schemas.microsoft.com/office/drawing/2014/main" id="{4A85DEE5-0E9F-C977-C8C0-E421B2CF08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9470" y="1799384"/>
            <a:ext cx="468000" cy="468000"/>
          </a:xfrm>
          <a:prstGeom prst="rect">
            <a:avLst/>
          </a:prstGeom>
        </p:spPr>
      </p:pic>
      <p:pic>
        <p:nvPicPr>
          <p:cNvPr id="15" name="Audio Recording 19.01.2023, 11:35:37">
            <a:hlinkClick r:id="" action="ppaction://media"/>
            <a:extLst>
              <a:ext uri="{FF2B5EF4-FFF2-40B4-BE49-F238E27FC236}">
                <a16:creationId xmlns:a16="http://schemas.microsoft.com/office/drawing/2014/main" id="{FD84197E-B0B8-9E5F-B941-9C9E39A3035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9470" y="3447637"/>
            <a:ext cx="468000" cy="468000"/>
          </a:xfrm>
          <a:prstGeom prst="rect">
            <a:avLst/>
          </a:prstGeom>
        </p:spPr>
      </p:pic>
      <p:pic>
        <p:nvPicPr>
          <p:cNvPr id="16" name="Audio Recording 19.01.2023, 11:35:28">
            <a:hlinkClick r:id="" action="ppaction://media"/>
            <a:extLst>
              <a:ext uri="{FF2B5EF4-FFF2-40B4-BE49-F238E27FC236}">
                <a16:creationId xmlns:a16="http://schemas.microsoft.com/office/drawing/2014/main" id="{D63E34EA-6B2F-477F-E5F9-EFF1FC6F8E3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9470" y="5047837"/>
            <a:ext cx="468000" cy="468000"/>
          </a:xfrm>
          <a:prstGeom prst="rect">
            <a:avLst/>
          </a:prstGeom>
        </p:spPr>
      </p:pic>
      <p:sp>
        <p:nvSpPr>
          <p:cNvPr id="35" name="Rechteck 34">
            <a:extLst>
              <a:ext uri="{FF2B5EF4-FFF2-40B4-BE49-F238E27FC236}">
                <a16:creationId xmlns:a16="http://schemas.microsoft.com/office/drawing/2014/main" id="{A4A5E2A5-B995-08EF-8C64-BC51B7B95BBD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37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FDFA1619-BCDE-DD5F-F1E2-0972F289BFF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id="{6E270C50-F854-967C-5391-172033E1AEAA}"/>
              </a:ext>
            </a:extLst>
          </p:cNvPr>
          <p:cNvSpPr/>
          <p:nvPr/>
        </p:nvSpPr>
        <p:spPr>
          <a:xfrm>
            <a:off x="4381215" y="134706"/>
            <a:ext cx="3693207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Sc</a:t>
            </a:r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ăderea în scris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sskaderea in sskriss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3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ACB181-AC5B-EAEA-DF27-D05F382C880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6995623" y="250992"/>
            <a:ext cx="468000" cy="468000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35D9FE-1FF9-67F5-D94E-95A75BEA527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4140462" y="1909043"/>
            <a:ext cx="487363" cy="487363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D4FBD8-DB2A-9BB7-5F23-C1EFF1AE8DD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8379788" y="2477753"/>
            <a:ext cx="487363" cy="487363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076C0F-C53A-EF11-3D48-FE425383760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8404671" y="5746377"/>
            <a:ext cx="487363" cy="487363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4BEC95-DBA8-785E-1FC0-235D134674F7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8404671" y="41099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9843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2F97A22C-51F9-B176-4B59-334314814F8C}"/>
              </a:ext>
            </a:extLst>
          </p:cNvPr>
          <p:cNvSpPr/>
          <p:nvPr/>
        </p:nvSpPr>
        <p:spPr>
          <a:xfrm>
            <a:off x="144000" y="992700"/>
            <a:ext cx="3502714" cy="1482596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3ED930F-F757-73B1-3E48-6A9203149B4A}"/>
              </a:ext>
            </a:extLst>
          </p:cNvPr>
          <p:cNvGrpSpPr/>
          <p:nvPr/>
        </p:nvGrpSpPr>
        <p:grpSpPr>
          <a:xfrm>
            <a:off x="261325" y="1098613"/>
            <a:ext cx="2726731" cy="1237142"/>
            <a:chOff x="-1549678" y="1609700"/>
            <a:chExt cx="1221261" cy="364787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F0895B5-61FB-DE8E-696C-52E10A806C1C}"/>
                </a:ext>
              </a:extLst>
            </p:cNvPr>
            <p:cNvSpPr txBox="1"/>
            <p:nvPr/>
          </p:nvSpPr>
          <p:spPr>
            <a:xfrm>
              <a:off x="-1549678" y="1609700"/>
              <a:ext cx="1221261" cy="1305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Entbündeln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752EE5C9-3F6B-17FD-0253-044B29FFAD09}"/>
                </a:ext>
              </a:extLst>
            </p:cNvPr>
            <p:cNvSpPr txBox="1"/>
            <p:nvPr/>
          </p:nvSpPr>
          <p:spPr>
            <a:xfrm>
              <a:off x="-1549674" y="1782451"/>
              <a:ext cx="1221257" cy="192036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 descompune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 desskompune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947681" flipH="1">
            <a:off x="8664662" y="5083964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611783"/>
            <a:ext cx="4871220" cy="3727468"/>
            <a:chOff x="5352430" y="1244224"/>
            <a:chExt cx="4871220" cy="3727468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15" name="Abgerundete rechteckige Legende 14">
              <a:extLst>
                <a:ext uri="{FF2B5EF4-FFF2-40B4-BE49-F238E27FC236}">
                  <a16:creationId xmlns:a16="http://schemas.microsoft.com/office/drawing/2014/main" id="{59D315B7-48F3-C12A-F3A0-92EB3BABEBFB}"/>
                </a:ext>
              </a:extLst>
            </p:cNvPr>
            <p:cNvSpPr/>
            <p:nvPr/>
          </p:nvSpPr>
          <p:spPr>
            <a:xfrm>
              <a:off x="6528097" y="1244224"/>
              <a:ext cx="3062504" cy="957954"/>
            </a:xfrm>
            <a:prstGeom prst="wedgeRoundRectCallout">
              <a:avLst>
                <a:gd name="adj1" fmla="val -35636"/>
                <a:gd name="adj2" fmla="val 83873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50573822-F148-9F95-4D85-F416A3E5451F}"/>
                </a:ext>
              </a:extLst>
            </p:cNvPr>
            <p:cNvSpPr txBox="1"/>
            <p:nvPr/>
          </p:nvSpPr>
          <p:spPr>
            <a:xfrm>
              <a:off x="6410061" y="1356962"/>
              <a:ext cx="2907847" cy="95345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3 plus wie viel sind 6? </a:t>
              </a:r>
            </a:p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sind 3, schreibe 3.</a:t>
              </a:r>
            </a:p>
            <a:p>
              <a:pPr algn="ctr"/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7350445" y="3208489"/>
              <a:ext cx="2873205" cy="1465362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3 plus cât fac 6? 3, scriu 3.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trej pluss küt fak schasse? Trej, sskriu trej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266472" y="2910648"/>
              <a:ext cx="2873206" cy="2061044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4" name="Audio Recording 19.01.2023, 11:42:57">
            <a:hlinkClick r:id="" action="ppaction://media"/>
            <a:extLst>
              <a:ext uri="{FF2B5EF4-FFF2-40B4-BE49-F238E27FC236}">
                <a16:creationId xmlns:a16="http://schemas.microsoft.com/office/drawing/2014/main" id="{FB48D6F6-FD4E-2942-ACBD-C0545133C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83385" y="1098616"/>
            <a:ext cx="468000" cy="468000"/>
          </a:xfrm>
          <a:prstGeom prst="rect">
            <a:avLst/>
          </a:prstGeom>
        </p:spPr>
      </p:pic>
      <p:pic>
        <p:nvPicPr>
          <p:cNvPr id="10" name="Audio Recording 19.01.2023, 11:43:10">
            <a:hlinkClick r:id="" action="ppaction://media"/>
            <a:extLst>
              <a:ext uri="{FF2B5EF4-FFF2-40B4-BE49-F238E27FC236}">
                <a16:creationId xmlns:a16="http://schemas.microsoft.com/office/drawing/2014/main" id="{6C6C7668-95A1-46C4-B313-1B77031FD56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56445" y="2810460"/>
            <a:ext cx="468000" cy="468000"/>
          </a:xfrm>
          <a:prstGeom prst="rect">
            <a:avLst/>
          </a:prstGeom>
        </p:spPr>
      </p:pic>
      <p:graphicFrame>
        <p:nvGraphicFramePr>
          <p:cNvPr id="16" name="Tabelle 9">
            <a:extLst>
              <a:ext uri="{FF2B5EF4-FFF2-40B4-BE49-F238E27FC236}">
                <a16:creationId xmlns:a16="http://schemas.microsoft.com/office/drawing/2014/main" id="{76B7F5B7-ED3E-F170-77B5-04A3158DF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314998"/>
              </p:ext>
            </p:extLst>
          </p:nvPr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EFCCB1B8-0B3A-649D-87BD-39558ED192FF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69A0CF6E-D000-2A43-43C5-4266E3DCA769}"/>
              </a:ext>
            </a:extLst>
          </p:cNvPr>
          <p:cNvSpPr/>
          <p:nvPr/>
        </p:nvSpPr>
        <p:spPr>
          <a:xfrm>
            <a:off x="8735122" y="2037802"/>
            <a:ext cx="610443" cy="3052930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65B3ECC-B96B-86D9-5781-F254FF504B24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20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3C31655A-E222-E7D7-FF87-D6153D2748E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822D83F3-2BB5-6A25-5F2E-CECEE3D74210}"/>
              </a:ext>
            </a:extLst>
          </p:cNvPr>
          <p:cNvSpPr/>
          <p:nvPr/>
        </p:nvSpPr>
        <p:spPr>
          <a:xfrm>
            <a:off x="4381215" y="134706"/>
            <a:ext cx="3693207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Sc</a:t>
            </a:r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ăderea în scris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sskaderea in sskriss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F14603-0791-0B9A-B7DD-AE905A63FF7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083385" y="1798370"/>
            <a:ext cx="487363" cy="487363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BFE18D-BB9A-7091-CED9-1CE04BDC8CF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753992" y="5797728"/>
            <a:ext cx="487363" cy="4873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14E021-C276-0CB0-E2FD-12F25E273E5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6995623" y="2509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300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562672" flipH="1">
            <a:off x="8211215" y="5047956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973767"/>
            <a:ext cx="5770376" cy="2986679"/>
            <a:chOff x="5352430" y="2331747"/>
            <a:chExt cx="5770376" cy="2986679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6985154" y="2745902"/>
              <a:ext cx="4079123" cy="2572524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4 plus cât fac 2? Asta nu funcționează, deci descompun (o sută). 4 plus cât fac 12? 8, scriu 8.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patru pluss küt fak doj? Asta nu funktzioneasa, detsch desskompun (o ssuta). Patru pluss küt fak dojsspresetsche? Opt, sskriu opt.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016704" y="2786980"/>
              <a:ext cx="4106102" cy="2450939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1251013" y="1136267"/>
            <a:ext cx="3550081" cy="1460526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632AD9-7A7C-63AC-728E-97211DE7BC0D}"/>
              </a:ext>
            </a:extLst>
          </p:cNvPr>
          <p:cNvSpPr txBox="1"/>
          <p:nvPr/>
        </p:nvSpPr>
        <p:spPr>
          <a:xfrm>
            <a:off x="1251013" y="1237111"/>
            <a:ext cx="3327360" cy="119181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4 plus wie viel sind 2? Das geht nicht, also entbündele ich einen Hunderter. 4 plus wie viel sind 12? Das sind 8, schreibe 8. </a:t>
            </a:r>
          </a:p>
        </p:txBody>
      </p:sp>
      <p:pic>
        <p:nvPicPr>
          <p:cNvPr id="2" name="Audio Recording 19.01.2023, 16:45:20">
            <a:hlinkClick r:id="" action="ppaction://media"/>
            <a:extLst>
              <a:ext uri="{FF2B5EF4-FFF2-40B4-BE49-F238E27FC236}">
                <a16:creationId xmlns:a16="http://schemas.microsoft.com/office/drawing/2014/main" id="{2D7FB5C0-9583-BB48-465F-C40FA27A89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34650" y="2037802"/>
            <a:ext cx="468000" cy="468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46DEFB4-E1B8-E3DF-D65E-65BBC7BF6535}"/>
              </a:ext>
            </a:extLst>
          </p:cNvPr>
          <p:cNvSpPr txBox="1"/>
          <p:nvPr/>
        </p:nvSpPr>
        <p:spPr>
          <a:xfrm>
            <a:off x="8090083" y="263636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8226C2-7593-7877-2006-C8628F92AD34}"/>
              </a:ext>
            </a:extLst>
          </p:cNvPr>
          <p:cNvSpPr txBox="1"/>
          <p:nvPr/>
        </p:nvSpPr>
        <p:spPr>
          <a:xfrm>
            <a:off x="7469746" y="263164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6</a:t>
            </a:r>
          </a:p>
        </p:txBody>
      </p:sp>
      <p:graphicFrame>
        <p:nvGraphicFramePr>
          <p:cNvPr id="18" name="Tabelle 9">
            <a:extLst>
              <a:ext uri="{FF2B5EF4-FFF2-40B4-BE49-F238E27FC236}">
                <a16:creationId xmlns:a16="http://schemas.microsoft.com/office/drawing/2014/main" id="{D0BDBA45-2ABF-3DBB-FC73-4ACBE5F1F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377345"/>
              </p:ext>
            </p:extLst>
          </p:nvPr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589A5E47-5B4C-8B37-31BF-0DBB6B441FD1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ED82A68B-A9D3-2AB8-9C3D-3EC017191662}"/>
              </a:ext>
            </a:extLst>
          </p:cNvPr>
          <p:cNvSpPr/>
          <p:nvPr/>
        </p:nvSpPr>
        <p:spPr>
          <a:xfrm>
            <a:off x="8130567" y="2038900"/>
            <a:ext cx="619156" cy="3058902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DEB4F19A-2304-0FEE-5150-3CD15D4DC9AF}"/>
              </a:ext>
            </a:extLst>
          </p:cNvPr>
          <p:cNvCxnSpPr>
            <a:cxnSpLocks/>
          </p:cNvCxnSpPr>
          <p:nvPr/>
        </p:nvCxnSpPr>
        <p:spPr>
          <a:xfrm flipV="1">
            <a:off x="7664003" y="2754968"/>
            <a:ext cx="321024" cy="3359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1AB7DB10-5863-5BFF-8DCA-CDCB608FA8D4}"/>
              </a:ext>
            </a:extLst>
          </p:cNvPr>
          <p:cNvSpPr txBox="1"/>
          <p:nvPr/>
        </p:nvSpPr>
        <p:spPr>
          <a:xfrm>
            <a:off x="144000" y="594697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Plus-Sprechweise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5DDB8DC-576D-FAAD-92CD-002183D0F9ED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12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B2DE6F88-9ED2-6CB9-2328-966CC53232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26088A63-AB0B-68B2-8257-62F418C41DAE}"/>
              </a:ext>
            </a:extLst>
          </p:cNvPr>
          <p:cNvSpPr/>
          <p:nvPr/>
        </p:nvSpPr>
        <p:spPr>
          <a:xfrm>
            <a:off x="4381215" y="134706"/>
            <a:ext cx="3693207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Sc</a:t>
            </a:r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ăderea în scris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sskaderea in sskriss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BB3715-1591-8AB1-9C52-5021CCC2C5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40455" y="5385177"/>
            <a:ext cx="487363" cy="48736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DD6D1E-F586-6FCF-F5CA-11475D93493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6995623" y="2509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4077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562672" flipH="1">
            <a:off x="7772805" y="5298476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58693" y="3053543"/>
            <a:ext cx="4892799" cy="2622005"/>
            <a:chOff x="5352430" y="2331747"/>
            <a:chExt cx="4892799" cy="2622005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7078968" y="3308237"/>
              <a:ext cx="2974065" cy="1204853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5 plus cât fac 6? 1, scriu 1.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tschintsch pluss küt fak schasse? Unu, sskriu unu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016705" y="3176047"/>
              <a:ext cx="3228524" cy="1777705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1317370" y="1655396"/>
            <a:ext cx="2892644" cy="957485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7CF665B-5312-B901-61DD-A09B28C14434}"/>
              </a:ext>
            </a:extLst>
          </p:cNvPr>
          <p:cNvSpPr txBox="1"/>
          <p:nvPr/>
        </p:nvSpPr>
        <p:spPr>
          <a:xfrm>
            <a:off x="1353510" y="1795298"/>
            <a:ext cx="2528263" cy="646984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5 plus wie viel sind 6? </a:t>
            </a:r>
          </a:p>
          <a:p>
            <a:pPr algn="ctr"/>
            <a:r>
              <a:rPr lang="de-DE" sz="1600" dirty="0">
                <a:latin typeface="Comic Sans MS" panose="030F0902030302020204" pitchFamily="66" charset="0"/>
              </a:rPr>
              <a:t>Das ist 1, schreibe 1. </a:t>
            </a:r>
          </a:p>
        </p:txBody>
      </p:sp>
      <p:graphicFrame>
        <p:nvGraphicFramePr>
          <p:cNvPr id="7" name="Tabelle 9">
            <a:extLst>
              <a:ext uri="{FF2B5EF4-FFF2-40B4-BE49-F238E27FC236}">
                <a16:creationId xmlns:a16="http://schemas.microsoft.com/office/drawing/2014/main" id="{1E8B3118-840B-62AF-A536-41E6D55881B5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16C5E20E-BA2D-CBE5-F4F5-A8FC7DC34B85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952F803A-9127-19FF-BD92-281EFB507B47}"/>
              </a:ext>
            </a:extLst>
          </p:cNvPr>
          <p:cNvSpPr/>
          <p:nvPr/>
        </p:nvSpPr>
        <p:spPr>
          <a:xfrm>
            <a:off x="7501214" y="2037802"/>
            <a:ext cx="612000" cy="3060000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pic>
        <p:nvPicPr>
          <p:cNvPr id="6" name="Audio Recording 19.01.2023, 11:45:24">
            <a:hlinkClick r:id="" action="ppaction://media"/>
            <a:extLst>
              <a:ext uri="{FF2B5EF4-FFF2-40B4-BE49-F238E27FC236}">
                <a16:creationId xmlns:a16="http://schemas.microsoft.com/office/drawing/2014/main" id="{3BBEB7A8-2400-1314-FF7E-0B1F06E9A8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99845" y="1917353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2758F7B-99D8-6CAC-DE17-8E0181C2FD73}"/>
              </a:ext>
            </a:extLst>
          </p:cNvPr>
          <p:cNvSpPr txBox="1"/>
          <p:nvPr/>
        </p:nvSpPr>
        <p:spPr>
          <a:xfrm>
            <a:off x="8090083" y="263636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4AA3716-4A5B-7439-64B4-BB23997F1D41}"/>
              </a:ext>
            </a:extLst>
          </p:cNvPr>
          <p:cNvSpPr txBox="1"/>
          <p:nvPr/>
        </p:nvSpPr>
        <p:spPr>
          <a:xfrm>
            <a:off x="7469746" y="263164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6</a:t>
            </a:r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EB412B5D-8945-0632-A450-7D393AD61772}"/>
              </a:ext>
            </a:extLst>
          </p:cNvPr>
          <p:cNvCxnSpPr>
            <a:cxnSpLocks/>
          </p:cNvCxnSpPr>
          <p:nvPr/>
        </p:nvCxnSpPr>
        <p:spPr>
          <a:xfrm flipV="1">
            <a:off x="7664003" y="2754968"/>
            <a:ext cx="321024" cy="3359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85497D8F-7D3E-60DD-A0E7-B473D3C6E5F9}"/>
              </a:ext>
            </a:extLst>
          </p:cNvPr>
          <p:cNvSpPr txBox="1"/>
          <p:nvPr/>
        </p:nvSpPr>
        <p:spPr>
          <a:xfrm>
            <a:off x="144000" y="594697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Plus-Sprechweise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A46296A-762B-6A94-05F9-8E2217C0B803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17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425835F0-CDE5-46FD-4AB2-F6C09E0D4E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F17C24FA-95B4-F9A3-24DE-AA3AF18A2462}"/>
              </a:ext>
            </a:extLst>
          </p:cNvPr>
          <p:cNvSpPr/>
          <p:nvPr/>
        </p:nvSpPr>
        <p:spPr>
          <a:xfrm>
            <a:off x="4381215" y="134706"/>
            <a:ext cx="3693207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Sc</a:t>
            </a:r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ăderea în scris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sskaderea in sskriss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5FC7B4-8340-2B50-DAC0-FEEA503F8F1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34196" y="5097802"/>
            <a:ext cx="487363" cy="4873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F39FCB-1DF0-49C5-7094-597C6D88D35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6995623" y="2509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1984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20D21E8B-A6FB-7BF4-2B40-C8450584CC28}"/>
              </a:ext>
            </a:extLst>
          </p:cNvPr>
          <p:cNvSpPr/>
          <p:nvPr/>
        </p:nvSpPr>
        <p:spPr>
          <a:xfrm>
            <a:off x="7088981" y="3329319"/>
            <a:ext cx="2533878" cy="3383351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A3477AD6-0A9C-982A-2B16-0E5547225F12}"/>
              </a:ext>
            </a:extLst>
          </p:cNvPr>
          <p:cNvSpPr/>
          <p:nvPr/>
        </p:nvSpPr>
        <p:spPr>
          <a:xfrm>
            <a:off x="2988613" y="3326071"/>
            <a:ext cx="3933535" cy="3387611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6AE6014-EAF0-34BD-F6FB-C02AF38648C3}"/>
              </a:ext>
            </a:extLst>
          </p:cNvPr>
          <p:cNvSpPr/>
          <p:nvPr/>
        </p:nvSpPr>
        <p:spPr>
          <a:xfrm>
            <a:off x="206827" y="3326071"/>
            <a:ext cx="2614953" cy="3387609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37971C5-B745-44E6-4DF1-B82C42067BF3}"/>
              </a:ext>
            </a:extLst>
          </p:cNvPr>
          <p:cNvGrpSpPr/>
          <p:nvPr/>
        </p:nvGrpSpPr>
        <p:grpSpPr>
          <a:xfrm>
            <a:off x="319582" y="3438916"/>
            <a:ext cx="1937480" cy="2322435"/>
            <a:chOff x="-1549678" y="1609700"/>
            <a:chExt cx="1190314" cy="730486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0D0C682-F605-D821-5605-AEE801F49B0D}"/>
                </a:ext>
              </a:extLst>
            </p:cNvPr>
            <p:cNvSpPr txBox="1"/>
            <p:nvPr/>
          </p:nvSpPr>
          <p:spPr>
            <a:xfrm>
              <a:off x="-1549678" y="1609700"/>
              <a:ext cx="1190314" cy="271489"/>
            </a:xfrm>
            <a:prstGeom prst="roundRect">
              <a:avLst>
                <a:gd name="adj" fmla="val 7533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3 plus wie viel sind 6? Das sind 3, schreibe 3.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B747F0CA-4107-A596-DA18-2DFCE792F8EA}"/>
                </a:ext>
              </a:extLst>
            </p:cNvPr>
            <p:cNvSpPr txBox="1"/>
            <p:nvPr/>
          </p:nvSpPr>
          <p:spPr>
            <a:xfrm>
              <a:off x="-1549678" y="1921803"/>
              <a:ext cx="1190314" cy="418383"/>
            </a:xfrm>
            <a:prstGeom prst="roundRect">
              <a:avLst>
                <a:gd name="adj" fmla="val 5823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3 plus cât fac 6? 3, scriu 3.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trej pluss küt fak schasse? Trej, sskriu trej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C58784E-6464-F2F3-0BC4-6EB06BE1C3CC}"/>
              </a:ext>
            </a:extLst>
          </p:cNvPr>
          <p:cNvGrpSpPr/>
          <p:nvPr/>
        </p:nvGrpSpPr>
        <p:grpSpPr>
          <a:xfrm>
            <a:off x="3085303" y="3438916"/>
            <a:ext cx="3382989" cy="3143629"/>
            <a:chOff x="-1668844" y="1609702"/>
            <a:chExt cx="1988693" cy="1064894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6A8FCEA-35E2-0880-F4E0-0D6A340621E1}"/>
                </a:ext>
              </a:extLst>
            </p:cNvPr>
            <p:cNvSpPr txBox="1"/>
            <p:nvPr/>
          </p:nvSpPr>
          <p:spPr>
            <a:xfrm>
              <a:off x="-1668844" y="1609702"/>
              <a:ext cx="1980378" cy="371962"/>
            </a:xfrm>
            <a:prstGeom prst="roundRect">
              <a:avLst>
                <a:gd name="adj" fmla="val 432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4 plus wie viel sind 2? Das geht nicht, also entbündele ich einen Hunderter. 4 plus wie viel sind 12? Das sind 8, schreibe 8.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A08EB7D-6264-3C4B-F19E-B3C4F21814C5}"/>
                </a:ext>
              </a:extLst>
            </p:cNvPr>
            <p:cNvSpPr txBox="1"/>
            <p:nvPr/>
          </p:nvSpPr>
          <p:spPr>
            <a:xfrm>
              <a:off x="-1668843" y="2011416"/>
              <a:ext cx="1988692" cy="663180"/>
            </a:xfrm>
            <a:prstGeom prst="roundRect">
              <a:avLst>
                <a:gd name="adj" fmla="val 2625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4 plus cât fac 2? Asta nu funcționează, deci descompun (o sută). 4 plus cât fac 12? 8, scriu 8.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patru pluss küt fak doj? Asta nu funktzioneasa, detsch desskompun (o ssuta). Patru pluss küt fak dojsspresetsche? Opt, sskriu opt.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E2CB476-1B98-3589-B337-261702376DB1}"/>
              </a:ext>
            </a:extLst>
          </p:cNvPr>
          <p:cNvGrpSpPr/>
          <p:nvPr/>
        </p:nvGrpSpPr>
        <p:grpSpPr>
          <a:xfrm>
            <a:off x="7195480" y="3438919"/>
            <a:ext cx="1923329" cy="2222495"/>
            <a:chOff x="-1549677" y="1580771"/>
            <a:chExt cx="1293638" cy="747408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0222EFF-2914-ACF7-E66F-B824E17AFFF7}"/>
                </a:ext>
              </a:extLst>
            </p:cNvPr>
            <p:cNvSpPr txBox="1"/>
            <p:nvPr/>
          </p:nvSpPr>
          <p:spPr>
            <a:xfrm>
              <a:off x="-1549677" y="1580771"/>
              <a:ext cx="1288591" cy="292971"/>
            </a:xfrm>
            <a:prstGeom prst="roundRect">
              <a:avLst>
                <a:gd name="adj" fmla="val 825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Von 6 weiter bis 7 ist 1. </a:t>
              </a:r>
            </a:p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Schreibe 1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CAA344D-C234-CA78-BD4A-A1667EA083D0}"/>
                </a:ext>
              </a:extLst>
            </p:cNvPr>
            <p:cNvSpPr txBox="1"/>
            <p:nvPr/>
          </p:nvSpPr>
          <p:spPr>
            <a:xfrm>
              <a:off x="-1544630" y="1910163"/>
              <a:ext cx="1288591" cy="418016"/>
            </a:xfrm>
            <a:prstGeom prst="roundRect">
              <a:avLst>
                <a:gd name="adj" fmla="val 2373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5 plus cât fac 6? 1, scriu 1.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tschintsch pluss küt fak schasse? Unu, sskriu unu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2" name="Tabelle 9">
            <a:extLst>
              <a:ext uri="{FF2B5EF4-FFF2-40B4-BE49-F238E27FC236}">
                <a16:creationId xmlns:a16="http://schemas.microsoft.com/office/drawing/2014/main" id="{9515CF8B-64FB-DF89-575B-F3BCE4698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571047"/>
              </p:ext>
            </p:extLst>
          </p:nvPr>
        </p:nvGraphicFramePr>
        <p:xfrm>
          <a:off x="669351" y="1040166"/>
          <a:ext cx="1742400" cy="21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92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DBF901F0-BC59-7C58-2430-7BE7DA63EFF8}"/>
              </a:ext>
            </a:extLst>
          </p:cNvPr>
          <p:cNvCxnSpPr>
            <a:cxnSpLocks/>
          </p:cNvCxnSpPr>
          <p:nvPr/>
        </p:nvCxnSpPr>
        <p:spPr>
          <a:xfrm>
            <a:off x="669351" y="2783729"/>
            <a:ext cx="1716607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elle 9">
            <a:extLst>
              <a:ext uri="{FF2B5EF4-FFF2-40B4-BE49-F238E27FC236}">
                <a16:creationId xmlns:a16="http://schemas.microsoft.com/office/drawing/2014/main" id="{27973F2B-B15E-96DC-2190-B4CDB3D62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258121"/>
              </p:ext>
            </p:extLst>
          </p:nvPr>
        </p:nvGraphicFramePr>
        <p:xfrm>
          <a:off x="3959439" y="1046404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graphicFrame>
        <p:nvGraphicFramePr>
          <p:cNvPr id="8" name="Tabelle 9">
            <a:extLst>
              <a:ext uri="{FF2B5EF4-FFF2-40B4-BE49-F238E27FC236}">
                <a16:creationId xmlns:a16="http://schemas.microsoft.com/office/drawing/2014/main" id="{0EF90D9E-9D3F-031A-C08F-768B07763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739391"/>
              </p:ext>
            </p:extLst>
          </p:nvPr>
        </p:nvGraphicFramePr>
        <p:xfrm>
          <a:off x="7434911" y="1040166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7BEAB4B6-9A6E-D442-5DCA-868BF4F694E9}"/>
              </a:ext>
            </a:extLst>
          </p:cNvPr>
          <p:cNvCxnSpPr>
            <a:cxnSpLocks/>
          </p:cNvCxnSpPr>
          <p:nvPr/>
        </p:nvCxnSpPr>
        <p:spPr>
          <a:xfrm>
            <a:off x="3966047" y="2783729"/>
            <a:ext cx="17213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705DDB56-FC66-3F9F-00A2-285FDAD76809}"/>
              </a:ext>
            </a:extLst>
          </p:cNvPr>
          <p:cNvCxnSpPr>
            <a:cxnSpLocks/>
          </p:cNvCxnSpPr>
          <p:nvPr/>
        </p:nvCxnSpPr>
        <p:spPr>
          <a:xfrm>
            <a:off x="7428819" y="2763848"/>
            <a:ext cx="17340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2ADAB3EC-F668-CCF0-7955-7012012FBDA9}"/>
              </a:ext>
            </a:extLst>
          </p:cNvPr>
          <p:cNvSpPr/>
          <p:nvPr/>
        </p:nvSpPr>
        <p:spPr>
          <a:xfrm>
            <a:off x="1977483" y="1050042"/>
            <a:ext cx="423343" cy="2149889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E244DCE7-9172-F1F5-EFCC-6EFC7C8EC057}"/>
              </a:ext>
            </a:extLst>
          </p:cNvPr>
          <p:cNvSpPr/>
          <p:nvPr/>
        </p:nvSpPr>
        <p:spPr>
          <a:xfrm>
            <a:off x="4808928" y="1050043"/>
            <a:ext cx="436263" cy="2149888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F7E50C07-6F09-A568-58F0-F0D923739C83}"/>
              </a:ext>
            </a:extLst>
          </p:cNvPr>
          <p:cNvSpPr/>
          <p:nvPr/>
        </p:nvSpPr>
        <p:spPr>
          <a:xfrm>
            <a:off x="7865328" y="1050042"/>
            <a:ext cx="423034" cy="2142689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Audio Recording 19.01.2023, 11:43:10">
            <a:hlinkClick r:id="" action="ppaction://media"/>
            <a:extLst>
              <a:ext uri="{FF2B5EF4-FFF2-40B4-BE49-F238E27FC236}">
                <a16:creationId xmlns:a16="http://schemas.microsoft.com/office/drawing/2014/main" id="{BE082074-318F-553F-314D-B77ADFE616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05184" y="3636487"/>
            <a:ext cx="468000" cy="468000"/>
          </a:xfrm>
          <a:prstGeom prst="rect">
            <a:avLst/>
          </a:prstGeom>
        </p:spPr>
      </p:pic>
      <p:pic>
        <p:nvPicPr>
          <p:cNvPr id="9" name="Audio Recording 19.01.2023, 11:45:24">
            <a:hlinkClick r:id="" action="ppaction://media"/>
            <a:extLst>
              <a:ext uri="{FF2B5EF4-FFF2-40B4-BE49-F238E27FC236}">
                <a16:creationId xmlns:a16="http://schemas.microsoft.com/office/drawing/2014/main" id="{58BB8522-49F8-9F65-C89D-1393270249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54859" y="3681154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25328B7-92B9-F97D-A583-C0AEF43E9AA3}"/>
              </a:ext>
            </a:extLst>
          </p:cNvPr>
          <p:cNvSpPr txBox="1"/>
          <p:nvPr/>
        </p:nvSpPr>
        <p:spPr>
          <a:xfrm>
            <a:off x="4784553" y="1424167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9334AC5-0476-5078-D69A-0ECED0C61955}"/>
              </a:ext>
            </a:extLst>
          </p:cNvPr>
          <p:cNvSpPr txBox="1"/>
          <p:nvPr/>
        </p:nvSpPr>
        <p:spPr>
          <a:xfrm>
            <a:off x="4349773" y="1431936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D4D408A-008E-4732-2407-6C78796D7271}"/>
              </a:ext>
            </a:extLst>
          </p:cNvPr>
          <p:cNvSpPr txBox="1"/>
          <p:nvPr/>
        </p:nvSpPr>
        <p:spPr>
          <a:xfrm>
            <a:off x="8222845" y="1410748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A5CD7BE-C4CF-A09E-AF93-CC920C9898EF}"/>
              </a:ext>
            </a:extLst>
          </p:cNvPr>
          <p:cNvSpPr txBox="1"/>
          <p:nvPr/>
        </p:nvSpPr>
        <p:spPr>
          <a:xfrm>
            <a:off x="7802933" y="1418517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6</a:t>
            </a: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AF78E9F9-E20A-AAE9-4EB1-E70DD8EC23B0}"/>
              </a:ext>
            </a:extLst>
          </p:cNvPr>
          <p:cNvCxnSpPr>
            <a:cxnSpLocks/>
          </p:cNvCxnSpPr>
          <p:nvPr/>
        </p:nvCxnSpPr>
        <p:spPr>
          <a:xfrm flipV="1">
            <a:off x="7963657" y="1559926"/>
            <a:ext cx="247490" cy="24040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Gerade Verbindung 46">
            <a:extLst>
              <a:ext uri="{FF2B5EF4-FFF2-40B4-BE49-F238E27FC236}">
                <a16:creationId xmlns:a16="http://schemas.microsoft.com/office/drawing/2014/main" id="{FBA831C7-B47A-5C37-FAEA-A5E2FF4ED84A}"/>
              </a:ext>
            </a:extLst>
          </p:cNvPr>
          <p:cNvCxnSpPr>
            <a:cxnSpLocks/>
          </p:cNvCxnSpPr>
          <p:nvPr/>
        </p:nvCxnSpPr>
        <p:spPr>
          <a:xfrm flipV="1">
            <a:off x="4479118" y="1554465"/>
            <a:ext cx="247490" cy="24040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8" name="Audio Recording 19.01.2023, 16:45:20">
            <a:hlinkClick r:id="" action="ppaction://media"/>
            <a:extLst>
              <a:ext uri="{FF2B5EF4-FFF2-40B4-BE49-F238E27FC236}">
                <a16:creationId xmlns:a16="http://schemas.microsoft.com/office/drawing/2014/main" id="{DFE12D55-C174-6099-59D4-741B76397F1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72718" y="3681154"/>
            <a:ext cx="468000" cy="468000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83A9E710-27BD-1EEF-0C3A-9FA033729052}"/>
              </a:ext>
            </a:extLst>
          </p:cNvPr>
          <p:cNvSpPr txBox="1"/>
          <p:nvPr/>
        </p:nvSpPr>
        <p:spPr>
          <a:xfrm>
            <a:off x="144000" y="594697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Plus-Sprechweise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A19693B5-AD29-2B4C-949F-3834BC376EA1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32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08E01825-955A-5DD2-4694-7F02DBAE050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7E71491A-7420-58CF-DC28-EA304B337DB7}"/>
              </a:ext>
            </a:extLst>
          </p:cNvPr>
          <p:cNvSpPr/>
          <p:nvPr/>
        </p:nvSpPr>
        <p:spPr>
          <a:xfrm>
            <a:off x="4381215" y="134706"/>
            <a:ext cx="3693207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Sc</a:t>
            </a:r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ăderea în scris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sskaderea in sskriss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3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C90A17-2CD4-4F02-F245-5F1DA2FBC4E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2343429" y="4776193"/>
            <a:ext cx="487363" cy="487363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1C6D37-C32F-1227-1BE0-D307550C1B9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6454147" y="5331869"/>
            <a:ext cx="487363" cy="487363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A046D5-3B08-1D4E-4020-624FC8EAFDE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9154859" y="4736163"/>
            <a:ext cx="487363" cy="48736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AAF097-07BF-9351-0FE7-8E5D80FC96A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6995623" y="2509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3537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2F97A22C-51F9-B176-4B59-334314814F8C}"/>
              </a:ext>
            </a:extLst>
          </p:cNvPr>
          <p:cNvSpPr/>
          <p:nvPr/>
        </p:nvSpPr>
        <p:spPr>
          <a:xfrm>
            <a:off x="144000" y="992701"/>
            <a:ext cx="3502714" cy="1450892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3ED930F-F757-73B1-3E48-6A9203149B4A}"/>
              </a:ext>
            </a:extLst>
          </p:cNvPr>
          <p:cNvGrpSpPr/>
          <p:nvPr/>
        </p:nvGrpSpPr>
        <p:grpSpPr>
          <a:xfrm>
            <a:off x="261325" y="1098608"/>
            <a:ext cx="2726731" cy="1179267"/>
            <a:chOff x="-1549678" y="1609700"/>
            <a:chExt cx="1221261" cy="347722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F0895B5-61FB-DE8E-696C-52E10A806C1C}"/>
                </a:ext>
              </a:extLst>
            </p:cNvPr>
            <p:cNvSpPr txBox="1"/>
            <p:nvPr/>
          </p:nvSpPr>
          <p:spPr>
            <a:xfrm>
              <a:off x="-1549678" y="1609700"/>
              <a:ext cx="1221261" cy="1305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Entbündeln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752EE5C9-3F6B-17FD-0253-044B29FFAD09}"/>
                </a:ext>
              </a:extLst>
            </p:cNvPr>
            <p:cNvSpPr txBox="1"/>
            <p:nvPr/>
          </p:nvSpPr>
          <p:spPr>
            <a:xfrm>
              <a:off x="-1549674" y="1765386"/>
              <a:ext cx="1221257" cy="192036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 descompune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 desskompune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947681" flipH="1">
            <a:off x="8664662" y="5083964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565483"/>
            <a:ext cx="4705844" cy="3131786"/>
            <a:chOff x="5352430" y="1244224"/>
            <a:chExt cx="4705844" cy="3131786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15" name="Abgerundete rechteckige Legende 14">
              <a:extLst>
                <a:ext uri="{FF2B5EF4-FFF2-40B4-BE49-F238E27FC236}">
                  <a16:creationId xmlns:a16="http://schemas.microsoft.com/office/drawing/2014/main" id="{59D315B7-48F3-C12A-F3A0-92EB3BABEBFB}"/>
                </a:ext>
              </a:extLst>
            </p:cNvPr>
            <p:cNvSpPr/>
            <p:nvPr/>
          </p:nvSpPr>
          <p:spPr>
            <a:xfrm>
              <a:off x="6528097" y="1244224"/>
              <a:ext cx="2462516" cy="957954"/>
            </a:xfrm>
            <a:prstGeom prst="wedgeRoundRectCallout">
              <a:avLst>
                <a:gd name="adj1" fmla="val -35636"/>
                <a:gd name="adj2" fmla="val 83873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50573822-F148-9F95-4D85-F416A3E5451F}"/>
                </a:ext>
              </a:extLst>
            </p:cNvPr>
            <p:cNvSpPr txBox="1"/>
            <p:nvPr/>
          </p:nvSpPr>
          <p:spPr>
            <a:xfrm>
              <a:off x="6230146" y="1276938"/>
              <a:ext cx="3021236" cy="1089660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6 minus 3 gleich 3. Schreibe 3.</a:t>
              </a:r>
            </a:p>
            <a:p>
              <a:pPr algn="ctr"/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7405342" y="3032538"/>
              <a:ext cx="2396809" cy="1204853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6 minus 3 egal 3, scriu 3.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schasse minuss trej egal trej, sskriu trej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266472" y="2910648"/>
              <a:ext cx="2791802" cy="1465362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4" name="Audio Recording 19.01.2023, 11:42:57">
            <a:hlinkClick r:id="" action="ppaction://media"/>
            <a:extLst>
              <a:ext uri="{FF2B5EF4-FFF2-40B4-BE49-F238E27FC236}">
                <a16:creationId xmlns:a16="http://schemas.microsoft.com/office/drawing/2014/main" id="{FB48D6F6-FD4E-2942-ACBD-C0545133C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83385" y="1085953"/>
            <a:ext cx="468000" cy="468000"/>
          </a:xfrm>
          <a:prstGeom prst="rect">
            <a:avLst/>
          </a:prstGeom>
        </p:spPr>
      </p:pic>
      <p:graphicFrame>
        <p:nvGraphicFramePr>
          <p:cNvPr id="16" name="Tabelle 9">
            <a:extLst>
              <a:ext uri="{FF2B5EF4-FFF2-40B4-BE49-F238E27FC236}">
                <a16:creationId xmlns:a16="http://schemas.microsoft.com/office/drawing/2014/main" id="{76B7F5B7-ED3E-F170-77B5-04A3158DFD0F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EFCCB1B8-0B3A-649D-87BD-39558ED192FF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69A0CF6E-D000-2A43-43C5-4266E3DCA769}"/>
              </a:ext>
            </a:extLst>
          </p:cNvPr>
          <p:cNvSpPr/>
          <p:nvPr/>
        </p:nvSpPr>
        <p:spPr>
          <a:xfrm>
            <a:off x="8735122" y="2037802"/>
            <a:ext cx="610443" cy="3052930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pic>
        <p:nvPicPr>
          <p:cNvPr id="7" name="Audio Recording 19.01.2023, 12:55:37">
            <a:hlinkClick r:id="" action="ppaction://media"/>
            <a:extLst>
              <a:ext uri="{FF2B5EF4-FFF2-40B4-BE49-F238E27FC236}">
                <a16:creationId xmlns:a16="http://schemas.microsoft.com/office/drawing/2014/main" id="{036C2BFA-D366-DF8A-73D5-2FA514A1C6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42013" y="3044460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EBE24E4-51B7-6586-15D8-71A5E9B4E0F7}"/>
              </a:ext>
            </a:extLst>
          </p:cNvPr>
          <p:cNvSpPr txBox="1"/>
          <p:nvPr/>
        </p:nvSpPr>
        <p:spPr>
          <a:xfrm>
            <a:off x="144000" y="594697"/>
            <a:ext cx="18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Minus-Sprechweise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50CC620-750D-A168-4EBE-406ED863C98A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22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F2750234-20EE-DB84-9A7E-95C75AEFC23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E9DC9A83-174B-8572-BBCF-0D359AD59310}"/>
              </a:ext>
            </a:extLst>
          </p:cNvPr>
          <p:cNvSpPr/>
          <p:nvPr/>
        </p:nvSpPr>
        <p:spPr>
          <a:xfrm>
            <a:off x="4381215" y="134706"/>
            <a:ext cx="3693207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Sc</a:t>
            </a:r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ăderea în scris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sskaderea in sskriss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B50880-6A75-08C1-1A6D-718AA1BC0EC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073703" y="1708557"/>
            <a:ext cx="487363" cy="487363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FBA8E5B-B711-B690-41F3-F173767018D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800512" y="5177504"/>
            <a:ext cx="487363" cy="487363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74282C-524E-91C9-0C1D-814D7158C9A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6995623" y="2509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661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562672" flipH="1">
            <a:off x="8211215" y="5047956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973767"/>
            <a:ext cx="5278370" cy="2920137"/>
            <a:chOff x="5352430" y="2331747"/>
            <a:chExt cx="5278370" cy="2920137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7145179" y="2992893"/>
              <a:ext cx="3485621" cy="1986379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2 minus 4 nu funcționează, deci descompun (o sută). 12 minus 4 egal 8, scriu 8.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doj minuss patru nu funktzioneasa, detsch desskompun (o suuta). Dojsspresetsche minuss patru egal opt, sskriu opt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016705" y="2786980"/>
              <a:ext cx="3550080" cy="2464904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1251013" y="1350021"/>
            <a:ext cx="3550081" cy="1158118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632AD9-7A7C-63AC-728E-97211DE7BC0D}"/>
              </a:ext>
            </a:extLst>
          </p:cNvPr>
          <p:cNvSpPr txBox="1"/>
          <p:nvPr/>
        </p:nvSpPr>
        <p:spPr>
          <a:xfrm>
            <a:off x="1243626" y="1478219"/>
            <a:ext cx="3327360" cy="91940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2 minus 4 geht nicht, also entbündele ich einen Hunderter. 12 minus 4 gleich 8. Schreibe 8.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46DEFB4-E1B8-E3DF-D65E-65BBC7BF6535}"/>
              </a:ext>
            </a:extLst>
          </p:cNvPr>
          <p:cNvSpPr txBox="1"/>
          <p:nvPr/>
        </p:nvSpPr>
        <p:spPr>
          <a:xfrm>
            <a:off x="8090083" y="263636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8226C2-7593-7877-2006-C8628F92AD34}"/>
              </a:ext>
            </a:extLst>
          </p:cNvPr>
          <p:cNvSpPr txBox="1"/>
          <p:nvPr/>
        </p:nvSpPr>
        <p:spPr>
          <a:xfrm>
            <a:off x="7469746" y="263164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6</a:t>
            </a:r>
          </a:p>
        </p:txBody>
      </p:sp>
      <p:graphicFrame>
        <p:nvGraphicFramePr>
          <p:cNvPr id="18" name="Tabelle 9">
            <a:extLst>
              <a:ext uri="{FF2B5EF4-FFF2-40B4-BE49-F238E27FC236}">
                <a16:creationId xmlns:a16="http://schemas.microsoft.com/office/drawing/2014/main" id="{D0BDBA45-2ABF-3DBB-FC73-4ACBE5F1FDE2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589A5E47-5B4C-8B37-31BF-0DBB6B441FD1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ED82A68B-A9D3-2AB8-9C3D-3EC017191662}"/>
              </a:ext>
            </a:extLst>
          </p:cNvPr>
          <p:cNvSpPr/>
          <p:nvPr/>
        </p:nvSpPr>
        <p:spPr>
          <a:xfrm>
            <a:off x="8130567" y="2038900"/>
            <a:ext cx="619156" cy="3058902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DEB4F19A-2304-0FEE-5150-3CD15D4DC9AF}"/>
              </a:ext>
            </a:extLst>
          </p:cNvPr>
          <p:cNvCxnSpPr>
            <a:cxnSpLocks/>
          </p:cNvCxnSpPr>
          <p:nvPr/>
        </p:nvCxnSpPr>
        <p:spPr>
          <a:xfrm flipV="1">
            <a:off x="7664003" y="2754968"/>
            <a:ext cx="321024" cy="3359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udio Recording 19.01.2023, 16:46:16">
            <a:hlinkClick r:id="" action="ppaction://media"/>
            <a:extLst>
              <a:ext uri="{FF2B5EF4-FFF2-40B4-BE49-F238E27FC236}">
                <a16:creationId xmlns:a16="http://schemas.microsoft.com/office/drawing/2014/main" id="{4D8416A3-1FC8-C94D-019F-57ECE8D302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96454" y="1430173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E4A5661-8CD9-2BA7-6FF0-837A000A7660}"/>
              </a:ext>
            </a:extLst>
          </p:cNvPr>
          <p:cNvSpPr txBox="1"/>
          <p:nvPr/>
        </p:nvSpPr>
        <p:spPr>
          <a:xfrm>
            <a:off x="144000" y="594697"/>
            <a:ext cx="18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Minus-Sprechweise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1C56E2F-001A-E71B-CD1A-89F4EFFA4AE7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15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4150AD6C-B729-5566-029D-61D2D9F3F05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1EB5812C-7967-E9E9-DEA2-638055A72642}"/>
              </a:ext>
            </a:extLst>
          </p:cNvPr>
          <p:cNvSpPr/>
          <p:nvPr/>
        </p:nvSpPr>
        <p:spPr>
          <a:xfrm>
            <a:off x="4381215" y="134706"/>
            <a:ext cx="3693207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Sc</a:t>
            </a:r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ăderea în scris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sskaderea in sskriss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B8DDF1-A1F7-247A-B607-87258ADE143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175845" y="5377611"/>
            <a:ext cx="487363" cy="4873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1E453C-67A5-DE9C-1805-431EF7E19F2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6995623" y="2509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575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562672" flipH="1">
            <a:off x="7772805" y="5298476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973767"/>
            <a:ext cx="5166699" cy="2309661"/>
            <a:chOff x="5352430" y="2331747"/>
            <a:chExt cx="5166699" cy="2309661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7167176" y="3360989"/>
              <a:ext cx="3351953" cy="1139726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6 minus 5 egal 1, scriu 1.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schasse minuss tschintsch egal unu, sskriu unu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167176" y="3176046"/>
              <a:ext cx="3197478" cy="1465362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1929117" y="1628384"/>
            <a:ext cx="2462211" cy="957485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7CF665B-5312-B901-61DD-A09B28C14434}"/>
              </a:ext>
            </a:extLst>
          </p:cNvPr>
          <p:cNvSpPr txBox="1"/>
          <p:nvPr/>
        </p:nvSpPr>
        <p:spPr>
          <a:xfrm>
            <a:off x="1758627" y="1795298"/>
            <a:ext cx="2528263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6 minus 5 gleich 1. Schreibe 1.</a:t>
            </a:r>
          </a:p>
        </p:txBody>
      </p:sp>
      <p:graphicFrame>
        <p:nvGraphicFramePr>
          <p:cNvPr id="7" name="Tabelle 9">
            <a:extLst>
              <a:ext uri="{FF2B5EF4-FFF2-40B4-BE49-F238E27FC236}">
                <a16:creationId xmlns:a16="http://schemas.microsoft.com/office/drawing/2014/main" id="{1E8B3118-840B-62AF-A536-41E6D55881B5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16C5E20E-BA2D-CBE5-F4F5-A8FC7DC34B85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952F803A-9127-19FF-BD92-281EFB507B47}"/>
              </a:ext>
            </a:extLst>
          </p:cNvPr>
          <p:cNvSpPr/>
          <p:nvPr/>
        </p:nvSpPr>
        <p:spPr>
          <a:xfrm>
            <a:off x="7501214" y="2037802"/>
            <a:ext cx="612000" cy="3060000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2758F7B-99D8-6CAC-DE17-8E0181C2FD73}"/>
              </a:ext>
            </a:extLst>
          </p:cNvPr>
          <p:cNvSpPr txBox="1"/>
          <p:nvPr/>
        </p:nvSpPr>
        <p:spPr>
          <a:xfrm>
            <a:off x="8090083" y="263636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4AA3716-4A5B-7439-64B4-BB23997F1D41}"/>
              </a:ext>
            </a:extLst>
          </p:cNvPr>
          <p:cNvSpPr txBox="1"/>
          <p:nvPr/>
        </p:nvSpPr>
        <p:spPr>
          <a:xfrm>
            <a:off x="7469746" y="263164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6</a:t>
            </a:r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EB412B5D-8945-0632-A450-7D393AD61772}"/>
              </a:ext>
            </a:extLst>
          </p:cNvPr>
          <p:cNvCxnSpPr>
            <a:cxnSpLocks/>
          </p:cNvCxnSpPr>
          <p:nvPr/>
        </p:nvCxnSpPr>
        <p:spPr>
          <a:xfrm flipV="1">
            <a:off x="7664003" y="2754968"/>
            <a:ext cx="321024" cy="3359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Audio Recording 19.01.2023, 12:57:20">
            <a:hlinkClick r:id="" action="ppaction://media"/>
            <a:extLst>
              <a:ext uri="{FF2B5EF4-FFF2-40B4-BE49-F238E27FC236}">
                <a16:creationId xmlns:a16="http://schemas.microsoft.com/office/drawing/2014/main" id="{21EEA8CA-213C-D9EC-8CE4-AA4A9EA685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86440" y="2046077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20E4663-2B8F-3840-B334-34D37EA336D0}"/>
              </a:ext>
            </a:extLst>
          </p:cNvPr>
          <p:cNvSpPr txBox="1"/>
          <p:nvPr/>
        </p:nvSpPr>
        <p:spPr>
          <a:xfrm>
            <a:off x="144000" y="594697"/>
            <a:ext cx="18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Minus-Sprechweise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BB41405-25E4-05AF-0D4D-A3B6CA65F190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24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E2D9DB11-E068-C997-F69E-CF322B8AA6B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247FA82A-8489-35CD-79DA-E29708E7656E}"/>
              </a:ext>
            </a:extLst>
          </p:cNvPr>
          <p:cNvSpPr/>
          <p:nvPr/>
        </p:nvSpPr>
        <p:spPr>
          <a:xfrm>
            <a:off x="4381215" y="134706"/>
            <a:ext cx="3693207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Sc</a:t>
            </a:r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ăderea în scris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sskaderea in sskriss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2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9E8A93-B1A3-917C-416B-7359907BB2B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974497" y="4725718"/>
            <a:ext cx="487363" cy="48736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8FA1AA-F1FA-8FFD-C3A4-0DAE6C20F87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6995623" y="2509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3269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20D21E8B-A6FB-7BF4-2B40-C8450584CC28}"/>
              </a:ext>
            </a:extLst>
          </p:cNvPr>
          <p:cNvSpPr/>
          <p:nvPr/>
        </p:nvSpPr>
        <p:spPr>
          <a:xfrm>
            <a:off x="7088980" y="3433493"/>
            <a:ext cx="2614897" cy="3024620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A3477AD6-0A9C-982A-2B16-0E5547225F12}"/>
              </a:ext>
            </a:extLst>
          </p:cNvPr>
          <p:cNvSpPr/>
          <p:nvPr/>
        </p:nvSpPr>
        <p:spPr>
          <a:xfrm>
            <a:off x="2992790" y="3430244"/>
            <a:ext cx="3935548" cy="3028429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6AE6014-EAF0-34BD-F6FB-C02AF38648C3}"/>
              </a:ext>
            </a:extLst>
          </p:cNvPr>
          <p:cNvSpPr/>
          <p:nvPr/>
        </p:nvSpPr>
        <p:spPr>
          <a:xfrm>
            <a:off x="206828" y="3430244"/>
            <a:ext cx="2673208" cy="3028427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37971C5-B745-44E6-4DF1-B82C42067BF3}"/>
              </a:ext>
            </a:extLst>
          </p:cNvPr>
          <p:cNvGrpSpPr/>
          <p:nvPr/>
        </p:nvGrpSpPr>
        <p:grpSpPr>
          <a:xfrm>
            <a:off x="312664" y="3543094"/>
            <a:ext cx="2073295" cy="2008782"/>
            <a:chOff x="-1553928" y="1609700"/>
            <a:chExt cx="1273753" cy="631831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0D0C682-F605-D821-5605-AEE801F49B0D}"/>
                </a:ext>
              </a:extLst>
            </p:cNvPr>
            <p:cNvSpPr txBox="1"/>
            <p:nvPr/>
          </p:nvSpPr>
          <p:spPr>
            <a:xfrm>
              <a:off x="-1549678" y="1609700"/>
              <a:ext cx="1269503" cy="271489"/>
            </a:xfrm>
            <a:prstGeom prst="roundRect">
              <a:avLst>
                <a:gd name="adj" fmla="val 7533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6 minus 3 gleich 3. Schreibe 3.</a:t>
              </a:r>
            </a:p>
            <a:p>
              <a:pPr algn="ctr"/>
              <a:endParaRPr lang="de-DE" sz="1600" dirty="0">
                <a:latin typeface="Comic Sans MS" panose="030F0902030302020204" pitchFamily="66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B747F0CA-4107-A596-DA18-2DFCE792F8EA}"/>
                </a:ext>
              </a:extLst>
            </p:cNvPr>
            <p:cNvSpPr txBox="1"/>
            <p:nvPr/>
          </p:nvSpPr>
          <p:spPr>
            <a:xfrm>
              <a:off x="-1553928" y="1912801"/>
              <a:ext cx="1269503" cy="328730"/>
            </a:xfrm>
            <a:prstGeom prst="roundRect">
              <a:avLst>
                <a:gd name="adj" fmla="val 5939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6 minus 3 egal 3, scriu 3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schasse minuss trej egal trej, sskriu trej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C58784E-6464-F2F3-0BC4-6EB06BE1C3CC}"/>
              </a:ext>
            </a:extLst>
          </p:cNvPr>
          <p:cNvGrpSpPr/>
          <p:nvPr/>
        </p:nvGrpSpPr>
        <p:grpSpPr>
          <a:xfrm>
            <a:off x="3102481" y="3543079"/>
            <a:ext cx="3348289" cy="2359982"/>
            <a:chOff x="-1658746" y="1609701"/>
            <a:chExt cx="1900409" cy="799437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6A8FCEA-35E2-0880-F4E0-0D6A340621E1}"/>
                </a:ext>
              </a:extLst>
            </p:cNvPr>
            <p:cNvSpPr txBox="1"/>
            <p:nvPr/>
          </p:nvSpPr>
          <p:spPr>
            <a:xfrm>
              <a:off x="-1658746" y="1609701"/>
              <a:ext cx="1900409" cy="286942"/>
            </a:xfrm>
            <a:prstGeom prst="roundRect">
              <a:avLst>
                <a:gd name="adj" fmla="val 432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2 minus 4 geht nicht, also entbündele ich einen Hunderter. 12 minus 4 gleich 8. Schreibe 8.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A08EB7D-6264-3C4B-F19E-B3C4F21814C5}"/>
                </a:ext>
              </a:extLst>
            </p:cNvPr>
            <p:cNvSpPr txBox="1"/>
            <p:nvPr/>
          </p:nvSpPr>
          <p:spPr>
            <a:xfrm>
              <a:off x="-1654779" y="1930901"/>
              <a:ext cx="1896442" cy="478237"/>
            </a:xfrm>
            <a:prstGeom prst="roundRect">
              <a:avLst>
                <a:gd name="adj" fmla="val 446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2 minus 4 nu funcționează, deci descompun (o sută). 12 minus 4 egal opt, scriu 8.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doj minuss patru nu funktzioneasa, detsch desskompun (o suuta). Dojsspresetsche minuss patru egal opt, sskriu opt</a:t>
              </a:r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E2CB476-1B98-3589-B337-261702376DB1}"/>
              </a:ext>
            </a:extLst>
          </p:cNvPr>
          <p:cNvGrpSpPr/>
          <p:nvPr/>
        </p:nvGrpSpPr>
        <p:grpSpPr>
          <a:xfrm>
            <a:off x="7247084" y="3543088"/>
            <a:ext cx="1939271" cy="2265988"/>
            <a:chOff x="-1549678" y="1580771"/>
            <a:chExt cx="1304361" cy="762035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0222EFF-2914-ACF7-E66F-B824E17AFFF7}"/>
                </a:ext>
              </a:extLst>
            </p:cNvPr>
            <p:cNvSpPr txBox="1"/>
            <p:nvPr/>
          </p:nvSpPr>
          <p:spPr>
            <a:xfrm>
              <a:off x="-1549677" y="1580771"/>
              <a:ext cx="1304360" cy="303822"/>
            </a:xfrm>
            <a:prstGeom prst="roundRect">
              <a:avLst>
                <a:gd name="adj" fmla="val 825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6 minus 5 gleich 1. Schreibe 1</a:t>
              </a:r>
            </a:p>
            <a:p>
              <a:pPr algn="ctr"/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CAA344D-C234-CA78-BD4A-A1667EA083D0}"/>
                </a:ext>
              </a:extLst>
            </p:cNvPr>
            <p:cNvSpPr txBox="1"/>
            <p:nvPr/>
          </p:nvSpPr>
          <p:spPr>
            <a:xfrm>
              <a:off x="-1549678" y="1920786"/>
              <a:ext cx="1304361" cy="422020"/>
            </a:xfrm>
            <a:prstGeom prst="roundRect">
              <a:avLst>
                <a:gd name="adj" fmla="val 3888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6 minus 5 egal 1, scriu 1.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schasse minuss tschintsch egal unu, sskriu unu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2" name="Tabelle 9">
            <a:extLst>
              <a:ext uri="{FF2B5EF4-FFF2-40B4-BE49-F238E27FC236}">
                <a16:creationId xmlns:a16="http://schemas.microsoft.com/office/drawing/2014/main" id="{9515CF8B-64FB-DF89-575B-F3BCE4698C40}"/>
              </a:ext>
            </a:extLst>
          </p:cNvPr>
          <p:cNvGraphicFramePr>
            <a:graphicFrameLocks noGrp="1"/>
          </p:cNvGraphicFramePr>
          <p:nvPr/>
        </p:nvGraphicFramePr>
        <p:xfrm>
          <a:off x="669351" y="1121191"/>
          <a:ext cx="1742400" cy="21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92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DBF901F0-BC59-7C58-2430-7BE7DA63EFF8}"/>
              </a:ext>
            </a:extLst>
          </p:cNvPr>
          <p:cNvCxnSpPr>
            <a:cxnSpLocks/>
          </p:cNvCxnSpPr>
          <p:nvPr/>
        </p:nvCxnSpPr>
        <p:spPr>
          <a:xfrm>
            <a:off x="669351" y="2864754"/>
            <a:ext cx="1716607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elle 9">
            <a:extLst>
              <a:ext uri="{FF2B5EF4-FFF2-40B4-BE49-F238E27FC236}">
                <a16:creationId xmlns:a16="http://schemas.microsoft.com/office/drawing/2014/main" id="{27973F2B-B15E-96DC-2190-B4CDB3D62744}"/>
              </a:ext>
            </a:extLst>
          </p:cNvPr>
          <p:cNvGraphicFramePr>
            <a:graphicFrameLocks noGrp="1"/>
          </p:cNvGraphicFramePr>
          <p:nvPr/>
        </p:nvGraphicFramePr>
        <p:xfrm>
          <a:off x="3959439" y="1127429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graphicFrame>
        <p:nvGraphicFramePr>
          <p:cNvPr id="8" name="Tabelle 9">
            <a:extLst>
              <a:ext uri="{FF2B5EF4-FFF2-40B4-BE49-F238E27FC236}">
                <a16:creationId xmlns:a16="http://schemas.microsoft.com/office/drawing/2014/main" id="{0EF90D9E-9D3F-031A-C08F-768B07763F06}"/>
              </a:ext>
            </a:extLst>
          </p:cNvPr>
          <p:cNvGraphicFramePr>
            <a:graphicFrameLocks noGrp="1"/>
          </p:cNvGraphicFramePr>
          <p:nvPr/>
        </p:nvGraphicFramePr>
        <p:xfrm>
          <a:off x="7434911" y="1121191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7BEAB4B6-9A6E-D442-5DCA-868BF4F694E9}"/>
              </a:ext>
            </a:extLst>
          </p:cNvPr>
          <p:cNvCxnSpPr>
            <a:cxnSpLocks/>
          </p:cNvCxnSpPr>
          <p:nvPr/>
        </p:nvCxnSpPr>
        <p:spPr>
          <a:xfrm>
            <a:off x="3966047" y="2864754"/>
            <a:ext cx="17213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705DDB56-FC66-3F9F-00A2-285FDAD76809}"/>
              </a:ext>
            </a:extLst>
          </p:cNvPr>
          <p:cNvCxnSpPr>
            <a:cxnSpLocks/>
          </p:cNvCxnSpPr>
          <p:nvPr/>
        </p:nvCxnSpPr>
        <p:spPr>
          <a:xfrm>
            <a:off x="7428819" y="2844873"/>
            <a:ext cx="17340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2ADAB3EC-F668-CCF0-7955-7012012FBDA9}"/>
              </a:ext>
            </a:extLst>
          </p:cNvPr>
          <p:cNvSpPr/>
          <p:nvPr/>
        </p:nvSpPr>
        <p:spPr>
          <a:xfrm>
            <a:off x="1977483" y="1131067"/>
            <a:ext cx="423343" cy="2149889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E244DCE7-9172-F1F5-EFCC-6EFC7C8EC057}"/>
              </a:ext>
            </a:extLst>
          </p:cNvPr>
          <p:cNvSpPr/>
          <p:nvPr/>
        </p:nvSpPr>
        <p:spPr>
          <a:xfrm>
            <a:off x="4808928" y="1131068"/>
            <a:ext cx="436263" cy="2149888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F7E50C07-6F09-A568-58F0-F0D923739C83}"/>
              </a:ext>
            </a:extLst>
          </p:cNvPr>
          <p:cNvSpPr/>
          <p:nvPr/>
        </p:nvSpPr>
        <p:spPr>
          <a:xfrm>
            <a:off x="7865328" y="1131067"/>
            <a:ext cx="423034" cy="2142689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25328B7-92B9-F97D-A583-C0AEF43E9AA3}"/>
              </a:ext>
            </a:extLst>
          </p:cNvPr>
          <p:cNvSpPr txBox="1"/>
          <p:nvPr/>
        </p:nvSpPr>
        <p:spPr>
          <a:xfrm>
            <a:off x="4784553" y="1505192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9334AC5-0476-5078-D69A-0ECED0C61955}"/>
              </a:ext>
            </a:extLst>
          </p:cNvPr>
          <p:cNvSpPr txBox="1"/>
          <p:nvPr/>
        </p:nvSpPr>
        <p:spPr>
          <a:xfrm>
            <a:off x="4349773" y="1512961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D4D408A-008E-4732-2407-6C78796D7271}"/>
              </a:ext>
            </a:extLst>
          </p:cNvPr>
          <p:cNvSpPr txBox="1"/>
          <p:nvPr/>
        </p:nvSpPr>
        <p:spPr>
          <a:xfrm>
            <a:off x="8222845" y="1491773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A5CD7BE-C4CF-A09E-AF93-CC920C9898EF}"/>
              </a:ext>
            </a:extLst>
          </p:cNvPr>
          <p:cNvSpPr txBox="1"/>
          <p:nvPr/>
        </p:nvSpPr>
        <p:spPr>
          <a:xfrm>
            <a:off x="7802933" y="1499542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6</a:t>
            </a: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AF78E9F9-E20A-AAE9-4EB1-E70DD8EC23B0}"/>
              </a:ext>
            </a:extLst>
          </p:cNvPr>
          <p:cNvCxnSpPr>
            <a:cxnSpLocks/>
          </p:cNvCxnSpPr>
          <p:nvPr/>
        </p:nvCxnSpPr>
        <p:spPr>
          <a:xfrm flipV="1">
            <a:off x="7963657" y="1640951"/>
            <a:ext cx="247490" cy="24040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Gerade Verbindung 46">
            <a:extLst>
              <a:ext uri="{FF2B5EF4-FFF2-40B4-BE49-F238E27FC236}">
                <a16:creationId xmlns:a16="http://schemas.microsoft.com/office/drawing/2014/main" id="{FBA831C7-B47A-5C37-FAEA-A5E2FF4ED84A}"/>
              </a:ext>
            </a:extLst>
          </p:cNvPr>
          <p:cNvCxnSpPr>
            <a:cxnSpLocks/>
          </p:cNvCxnSpPr>
          <p:nvPr/>
        </p:nvCxnSpPr>
        <p:spPr>
          <a:xfrm flipV="1">
            <a:off x="4479118" y="1635490"/>
            <a:ext cx="247490" cy="24040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Audio Recording 19.01.2023, 16:46:16">
            <a:hlinkClick r:id="" action="ppaction://media"/>
            <a:extLst>
              <a:ext uri="{FF2B5EF4-FFF2-40B4-BE49-F238E27FC236}">
                <a16:creationId xmlns:a16="http://schemas.microsoft.com/office/drawing/2014/main" id="{44B81B2B-6BE3-5E83-056A-5093BD89F9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50769" y="3739322"/>
            <a:ext cx="468000" cy="468000"/>
          </a:xfrm>
          <a:prstGeom prst="rect">
            <a:avLst/>
          </a:prstGeom>
        </p:spPr>
      </p:pic>
      <p:pic>
        <p:nvPicPr>
          <p:cNvPr id="19" name="Audio Recording 19.01.2023, 12:55:37">
            <a:hlinkClick r:id="" action="ppaction://media"/>
            <a:extLst>
              <a:ext uri="{FF2B5EF4-FFF2-40B4-BE49-F238E27FC236}">
                <a16:creationId xmlns:a16="http://schemas.microsoft.com/office/drawing/2014/main" id="{E1DABFD3-8CDE-280F-D7A2-C8860D91C3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12035" y="3739322"/>
            <a:ext cx="468000" cy="468000"/>
          </a:xfrm>
          <a:prstGeom prst="rect">
            <a:avLst/>
          </a:prstGeom>
        </p:spPr>
      </p:pic>
      <p:pic>
        <p:nvPicPr>
          <p:cNvPr id="23" name="Audio Recording 19.01.2023, 12:57:20">
            <a:hlinkClick r:id="" action="ppaction://media"/>
            <a:extLst>
              <a:ext uri="{FF2B5EF4-FFF2-40B4-BE49-F238E27FC236}">
                <a16:creationId xmlns:a16="http://schemas.microsoft.com/office/drawing/2014/main" id="{CD6B28F1-1F2C-4DA8-1957-0614D24CE74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11116" y="3740660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0794FCD-3084-20A5-F453-B3A219496882}"/>
              </a:ext>
            </a:extLst>
          </p:cNvPr>
          <p:cNvSpPr txBox="1"/>
          <p:nvPr/>
        </p:nvSpPr>
        <p:spPr>
          <a:xfrm>
            <a:off x="144000" y="594697"/>
            <a:ext cx="18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Minus-Sprechweise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C556DFB-68AC-7B79-A36F-FAA47B5256E6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36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5ECF8C1D-9988-3FAA-545C-170A5714A0D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37" name="Rechteck 36">
            <a:extLst>
              <a:ext uri="{FF2B5EF4-FFF2-40B4-BE49-F238E27FC236}">
                <a16:creationId xmlns:a16="http://schemas.microsoft.com/office/drawing/2014/main" id="{58C21D04-A938-990A-FD4E-32C00132E4A0}"/>
              </a:ext>
            </a:extLst>
          </p:cNvPr>
          <p:cNvSpPr/>
          <p:nvPr/>
        </p:nvSpPr>
        <p:spPr>
          <a:xfrm>
            <a:off x="4381215" y="134706"/>
            <a:ext cx="3693207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Sc</a:t>
            </a:r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ăderea în scris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sskaderea in sskriss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3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613ABD-8CFB-C45F-D123-2464AB5E21D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2407752" y="4791469"/>
            <a:ext cx="487363" cy="487363"/>
          </a:xfrm>
          <a:prstGeom prst="rect">
            <a:avLst/>
          </a:prstGeom>
        </p:spPr>
      </p:pic>
      <p:pic>
        <p:nvPicPr>
          <p:cNvPr id="4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4C66DB-C3E8-5C46-B0D6-100B7B5CA29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6456054" y="5206630"/>
            <a:ext cx="487363" cy="487363"/>
          </a:xfrm>
          <a:prstGeom prst="rect">
            <a:avLst/>
          </a:prstGeom>
        </p:spPr>
      </p:pic>
      <p:pic>
        <p:nvPicPr>
          <p:cNvPr id="4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69C45D-2943-0549-ED5F-98B09BAB63E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9161746" y="4868794"/>
            <a:ext cx="487363" cy="48736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31DCF8-39B9-43C2-3745-FBB4D093A13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6995623" y="2509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58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2F97A22C-51F9-B176-4B59-334314814F8C}"/>
              </a:ext>
            </a:extLst>
          </p:cNvPr>
          <p:cNvSpPr/>
          <p:nvPr/>
        </p:nvSpPr>
        <p:spPr>
          <a:xfrm>
            <a:off x="144000" y="992700"/>
            <a:ext cx="3502714" cy="1443214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3ED930F-F757-73B1-3E48-6A9203149B4A}"/>
              </a:ext>
            </a:extLst>
          </p:cNvPr>
          <p:cNvGrpSpPr/>
          <p:nvPr/>
        </p:nvGrpSpPr>
        <p:grpSpPr>
          <a:xfrm>
            <a:off x="261325" y="1098612"/>
            <a:ext cx="2726731" cy="1190846"/>
            <a:chOff x="-1549678" y="1609700"/>
            <a:chExt cx="1221261" cy="351136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F0895B5-61FB-DE8E-696C-52E10A806C1C}"/>
                </a:ext>
              </a:extLst>
            </p:cNvPr>
            <p:cNvSpPr txBox="1"/>
            <p:nvPr/>
          </p:nvSpPr>
          <p:spPr>
            <a:xfrm>
              <a:off x="-1549678" y="1609700"/>
              <a:ext cx="1221261" cy="1305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Erweitern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752EE5C9-3F6B-17FD-0253-044B29FFAD09}"/>
                </a:ext>
              </a:extLst>
            </p:cNvPr>
            <p:cNvSpPr txBox="1"/>
            <p:nvPr/>
          </p:nvSpPr>
          <p:spPr>
            <a:xfrm>
              <a:off x="-1549674" y="1768800"/>
              <a:ext cx="1221257" cy="192036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 </a:t>
              </a:r>
              <a:r>
                <a:rPr lang="de-DE" altLang="de-DE" sz="2000" dirty="0" err="1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amplifica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amplifika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271033" flipH="1">
            <a:off x="8512426" y="5059970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565483"/>
            <a:ext cx="4375541" cy="3637321"/>
            <a:chOff x="5352430" y="1244224"/>
            <a:chExt cx="4375541" cy="3637321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15" name="Abgerundete rechteckige Legende 14">
              <a:extLst>
                <a:ext uri="{FF2B5EF4-FFF2-40B4-BE49-F238E27FC236}">
                  <a16:creationId xmlns:a16="http://schemas.microsoft.com/office/drawing/2014/main" id="{59D315B7-48F3-C12A-F3A0-92EB3BABEBFB}"/>
                </a:ext>
              </a:extLst>
            </p:cNvPr>
            <p:cNvSpPr/>
            <p:nvPr/>
          </p:nvSpPr>
          <p:spPr>
            <a:xfrm>
              <a:off x="6690144" y="1244224"/>
              <a:ext cx="2860130" cy="957954"/>
            </a:xfrm>
            <a:prstGeom prst="wedgeRoundRectCallout">
              <a:avLst>
                <a:gd name="adj1" fmla="val -35636"/>
                <a:gd name="adj2" fmla="val 83873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50573822-F148-9F95-4D85-F416A3E5451F}"/>
                </a:ext>
              </a:extLst>
            </p:cNvPr>
            <p:cNvSpPr txBox="1"/>
            <p:nvPr/>
          </p:nvSpPr>
          <p:spPr>
            <a:xfrm>
              <a:off x="6688402" y="1393583"/>
              <a:ext cx="2533175" cy="646986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3 plus wie viel sind 6? Das sind 3. Schreibe 3.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7133958" y="3101286"/>
              <a:ext cx="2534992" cy="1400235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3 plus cât fac 6? 3, scriu 3.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trej pluss küt fak schasse? Trej, sskriu trej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178752" y="2862602"/>
              <a:ext cx="2549219" cy="2018943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aphicFrame>
        <p:nvGraphicFramePr>
          <p:cNvPr id="32" name="Tabelle 9">
            <a:extLst>
              <a:ext uri="{FF2B5EF4-FFF2-40B4-BE49-F238E27FC236}">
                <a16:creationId xmlns:a16="http://schemas.microsoft.com/office/drawing/2014/main" id="{F1502624-80C8-8F9D-3191-1C8BA161ABE4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016F42DC-56F7-7F85-89C1-99B88420B46D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BFD4F0E8-867B-9C46-7C74-814E8985E450}"/>
              </a:ext>
            </a:extLst>
          </p:cNvPr>
          <p:cNvSpPr/>
          <p:nvPr/>
        </p:nvSpPr>
        <p:spPr>
          <a:xfrm>
            <a:off x="8735122" y="2037802"/>
            <a:ext cx="610443" cy="3052930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pic>
        <p:nvPicPr>
          <p:cNvPr id="4" name="Audio Recording 19.01.2023, 12:58:00">
            <a:hlinkClick r:id="" action="ppaction://media"/>
            <a:extLst>
              <a:ext uri="{FF2B5EF4-FFF2-40B4-BE49-F238E27FC236}">
                <a16:creationId xmlns:a16="http://schemas.microsoft.com/office/drawing/2014/main" id="{C0FDC916-F2D5-6E9B-4BF3-205E3B6614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83385" y="1085953"/>
            <a:ext cx="468000" cy="468000"/>
          </a:xfrm>
          <a:prstGeom prst="rect">
            <a:avLst/>
          </a:prstGeom>
        </p:spPr>
      </p:pic>
      <p:pic>
        <p:nvPicPr>
          <p:cNvPr id="16" name="Audio Recording 19.01.2023, 12:58:15">
            <a:hlinkClick r:id="" action="ppaction://media"/>
            <a:extLst>
              <a:ext uri="{FF2B5EF4-FFF2-40B4-BE49-F238E27FC236}">
                <a16:creationId xmlns:a16="http://schemas.microsoft.com/office/drawing/2014/main" id="{07839391-4A05-23FC-B4E2-F2F7B9C6EC8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90607" y="2804335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169FE6B-C401-A6ED-E989-678E18CA76AE}"/>
              </a:ext>
            </a:extLst>
          </p:cNvPr>
          <p:cNvSpPr txBox="1"/>
          <p:nvPr/>
        </p:nvSpPr>
        <p:spPr>
          <a:xfrm>
            <a:off x="144000" y="594697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Plus-Sprechweise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E575A27-C875-C643-CA71-2D2220902E54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18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3C8BB0AE-44FB-4C22-4A9A-EA162575A3C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2F121421-D2EA-4376-5C15-86C882D3FD19}"/>
              </a:ext>
            </a:extLst>
          </p:cNvPr>
          <p:cNvSpPr/>
          <p:nvPr/>
        </p:nvSpPr>
        <p:spPr>
          <a:xfrm>
            <a:off x="4381215" y="134706"/>
            <a:ext cx="3693207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Sc</a:t>
            </a:r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ăderea în scris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sskaderea in sskriss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481F09-7328-D931-678B-F7A3983A05A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083385" y="1758167"/>
            <a:ext cx="487363" cy="487363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62589AD-8AC7-FD12-A6F6-DD9842E14C1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381215" y="5613164"/>
            <a:ext cx="487363" cy="48736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6514FE-519F-9F79-7640-1082BE74C7C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6995623" y="2509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8541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562672" flipH="1">
            <a:off x="8211215" y="5047956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973767"/>
            <a:ext cx="5902183" cy="3571491"/>
            <a:chOff x="5352430" y="2331747"/>
            <a:chExt cx="5902183" cy="3571491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7016705" y="2791091"/>
              <a:ext cx="4237908" cy="2572524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4 plus cât fac 2? Asta nu funcționează, deci </a:t>
              </a:r>
              <a:r>
                <a:rPr lang="de-DE" altLang="de-DE" dirty="0" err="1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amplific</a:t>
              </a:r>
              <a:r>
                <a:rPr lang="de-DE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numărul de sus cu 10 zeci și cel de jos cu o sută)</a:t>
              </a:r>
              <a:r>
                <a:rPr lang="de-DE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 4 plus c</a:t>
              </a:r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ât fac 12? 8, scriu 8.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patru pluss küt fak doj? Assta nu funktzioneasa, detsch amplifik numarul de ssuss ku setsche setsch schi tschel de dschoss ku o ssuta. Patru pluss küt fak dojsspresetsche? Opt, sskriu opt.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016705" y="2671230"/>
              <a:ext cx="4237908" cy="3232008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1251013" y="1136267"/>
            <a:ext cx="4237908" cy="1581679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632AD9-7A7C-63AC-728E-97211DE7BC0D}"/>
              </a:ext>
            </a:extLst>
          </p:cNvPr>
          <p:cNvSpPr txBox="1"/>
          <p:nvPr/>
        </p:nvSpPr>
        <p:spPr>
          <a:xfrm>
            <a:off x="1251013" y="1253715"/>
            <a:ext cx="3915347" cy="146423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4 plus wie viel sind 2? Das geht nicht, also erweitere ich die obere Zahl um 10 Zehner und die untere Zahl um 1 Hunderter. 4 plus wie viel sind 12? Das sind 8, schreibe 8.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46DEFB4-E1B8-E3DF-D65E-65BBC7BF6535}"/>
              </a:ext>
            </a:extLst>
          </p:cNvPr>
          <p:cNvSpPr txBox="1"/>
          <p:nvPr/>
        </p:nvSpPr>
        <p:spPr>
          <a:xfrm>
            <a:off x="8090083" y="263636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8226C2-7593-7877-2006-C8628F92AD34}"/>
              </a:ext>
            </a:extLst>
          </p:cNvPr>
          <p:cNvSpPr txBox="1"/>
          <p:nvPr/>
        </p:nvSpPr>
        <p:spPr>
          <a:xfrm>
            <a:off x="7709543" y="4272229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</a:t>
            </a:r>
          </a:p>
        </p:txBody>
      </p:sp>
      <p:graphicFrame>
        <p:nvGraphicFramePr>
          <p:cNvPr id="18" name="Tabelle 9">
            <a:extLst>
              <a:ext uri="{FF2B5EF4-FFF2-40B4-BE49-F238E27FC236}">
                <a16:creationId xmlns:a16="http://schemas.microsoft.com/office/drawing/2014/main" id="{D0BDBA45-2ABF-3DBB-FC73-4ACBE5F1FDE2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589A5E47-5B4C-8B37-31BF-0DBB6B441FD1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ED82A68B-A9D3-2AB8-9C3D-3EC017191662}"/>
              </a:ext>
            </a:extLst>
          </p:cNvPr>
          <p:cNvSpPr/>
          <p:nvPr/>
        </p:nvSpPr>
        <p:spPr>
          <a:xfrm>
            <a:off x="8130567" y="2038900"/>
            <a:ext cx="619156" cy="3058902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8" name="Audio Recording 19.01.2023, 16:47:30">
            <a:hlinkClick r:id="" action="ppaction://media"/>
            <a:extLst>
              <a:ext uri="{FF2B5EF4-FFF2-40B4-BE49-F238E27FC236}">
                <a16:creationId xmlns:a16="http://schemas.microsoft.com/office/drawing/2014/main" id="{EEBF2AD0-5747-F2FD-860B-237CE998CB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07684" y="2143857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CDDBF6D-8E3F-68F6-F172-C3A13E3E6C20}"/>
              </a:ext>
            </a:extLst>
          </p:cNvPr>
          <p:cNvSpPr txBox="1"/>
          <p:nvPr/>
        </p:nvSpPr>
        <p:spPr>
          <a:xfrm>
            <a:off x="144000" y="594697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Plus-Sprechweise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8C80E7B-1DFA-3E16-D741-404ED5D2B5AA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16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051A0F11-F2E5-8238-6F7A-D466D9833DF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2BB6E9DB-DED5-47E7-F02D-8EA63C192777}"/>
              </a:ext>
            </a:extLst>
          </p:cNvPr>
          <p:cNvSpPr/>
          <p:nvPr/>
        </p:nvSpPr>
        <p:spPr>
          <a:xfrm>
            <a:off x="4381215" y="134706"/>
            <a:ext cx="3693207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Sc</a:t>
            </a:r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ăderea în scris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sskaderea in sskriss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2EDBD1-4674-7B5D-DA4E-4C67399FC77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682871" y="6005635"/>
            <a:ext cx="487363" cy="4873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B4B9FC-8BC6-EF04-537B-1A3F77C2713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6995623" y="2509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02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1ED84E53-20A0-5445-4995-A81C3B5D244A}"/>
              </a:ext>
            </a:extLst>
          </p:cNvPr>
          <p:cNvSpPr/>
          <p:nvPr/>
        </p:nvSpPr>
        <p:spPr>
          <a:xfrm>
            <a:off x="5927904" y="4956229"/>
            <a:ext cx="3020092" cy="1512000"/>
          </a:xfrm>
          <a:prstGeom prst="roundRect">
            <a:avLst>
              <a:gd name="adj" fmla="val 508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7A4E8CAB-E8CF-3D5C-4449-D470E15F82E1}"/>
              </a:ext>
            </a:extLst>
          </p:cNvPr>
          <p:cNvSpPr/>
          <p:nvPr/>
        </p:nvSpPr>
        <p:spPr>
          <a:xfrm>
            <a:off x="5927904" y="1688681"/>
            <a:ext cx="3020092" cy="1512000"/>
          </a:xfrm>
          <a:prstGeom prst="roundRect">
            <a:avLst>
              <a:gd name="adj" fmla="val 54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CE3C6C5E-16B9-4872-5CBE-0A575AD6419F}"/>
              </a:ext>
            </a:extLst>
          </p:cNvPr>
          <p:cNvSpPr/>
          <p:nvPr/>
        </p:nvSpPr>
        <p:spPr>
          <a:xfrm>
            <a:off x="5927904" y="3312584"/>
            <a:ext cx="3020092" cy="1512000"/>
          </a:xfrm>
          <a:prstGeom prst="roundRect">
            <a:avLst>
              <a:gd name="adj" fmla="val 416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441311" y="1100393"/>
            <a:ext cx="4406623" cy="1548000"/>
          </a:xfrm>
          <a:prstGeom prst="roundRect">
            <a:avLst>
              <a:gd name="adj" fmla="val 631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588555" y="1223074"/>
            <a:ext cx="3630487" cy="1260844"/>
            <a:chOff x="-1549679" y="1543860"/>
            <a:chExt cx="1933351" cy="1260844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9" y="1543860"/>
              <a:ext cx="1933351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stellengerecht aufschreiben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4" y="2120869"/>
              <a:ext cx="1933346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 scrie pe poziții corecte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 sskrie pe positzi korekte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BEBAAD4-0BEA-8B2A-597C-488230D7A4AA}"/>
              </a:ext>
            </a:extLst>
          </p:cNvPr>
          <p:cNvGrpSpPr/>
          <p:nvPr/>
        </p:nvGrpSpPr>
        <p:grpSpPr>
          <a:xfrm>
            <a:off x="6114879" y="5093034"/>
            <a:ext cx="2194234" cy="1238389"/>
            <a:chOff x="-1549678" y="1609700"/>
            <a:chExt cx="2012992" cy="1238389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D16D2675-DEF5-496D-1922-26F59FDE2290}"/>
                </a:ext>
              </a:extLst>
            </p:cNvPr>
            <p:cNvSpPr txBox="1"/>
            <p:nvPr/>
          </p:nvSpPr>
          <p:spPr>
            <a:xfrm>
              <a:off x="-1549678" y="1609700"/>
              <a:ext cx="2012992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</a:t>
              </a:r>
              <a:r>
                <a:rPr lang="de-DE" sz="2000" dirty="0">
                  <a:solidFill>
                    <a:schemeClr val="accent6">
                      <a:lumMod val="75000"/>
                    </a:schemeClr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000" dirty="0">
                  <a:latin typeface="Comic Sans MS" panose="030F0902030302020204" pitchFamily="66" charset="0"/>
                </a:rPr>
                <a:t>=</a:t>
              </a:r>
              <a:r>
                <a:rPr lang="de-DE" sz="2000" dirty="0">
                  <a:solidFill>
                    <a:schemeClr val="accent6">
                      <a:lumMod val="75000"/>
                    </a:schemeClr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0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Hunderter</a:t>
              </a:r>
              <a:endParaRPr lang="de-DE" sz="2400" dirty="0">
                <a:solidFill>
                  <a:schemeClr val="accent6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C786C930-C2C9-A2A1-23FD-EBFB2B9A6741}"/>
                </a:ext>
              </a:extLst>
            </p:cNvPr>
            <p:cNvSpPr txBox="1"/>
            <p:nvPr/>
          </p:nvSpPr>
          <p:spPr>
            <a:xfrm>
              <a:off x="-1549678" y="2164254"/>
              <a:ext cx="2012992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solidFill>
                    <a:srgbClr val="FF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 = sute</a:t>
              </a:r>
              <a:endParaRPr lang="de-DE" altLang="de-DE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ssute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6AAA85D3-987B-4BB8-6F0B-446616D608ED}"/>
              </a:ext>
            </a:extLst>
          </p:cNvPr>
          <p:cNvGrpSpPr/>
          <p:nvPr/>
        </p:nvGrpSpPr>
        <p:grpSpPr>
          <a:xfrm>
            <a:off x="6114879" y="1847179"/>
            <a:ext cx="2194235" cy="1195004"/>
            <a:chOff x="-1549679" y="1609700"/>
            <a:chExt cx="2299727" cy="1195004"/>
          </a:xfrm>
        </p:grpSpPr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C3A5AF0D-C87D-F63D-3D80-38994EDDE1F9}"/>
                </a:ext>
              </a:extLst>
            </p:cNvPr>
            <p:cNvSpPr txBox="1"/>
            <p:nvPr/>
          </p:nvSpPr>
          <p:spPr>
            <a:xfrm>
              <a:off x="-1549679" y="1609700"/>
              <a:ext cx="2299727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 </a:t>
              </a:r>
              <a:r>
                <a:rPr lang="de-DE" sz="2000" dirty="0">
                  <a:latin typeface="Comic Sans MS" panose="030F0902030302020204" pitchFamily="66" charset="0"/>
                </a:rPr>
                <a:t>=</a:t>
              </a:r>
              <a:r>
                <a:rPr lang="de-DE" sz="20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 Einer</a:t>
              </a:r>
              <a:endParaRPr lang="de-DE" sz="2400" dirty="0">
                <a:solidFill>
                  <a:schemeClr val="accent2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0C85559-80C2-CB83-8BFB-0C16FDDC24A4}"/>
                </a:ext>
              </a:extLst>
            </p:cNvPr>
            <p:cNvSpPr txBox="1"/>
            <p:nvPr/>
          </p:nvSpPr>
          <p:spPr>
            <a:xfrm>
              <a:off x="-1549675" y="2120869"/>
              <a:ext cx="2299722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solidFill>
                    <a:srgbClr val="A6B727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 = unități</a:t>
              </a:r>
              <a:endParaRPr lang="de-DE" altLang="de-DE" sz="2000" dirty="0">
                <a:solidFill>
                  <a:srgbClr val="A6B727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unitatzi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6972DEC0-087E-8604-8B61-6217B1C173A9}"/>
              </a:ext>
            </a:extLst>
          </p:cNvPr>
          <p:cNvGrpSpPr/>
          <p:nvPr/>
        </p:nvGrpSpPr>
        <p:grpSpPr>
          <a:xfrm>
            <a:off x="6114879" y="3459552"/>
            <a:ext cx="2194234" cy="1255000"/>
            <a:chOff x="-1892475" y="788439"/>
            <a:chExt cx="2247119" cy="1255000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E9A9980-1DE9-B19B-9D01-E003CE1FD7C7}"/>
                </a:ext>
              </a:extLst>
            </p:cNvPr>
            <p:cNvSpPr txBox="1"/>
            <p:nvPr/>
          </p:nvSpPr>
          <p:spPr>
            <a:xfrm>
              <a:off x="-1892475" y="788439"/>
              <a:ext cx="2247119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 </a:t>
              </a:r>
              <a:r>
                <a:rPr lang="de-DE" sz="2000" dirty="0">
                  <a:latin typeface="Comic Sans MS" panose="030F0902030302020204" pitchFamily="66" charset="0"/>
                </a:rPr>
                <a:t>=</a:t>
              </a:r>
              <a:r>
                <a:rPr lang="de-DE" sz="20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Zehner</a:t>
              </a:r>
              <a:endParaRPr lang="de-DE" sz="2400" dirty="0">
                <a:solidFill>
                  <a:srgbClr val="0070C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0DB83143-4F79-8B6F-A4AC-0FF10FFEE3DC}"/>
                </a:ext>
              </a:extLst>
            </p:cNvPr>
            <p:cNvSpPr txBox="1"/>
            <p:nvPr/>
          </p:nvSpPr>
          <p:spPr>
            <a:xfrm>
              <a:off x="-1892475" y="1359604"/>
              <a:ext cx="2247119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solidFill>
                    <a:srgbClr val="0773BE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 = zeci</a:t>
              </a:r>
              <a:endParaRPr lang="de-DE" altLang="de-DE" sz="2000" dirty="0">
                <a:solidFill>
                  <a:srgbClr val="0773BE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setsch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Audio Recording 19.01.2023, 11:35:51">
            <a:hlinkClick r:id="" action="ppaction://media"/>
            <a:extLst>
              <a:ext uri="{FF2B5EF4-FFF2-40B4-BE49-F238E27FC236}">
                <a16:creationId xmlns:a16="http://schemas.microsoft.com/office/drawing/2014/main" id="{D4304925-A507-B2AB-2A54-EA2B5B2639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82587" y="1180513"/>
            <a:ext cx="468000" cy="468000"/>
          </a:xfrm>
          <a:prstGeom prst="rect">
            <a:avLst/>
          </a:prstGeom>
        </p:spPr>
      </p:pic>
      <p:pic>
        <p:nvPicPr>
          <p:cNvPr id="8" name="Audio Recording 19.01.2023, 11:36:02">
            <a:hlinkClick r:id="" action="ppaction://media"/>
            <a:extLst>
              <a:ext uri="{FF2B5EF4-FFF2-40B4-BE49-F238E27FC236}">
                <a16:creationId xmlns:a16="http://schemas.microsoft.com/office/drawing/2014/main" id="{306A4361-8929-A0DB-4D47-047A9ED68EF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74677" y="1847179"/>
            <a:ext cx="468000" cy="468000"/>
          </a:xfrm>
          <a:prstGeom prst="rect">
            <a:avLst/>
          </a:prstGeom>
        </p:spPr>
      </p:pic>
      <p:pic>
        <p:nvPicPr>
          <p:cNvPr id="11" name="Audio Recording 19.01.2023, 11:36:12">
            <a:hlinkClick r:id="" action="ppaction://media"/>
            <a:extLst>
              <a:ext uri="{FF2B5EF4-FFF2-40B4-BE49-F238E27FC236}">
                <a16:creationId xmlns:a16="http://schemas.microsoft.com/office/drawing/2014/main" id="{B3E377DE-79AD-57C2-0DFB-6EEED012EB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72630" y="3434226"/>
            <a:ext cx="468000" cy="468000"/>
          </a:xfrm>
          <a:prstGeom prst="rect">
            <a:avLst/>
          </a:prstGeom>
        </p:spPr>
      </p:pic>
      <p:pic>
        <p:nvPicPr>
          <p:cNvPr id="12" name="Audio Recording 19.01.2023, 11:36:23">
            <a:hlinkClick r:id="" action="ppaction://media"/>
            <a:extLst>
              <a:ext uri="{FF2B5EF4-FFF2-40B4-BE49-F238E27FC236}">
                <a16:creationId xmlns:a16="http://schemas.microsoft.com/office/drawing/2014/main" id="{299556C7-3F0E-3DD1-145B-4DECECFCA8C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72630" y="5093034"/>
            <a:ext cx="468000" cy="468000"/>
          </a:xfrm>
          <a:prstGeom prst="rect">
            <a:avLst/>
          </a:prstGeom>
        </p:spPr>
      </p:pic>
      <p:graphicFrame>
        <p:nvGraphicFramePr>
          <p:cNvPr id="14" name="Tabelle 9">
            <a:extLst>
              <a:ext uri="{FF2B5EF4-FFF2-40B4-BE49-F238E27FC236}">
                <a16:creationId xmlns:a16="http://schemas.microsoft.com/office/drawing/2014/main" id="{5C8AF929-AC54-803F-BD72-7B8A55EC6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156558"/>
              </p:ext>
            </p:extLst>
          </p:nvPr>
        </p:nvGraphicFramePr>
        <p:xfrm>
          <a:off x="1800534" y="3200681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3FA133F3-B424-88D2-933E-631FEC586E91}"/>
              </a:ext>
            </a:extLst>
          </p:cNvPr>
          <p:cNvCxnSpPr>
            <a:cxnSpLocks/>
          </p:cNvCxnSpPr>
          <p:nvPr/>
        </p:nvCxnSpPr>
        <p:spPr>
          <a:xfrm>
            <a:off x="1800534" y="5642767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513F4194-909B-07F3-6A7C-7119D8962877}"/>
              </a:ext>
            </a:extLst>
          </p:cNvPr>
          <p:cNvSpPr/>
          <p:nvPr/>
        </p:nvSpPr>
        <p:spPr>
          <a:xfrm>
            <a:off x="3662890" y="3225543"/>
            <a:ext cx="561600" cy="3013200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0CF564BC-6B95-20F7-EEA7-7451CFC12ECA}"/>
              </a:ext>
            </a:extLst>
          </p:cNvPr>
          <p:cNvSpPr/>
          <p:nvPr/>
        </p:nvSpPr>
        <p:spPr>
          <a:xfrm>
            <a:off x="3046662" y="3224081"/>
            <a:ext cx="561600" cy="3013200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DF0FEA83-8C4C-22D6-686B-657EAA742CFB}"/>
              </a:ext>
            </a:extLst>
          </p:cNvPr>
          <p:cNvSpPr/>
          <p:nvPr/>
        </p:nvSpPr>
        <p:spPr>
          <a:xfrm>
            <a:off x="2438405" y="3224081"/>
            <a:ext cx="561600" cy="3013200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D7C6DCC-841B-C93C-A9FB-A71DC1DD0710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13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A44AA814-93EE-9FEC-03E2-D63B401C5DD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7A8FE3CE-9BC8-F121-2F34-B7BFC1C711B7}"/>
              </a:ext>
            </a:extLst>
          </p:cNvPr>
          <p:cNvSpPr/>
          <p:nvPr/>
        </p:nvSpPr>
        <p:spPr>
          <a:xfrm>
            <a:off x="4381215" y="134706"/>
            <a:ext cx="3693207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Sc</a:t>
            </a:r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ăderea în scris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sskaderea in sskriss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E63845-1992-05FC-0BEB-113E64E24BE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6995623" y="250992"/>
            <a:ext cx="468000" cy="468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634289-F1ED-AF4D-D5D3-3745C12B97A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4317323" y="1874393"/>
            <a:ext cx="487363" cy="487363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471859-4414-FAB7-DACF-89893720F13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369730" y="2451984"/>
            <a:ext cx="487363" cy="487363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34A855-C969-ACEA-1B52-BB542B12A099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384873" y="4097335"/>
            <a:ext cx="487363" cy="487363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BFC278-8BDB-D6CA-3B05-075C3FE4CEDF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384873" y="57400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0397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562672" flipH="1">
            <a:off x="7772805" y="5298476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973767"/>
            <a:ext cx="4760913" cy="2793937"/>
            <a:chOff x="5352430" y="2331747"/>
            <a:chExt cx="4760913" cy="2793937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6952602" y="3535300"/>
              <a:ext cx="3160741" cy="911781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6 plus cât fac 7? 1, scriu 1.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schasse pluss küt fak schapte? Unu, sskriu unu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016705" y="3176046"/>
              <a:ext cx="3032537" cy="1949638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1317370" y="1628384"/>
            <a:ext cx="2892644" cy="957485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7CF665B-5312-B901-61DD-A09B28C14434}"/>
              </a:ext>
            </a:extLst>
          </p:cNvPr>
          <p:cNvSpPr txBox="1"/>
          <p:nvPr/>
        </p:nvSpPr>
        <p:spPr>
          <a:xfrm>
            <a:off x="1353510" y="1762557"/>
            <a:ext cx="2528263" cy="646984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6 plus wie viel sind 7? </a:t>
            </a:r>
          </a:p>
          <a:p>
            <a:pPr algn="ctr"/>
            <a:r>
              <a:rPr lang="de-DE" sz="1600" dirty="0">
                <a:latin typeface="Comic Sans MS" panose="030F0902030302020204" pitchFamily="66" charset="0"/>
              </a:rPr>
              <a:t>Das ist 1, schreibe 1. </a:t>
            </a:r>
          </a:p>
        </p:txBody>
      </p:sp>
      <p:graphicFrame>
        <p:nvGraphicFramePr>
          <p:cNvPr id="7" name="Tabelle 9">
            <a:extLst>
              <a:ext uri="{FF2B5EF4-FFF2-40B4-BE49-F238E27FC236}">
                <a16:creationId xmlns:a16="http://schemas.microsoft.com/office/drawing/2014/main" id="{1E8B3118-840B-62AF-A536-41E6D55881B5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16C5E20E-BA2D-CBE5-F4F5-A8FC7DC34B85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952F803A-9127-19FF-BD92-281EFB507B47}"/>
              </a:ext>
            </a:extLst>
          </p:cNvPr>
          <p:cNvSpPr/>
          <p:nvPr/>
        </p:nvSpPr>
        <p:spPr>
          <a:xfrm>
            <a:off x="7501214" y="2037802"/>
            <a:ext cx="612000" cy="3060000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2758F7B-99D8-6CAC-DE17-8E0181C2FD73}"/>
              </a:ext>
            </a:extLst>
          </p:cNvPr>
          <p:cNvSpPr txBox="1"/>
          <p:nvPr/>
        </p:nvSpPr>
        <p:spPr>
          <a:xfrm>
            <a:off x="8090083" y="263636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A6111E4-A502-9252-1D9D-1D62BD22D265}"/>
              </a:ext>
            </a:extLst>
          </p:cNvPr>
          <p:cNvSpPr txBox="1"/>
          <p:nvPr/>
        </p:nvSpPr>
        <p:spPr>
          <a:xfrm>
            <a:off x="7709543" y="4272229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</a:t>
            </a:r>
          </a:p>
        </p:txBody>
      </p:sp>
      <p:pic>
        <p:nvPicPr>
          <p:cNvPr id="16" name="Audio Recording 19.01.2023, 13:00:04">
            <a:hlinkClick r:id="" action="ppaction://media"/>
            <a:extLst>
              <a:ext uri="{FF2B5EF4-FFF2-40B4-BE49-F238E27FC236}">
                <a16:creationId xmlns:a16="http://schemas.microsoft.com/office/drawing/2014/main" id="{1C138DCE-BAB6-9194-DAF9-6EB04BED7C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62612" y="1969192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15B824B-6F46-26DC-7A76-2C2696035CCD}"/>
              </a:ext>
            </a:extLst>
          </p:cNvPr>
          <p:cNvSpPr txBox="1"/>
          <p:nvPr/>
        </p:nvSpPr>
        <p:spPr>
          <a:xfrm>
            <a:off x="144000" y="594697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Plus-Sprechweise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2538E81-FC80-D47C-CB82-BC439F5AA450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12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F021E70B-6336-E5AF-5D39-ACAB81D3EF3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A2AAA20A-EA57-6AA1-9F7F-CE786AF148EC}"/>
              </a:ext>
            </a:extLst>
          </p:cNvPr>
          <p:cNvSpPr/>
          <p:nvPr/>
        </p:nvSpPr>
        <p:spPr>
          <a:xfrm>
            <a:off x="4381215" y="134706"/>
            <a:ext cx="3693207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Sc</a:t>
            </a:r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ăderea în scris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sskaderea in sskriss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EA6661-7C86-B28E-7934-7AB49380E34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465637" y="5088202"/>
            <a:ext cx="487363" cy="48736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6F1055-4DB8-259B-391A-609A77B5B65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6995623" y="2509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087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20D21E8B-A6FB-7BF4-2B40-C8450584CC28}"/>
              </a:ext>
            </a:extLst>
          </p:cNvPr>
          <p:cNvSpPr/>
          <p:nvPr/>
        </p:nvSpPr>
        <p:spPr>
          <a:xfrm>
            <a:off x="7088980" y="3329317"/>
            <a:ext cx="2614897" cy="3304410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A3477AD6-0A9C-982A-2B16-0E5547225F12}"/>
              </a:ext>
            </a:extLst>
          </p:cNvPr>
          <p:cNvSpPr/>
          <p:nvPr/>
        </p:nvSpPr>
        <p:spPr>
          <a:xfrm>
            <a:off x="2954957" y="3326069"/>
            <a:ext cx="3973381" cy="3312000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6AE6014-EAF0-34BD-F6FB-C02AF38648C3}"/>
              </a:ext>
            </a:extLst>
          </p:cNvPr>
          <p:cNvSpPr/>
          <p:nvPr/>
        </p:nvSpPr>
        <p:spPr>
          <a:xfrm>
            <a:off x="206827" y="3326070"/>
            <a:ext cx="2612925" cy="3307658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37971C5-B745-44E6-4DF1-B82C42067BF3}"/>
              </a:ext>
            </a:extLst>
          </p:cNvPr>
          <p:cNvGrpSpPr/>
          <p:nvPr/>
        </p:nvGrpSpPr>
        <p:grpSpPr>
          <a:xfrm>
            <a:off x="319582" y="3438910"/>
            <a:ext cx="1991559" cy="2487191"/>
            <a:chOff x="-1549678" y="1609700"/>
            <a:chExt cx="1223538" cy="782308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0D0C682-F605-D821-5605-AEE801F49B0D}"/>
                </a:ext>
              </a:extLst>
            </p:cNvPr>
            <p:cNvSpPr txBox="1"/>
            <p:nvPr/>
          </p:nvSpPr>
          <p:spPr>
            <a:xfrm>
              <a:off x="-1549678" y="1609700"/>
              <a:ext cx="1223538" cy="351930"/>
            </a:xfrm>
            <a:prstGeom prst="roundRect">
              <a:avLst>
                <a:gd name="adj" fmla="val 12705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3 plus wie viel sind 6? Das sind 3, schreibe 3.</a:t>
              </a:r>
            </a:p>
            <a:p>
              <a:pPr algn="ctr"/>
              <a:endParaRPr lang="de-DE" sz="1600" dirty="0">
                <a:latin typeface="Comic Sans MS" panose="030F0902030302020204" pitchFamily="66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B747F0CA-4107-A596-DA18-2DFCE792F8EA}"/>
                </a:ext>
              </a:extLst>
            </p:cNvPr>
            <p:cNvSpPr txBox="1"/>
            <p:nvPr/>
          </p:nvSpPr>
          <p:spPr>
            <a:xfrm>
              <a:off x="-1549678" y="1986058"/>
              <a:ext cx="1223538" cy="405950"/>
            </a:xfrm>
            <a:prstGeom prst="roundRect">
              <a:avLst>
                <a:gd name="adj" fmla="val 930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3 plus cât fac 6? 3, scriu 3.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trej pluss küt fak schasse? Trej, sskriu trej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C58784E-6464-F2F3-0BC4-6EB06BE1C3CC}"/>
              </a:ext>
            </a:extLst>
          </p:cNvPr>
          <p:cNvGrpSpPr/>
          <p:nvPr/>
        </p:nvGrpSpPr>
        <p:grpSpPr>
          <a:xfrm>
            <a:off x="3065446" y="3426107"/>
            <a:ext cx="3359675" cy="3147851"/>
            <a:chOff x="-1548100" y="1609700"/>
            <a:chExt cx="1974988" cy="1066324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6A8FCEA-35E2-0880-F4E0-0D6A340621E1}"/>
                </a:ext>
              </a:extLst>
            </p:cNvPr>
            <p:cNvSpPr txBox="1"/>
            <p:nvPr/>
          </p:nvSpPr>
          <p:spPr>
            <a:xfrm>
              <a:off x="-1548100" y="1609700"/>
              <a:ext cx="1974988" cy="371962"/>
            </a:xfrm>
            <a:prstGeom prst="roundRect">
              <a:avLst>
                <a:gd name="adj" fmla="val 1170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4 plus wie viel sind 2? Das geht nicht, also erweitere ich. 4 plus wie viel sind 12? Das sind 8, schreibe 8. 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A08EB7D-6264-3C4B-F19E-B3C4F21814C5}"/>
                </a:ext>
              </a:extLst>
            </p:cNvPr>
            <p:cNvSpPr txBox="1"/>
            <p:nvPr/>
          </p:nvSpPr>
          <p:spPr>
            <a:xfrm>
              <a:off x="-1548099" y="2015446"/>
              <a:ext cx="1973012" cy="660578"/>
            </a:xfrm>
            <a:prstGeom prst="roundRect">
              <a:avLst>
                <a:gd name="adj" fmla="val 671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4 plus cât fac 2? Asta nu funcționează, deci </a:t>
              </a:r>
              <a:r>
                <a:rPr lang="de-DE" altLang="de-DE" sz="1400" dirty="0" err="1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amplific</a:t>
              </a:r>
              <a:r>
                <a:rPr lang="de-DE" altLang="de-DE" sz="1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ro-RO" altLang="de-DE" sz="1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numărul de sus cu 10 zeci și cel de jos cu o sută)</a:t>
              </a:r>
              <a:r>
                <a:rPr lang="de-DE" altLang="de-DE" sz="1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 4 plus c</a:t>
              </a:r>
              <a:r>
                <a:rPr lang="ro-RO" altLang="de-DE" sz="1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ât fac 12? 8, scriu 8.</a:t>
              </a:r>
              <a:endParaRPr lang="de-DE" altLang="de-DE" sz="1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patru pluss küt fak doj? Assta nu funktzioneasa, detsch amplifik numarul de ssuss ku setsche setsch schi tschel de dschoss ku o ssuta. Patru pluss küt fak dojsspresetsche? Opt, sskriu opt.</a:t>
              </a:r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E2CB476-1B98-3589-B337-261702376DB1}"/>
              </a:ext>
            </a:extLst>
          </p:cNvPr>
          <p:cNvGrpSpPr/>
          <p:nvPr/>
        </p:nvGrpSpPr>
        <p:grpSpPr>
          <a:xfrm>
            <a:off x="7247087" y="3438909"/>
            <a:ext cx="1939270" cy="2495997"/>
            <a:chOff x="-1549677" y="1580771"/>
            <a:chExt cx="1304361" cy="839386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0222EFF-2914-ACF7-E66F-B824E17AFFF7}"/>
                </a:ext>
              </a:extLst>
            </p:cNvPr>
            <p:cNvSpPr txBox="1"/>
            <p:nvPr/>
          </p:nvSpPr>
          <p:spPr>
            <a:xfrm>
              <a:off x="-1549677" y="1580771"/>
              <a:ext cx="1304361" cy="379778"/>
            </a:xfrm>
            <a:prstGeom prst="roundRect">
              <a:avLst>
                <a:gd name="adj" fmla="val 825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6 plus wie viel sind 7? Das ist 1. Schreibe 1. </a:t>
              </a:r>
            </a:p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 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CAA344D-C234-CA78-BD4A-A1667EA083D0}"/>
                </a:ext>
              </a:extLst>
            </p:cNvPr>
            <p:cNvSpPr txBox="1"/>
            <p:nvPr/>
          </p:nvSpPr>
          <p:spPr>
            <a:xfrm>
              <a:off x="-1549677" y="1994133"/>
              <a:ext cx="1304361" cy="426024"/>
            </a:xfrm>
            <a:prstGeom prst="roundRect">
              <a:avLst>
                <a:gd name="adj" fmla="val 4962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6 plus cât fac 7? 1, scriu 1.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schasse pluss küt fak schapte? Unu, sskriu unu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2" name="Tabelle 9">
            <a:extLst>
              <a:ext uri="{FF2B5EF4-FFF2-40B4-BE49-F238E27FC236}">
                <a16:creationId xmlns:a16="http://schemas.microsoft.com/office/drawing/2014/main" id="{9515CF8B-64FB-DF89-575B-F3BCE4698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701623"/>
              </p:ext>
            </p:extLst>
          </p:nvPr>
        </p:nvGraphicFramePr>
        <p:xfrm>
          <a:off x="669351" y="1017016"/>
          <a:ext cx="1742400" cy="21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92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DBF901F0-BC59-7C58-2430-7BE7DA63EFF8}"/>
              </a:ext>
            </a:extLst>
          </p:cNvPr>
          <p:cNvCxnSpPr>
            <a:cxnSpLocks/>
          </p:cNvCxnSpPr>
          <p:nvPr/>
        </p:nvCxnSpPr>
        <p:spPr>
          <a:xfrm>
            <a:off x="669351" y="2760579"/>
            <a:ext cx="1716607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elle 9">
            <a:extLst>
              <a:ext uri="{FF2B5EF4-FFF2-40B4-BE49-F238E27FC236}">
                <a16:creationId xmlns:a16="http://schemas.microsoft.com/office/drawing/2014/main" id="{27973F2B-B15E-96DC-2190-B4CDB3D62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551080"/>
              </p:ext>
            </p:extLst>
          </p:nvPr>
        </p:nvGraphicFramePr>
        <p:xfrm>
          <a:off x="3959439" y="1023254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graphicFrame>
        <p:nvGraphicFramePr>
          <p:cNvPr id="8" name="Tabelle 9">
            <a:extLst>
              <a:ext uri="{FF2B5EF4-FFF2-40B4-BE49-F238E27FC236}">
                <a16:creationId xmlns:a16="http://schemas.microsoft.com/office/drawing/2014/main" id="{0EF90D9E-9D3F-031A-C08F-768B07763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815028"/>
              </p:ext>
            </p:extLst>
          </p:nvPr>
        </p:nvGraphicFramePr>
        <p:xfrm>
          <a:off x="7434911" y="1017016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7BEAB4B6-9A6E-D442-5DCA-868BF4F694E9}"/>
              </a:ext>
            </a:extLst>
          </p:cNvPr>
          <p:cNvCxnSpPr>
            <a:cxnSpLocks/>
          </p:cNvCxnSpPr>
          <p:nvPr/>
        </p:nvCxnSpPr>
        <p:spPr>
          <a:xfrm>
            <a:off x="3966047" y="2760579"/>
            <a:ext cx="17213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705DDB56-FC66-3F9F-00A2-285FDAD76809}"/>
              </a:ext>
            </a:extLst>
          </p:cNvPr>
          <p:cNvCxnSpPr>
            <a:cxnSpLocks/>
          </p:cNvCxnSpPr>
          <p:nvPr/>
        </p:nvCxnSpPr>
        <p:spPr>
          <a:xfrm>
            <a:off x="7428819" y="2740698"/>
            <a:ext cx="17340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2ADAB3EC-F668-CCF0-7955-7012012FBDA9}"/>
              </a:ext>
            </a:extLst>
          </p:cNvPr>
          <p:cNvSpPr/>
          <p:nvPr/>
        </p:nvSpPr>
        <p:spPr>
          <a:xfrm>
            <a:off x="1977483" y="1026892"/>
            <a:ext cx="423343" cy="2149889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E244DCE7-9172-F1F5-EFCC-6EFC7C8EC057}"/>
              </a:ext>
            </a:extLst>
          </p:cNvPr>
          <p:cNvSpPr/>
          <p:nvPr/>
        </p:nvSpPr>
        <p:spPr>
          <a:xfrm>
            <a:off x="4808928" y="1026893"/>
            <a:ext cx="436263" cy="2149888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F7E50C07-6F09-A568-58F0-F0D923739C83}"/>
              </a:ext>
            </a:extLst>
          </p:cNvPr>
          <p:cNvSpPr/>
          <p:nvPr/>
        </p:nvSpPr>
        <p:spPr>
          <a:xfrm>
            <a:off x="7865328" y="1026892"/>
            <a:ext cx="423034" cy="2142689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25328B7-92B9-F97D-A583-C0AEF43E9AA3}"/>
              </a:ext>
            </a:extLst>
          </p:cNvPr>
          <p:cNvSpPr txBox="1"/>
          <p:nvPr/>
        </p:nvSpPr>
        <p:spPr>
          <a:xfrm>
            <a:off x="4784553" y="1401017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9334AC5-0476-5078-D69A-0ECED0C61955}"/>
              </a:ext>
            </a:extLst>
          </p:cNvPr>
          <p:cNvSpPr txBox="1"/>
          <p:nvPr/>
        </p:nvSpPr>
        <p:spPr>
          <a:xfrm>
            <a:off x="4498786" y="2545472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D4D408A-008E-4732-2407-6C78796D7271}"/>
              </a:ext>
            </a:extLst>
          </p:cNvPr>
          <p:cNvSpPr txBox="1"/>
          <p:nvPr/>
        </p:nvSpPr>
        <p:spPr>
          <a:xfrm>
            <a:off x="8222845" y="1387598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A5CD7BE-C4CF-A09E-AF93-CC920C9898EF}"/>
              </a:ext>
            </a:extLst>
          </p:cNvPr>
          <p:cNvSpPr txBox="1"/>
          <p:nvPr/>
        </p:nvSpPr>
        <p:spPr>
          <a:xfrm>
            <a:off x="7951356" y="2523950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</a:t>
            </a:r>
          </a:p>
        </p:txBody>
      </p:sp>
      <p:pic>
        <p:nvPicPr>
          <p:cNvPr id="4" name="Audio Recording 19.01.2023, 12:58:15">
            <a:hlinkClick r:id="" action="ppaction://media"/>
            <a:extLst>
              <a:ext uri="{FF2B5EF4-FFF2-40B4-BE49-F238E27FC236}">
                <a16:creationId xmlns:a16="http://schemas.microsoft.com/office/drawing/2014/main" id="{4F792589-0EF4-5B21-DD2F-27101C5319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35357" y="3731452"/>
            <a:ext cx="468000" cy="468000"/>
          </a:xfrm>
          <a:prstGeom prst="rect">
            <a:avLst/>
          </a:prstGeom>
        </p:spPr>
      </p:pic>
      <p:pic>
        <p:nvPicPr>
          <p:cNvPr id="23" name="Audio Recording 19.01.2023, 12:59:17">
            <a:hlinkClick r:id="" action="ppaction://media"/>
            <a:extLst>
              <a:ext uri="{FF2B5EF4-FFF2-40B4-BE49-F238E27FC236}">
                <a16:creationId xmlns:a16="http://schemas.microsoft.com/office/drawing/2014/main" id="{B1DFF99A-0180-FD6E-D37B-E79DC46B2D3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68961" y="3632698"/>
            <a:ext cx="468000" cy="468000"/>
          </a:xfrm>
          <a:prstGeom prst="rect">
            <a:avLst/>
          </a:prstGeom>
        </p:spPr>
      </p:pic>
      <p:pic>
        <p:nvPicPr>
          <p:cNvPr id="29" name="Audio Recording 19.01.2023, 13:00:04">
            <a:hlinkClick r:id="" action="ppaction://media"/>
            <a:extLst>
              <a:ext uri="{FF2B5EF4-FFF2-40B4-BE49-F238E27FC236}">
                <a16:creationId xmlns:a16="http://schemas.microsoft.com/office/drawing/2014/main" id="{49EED339-AABD-9650-905F-58F975E5C58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30195" y="3632698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36453F3-234B-E0EA-7104-D554380AF9D2}"/>
              </a:ext>
            </a:extLst>
          </p:cNvPr>
          <p:cNvSpPr txBox="1"/>
          <p:nvPr/>
        </p:nvSpPr>
        <p:spPr>
          <a:xfrm>
            <a:off x="144000" y="594697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Plus-Sprechweise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D109E562-9F6C-0D82-1D8E-ED51A6C5D481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36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D71D7CDD-9BE1-660E-AA6E-2AF2CA1F823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37" name="Rechteck 36">
            <a:extLst>
              <a:ext uri="{FF2B5EF4-FFF2-40B4-BE49-F238E27FC236}">
                <a16:creationId xmlns:a16="http://schemas.microsoft.com/office/drawing/2014/main" id="{EBE12F3B-BC7B-2702-D26A-05C323591B5E}"/>
              </a:ext>
            </a:extLst>
          </p:cNvPr>
          <p:cNvSpPr/>
          <p:nvPr/>
        </p:nvSpPr>
        <p:spPr>
          <a:xfrm>
            <a:off x="4381215" y="134706"/>
            <a:ext cx="3693207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Sc</a:t>
            </a:r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ăderea în scris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sskaderea in sskriss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3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2DF5C7-86C0-A0C4-FE34-71853F0460B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2315915" y="4666036"/>
            <a:ext cx="487363" cy="487363"/>
          </a:xfrm>
          <a:prstGeom prst="rect">
            <a:avLst/>
          </a:prstGeom>
        </p:spPr>
      </p:pic>
      <p:pic>
        <p:nvPicPr>
          <p:cNvPr id="4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0FA80A-579E-AF30-D67A-1EF7362A822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6413078" y="4746932"/>
            <a:ext cx="487363" cy="487363"/>
          </a:xfrm>
          <a:prstGeom prst="rect">
            <a:avLst/>
          </a:prstGeom>
        </p:spPr>
      </p:pic>
      <p:pic>
        <p:nvPicPr>
          <p:cNvPr id="4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AAC1CE0-47C6-E168-5150-A0D9C9AAF8D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9220513" y="4787138"/>
            <a:ext cx="487363" cy="48736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1434AB-723F-BFE4-C4D7-6664247DB8D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6995623" y="2509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4273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2F97A22C-51F9-B176-4B59-334314814F8C}"/>
              </a:ext>
            </a:extLst>
          </p:cNvPr>
          <p:cNvSpPr/>
          <p:nvPr/>
        </p:nvSpPr>
        <p:spPr>
          <a:xfrm>
            <a:off x="144000" y="992701"/>
            <a:ext cx="3502714" cy="1440988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3ED930F-F757-73B1-3E48-6A9203149B4A}"/>
              </a:ext>
            </a:extLst>
          </p:cNvPr>
          <p:cNvGrpSpPr/>
          <p:nvPr/>
        </p:nvGrpSpPr>
        <p:grpSpPr>
          <a:xfrm>
            <a:off x="261325" y="1098611"/>
            <a:ext cx="2726731" cy="1179267"/>
            <a:chOff x="-1549678" y="1609700"/>
            <a:chExt cx="1221261" cy="347722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F0895B5-61FB-DE8E-696C-52E10A806C1C}"/>
                </a:ext>
              </a:extLst>
            </p:cNvPr>
            <p:cNvSpPr txBox="1"/>
            <p:nvPr/>
          </p:nvSpPr>
          <p:spPr>
            <a:xfrm>
              <a:off x="-1549678" y="1609700"/>
              <a:ext cx="1221261" cy="1305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Erweitern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752EE5C9-3F6B-17FD-0253-044B29FFAD09}"/>
                </a:ext>
              </a:extLst>
            </p:cNvPr>
            <p:cNvSpPr txBox="1"/>
            <p:nvPr/>
          </p:nvSpPr>
          <p:spPr>
            <a:xfrm>
              <a:off x="-1549674" y="1765386"/>
              <a:ext cx="1221257" cy="192036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 </a:t>
              </a:r>
              <a:r>
                <a:rPr lang="de-DE" altLang="de-DE" sz="2000" dirty="0" err="1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amplifica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amplifika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271033" flipH="1">
            <a:off x="8512426" y="5059970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565483"/>
            <a:ext cx="4684367" cy="3125590"/>
            <a:chOff x="5352430" y="1244224"/>
            <a:chExt cx="4684367" cy="3125590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15" name="Abgerundete rechteckige Legende 14">
              <a:extLst>
                <a:ext uri="{FF2B5EF4-FFF2-40B4-BE49-F238E27FC236}">
                  <a16:creationId xmlns:a16="http://schemas.microsoft.com/office/drawing/2014/main" id="{59D315B7-48F3-C12A-F3A0-92EB3BABEBFB}"/>
                </a:ext>
              </a:extLst>
            </p:cNvPr>
            <p:cNvSpPr/>
            <p:nvPr/>
          </p:nvSpPr>
          <p:spPr>
            <a:xfrm>
              <a:off x="6528096" y="1244224"/>
              <a:ext cx="2533175" cy="957954"/>
            </a:xfrm>
            <a:prstGeom prst="wedgeRoundRectCallout">
              <a:avLst>
                <a:gd name="adj1" fmla="val -35636"/>
                <a:gd name="adj2" fmla="val 83873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50573822-F148-9F95-4D85-F416A3E5451F}"/>
                </a:ext>
              </a:extLst>
            </p:cNvPr>
            <p:cNvSpPr txBox="1"/>
            <p:nvPr/>
          </p:nvSpPr>
          <p:spPr>
            <a:xfrm>
              <a:off x="6330748" y="1399708"/>
              <a:ext cx="2533175" cy="646986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6 minus 3 gleich 3. Schreibe 3.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7308333" y="2969579"/>
              <a:ext cx="2343604" cy="1400235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6 minus 3 egal 3, scriu 3.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schasse minuss trej egal trej, sskriu trej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016704" y="2897327"/>
              <a:ext cx="3020093" cy="1356834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aphicFrame>
        <p:nvGraphicFramePr>
          <p:cNvPr id="32" name="Tabelle 9">
            <a:extLst>
              <a:ext uri="{FF2B5EF4-FFF2-40B4-BE49-F238E27FC236}">
                <a16:creationId xmlns:a16="http://schemas.microsoft.com/office/drawing/2014/main" id="{F1502624-80C8-8F9D-3191-1C8BA161ABE4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016F42DC-56F7-7F85-89C1-99B88420B46D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BFD4F0E8-867B-9C46-7C74-814E8985E450}"/>
              </a:ext>
            </a:extLst>
          </p:cNvPr>
          <p:cNvSpPr/>
          <p:nvPr/>
        </p:nvSpPr>
        <p:spPr>
          <a:xfrm>
            <a:off x="8735122" y="2037802"/>
            <a:ext cx="610443" cy="3052930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pic>
        <p:nvPicPr>
          <p:cNvPr id="4" name="Audio Recording 19.01.2023, 12:58:00">
            <a:hlinkClick r:id="" action="ppaction://media"/>
            <a:extLst>
              <a:ext uri="{FF2B5EF4-FFF2-40B4-BE49-F238E27FC236}">
                <a16:creationId xmlns:a16="http://schemas.microsoft.com/office/drawing/2014/main" id="{C0FDC916-F2D5-6E9B-4BF3-205E3B6614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83385" y="1085953"/>
            <a:ext cx="468000" cy="468000"/>
          </a:xfrm>
          <a:prstGeom prst="rect">
            <a:avLst/>
          </a:prstGeom>
        </p:spPr>
      </p:pic>
      <p:pic>
        <p:nvPicPr>
          <p:cNvPr id="7" name="Audio Recording 19.01.2023, 13:01:00">
            <a:hlinkClick r:id="" action="ppaction://media"/>
            <a:extLst>
              <a:ext uri="{FF2B5EF4-FFF2-40B4-BE49-F238E27FC236}">
                <a16:creationId xmlns:a16="http://schemas.microsoft.com/office/drawing/2014/main" id="{0FF6F7DC-0CD0-53AA-48A9-7050791C73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46714" y="2923643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C682E59-E883-EA83-8D9F-F8547AE2E2BF}"/>
              </a:ext>
            </a:extLst>
          </p:cNvPr>
          <p:cNvSpPr txBox="1"/>
          <p:nvPr/>
        </p:nvSpPr>
        <p:spPr>
          <a:xfrm>
            <a:off x="144000" y="594697"/>
            <a:ext cx="18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Minus-Sprechweise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334860D-EF06-2E76-1C0F-73415A942863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19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1D052A88-E10F-7CE6-AF60-FA4C7F3463D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9DABFFAC-F7C3-7D37-16A7-B96D6BB9B781}"/>
              </a:ext>
            </a:extLst>
          </p:cNvPr>
          <p:cNvSpPr/>
          <p:nvPr/>
        </p:nvSpPr>
        <p:spPr>
          <a:xfrm>
            <a:off x="4381215" y="134706"/>
            <a:ext cx="3693207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Sc</a:t>
            </a:r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ăderea în scris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sskaderea in sskriss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95292A-B2B3-D68E-E5E5-9C47D2D4A77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708167" y="4653321"/>
            <a:ext cx="487363" cy="487363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EDBA80-B904-0D2D-E67C-E1DC870D702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3083385" y="1758167"/>
            <a:ext cx="487363" cy="487363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6837DC-0AB6-4180-8935-8AEE09B6EC4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6995623" y="2509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8056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562672" flipH="1">
            <a:off x="8211215" y="5047956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973767"/>
            <a:ext cx="5752330" cy="3264250"/>
            <a:chOff x="5352430" y="2331747"/>
            <a:chExt cx="5752330" cy="3264250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6979147" y="2925782"/>
              <a:ext cx="3998068" cy="2670215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2 minus 4 nu funcționează, deci </a:t>
              </a:r>
              <a:r>
                <a:rPr lang="de-DE" altLang="de-DE" dirty="0" err="1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amplific</a:t>
              </a:r>
              <a:r>
                <a:rPr lang="de-DE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numărul de sus cu 10 zeci și cel de jos cu o sută). 12 minus 4 egal 8, scriu 8.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doj minuss 4 nu funktzioneasa, detsch amplifik numarul de ssuss ku setsche setsch schi tschel de dschoss ku o ssuta. Dojsspresetsche minuss patru egal 8, sskriu 8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037055" y="2882596"/>
              <a:ext cx="4067705" cy="2656265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1251013" y="1136267"/>
            <a:ext cx="4318514" cy="1732940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632AD9-7A7C-63AC-728E-97211DE7BC0D}"/>
              </a:ext>
            </a:extLst>
          </p:cNvPr>
          <p:cNvSpPr txBox="1"/>
          <p:nvPr/>
        </p:nvSpPr>
        <p:spPr>
          <a:xfrm>
            <a:off x="1251013" y="1145205"/>
            <a:ext cx="4475084" cy="1602780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2 minus 4 geht nicht, also erweitere ich (die obere Zahl um 10 Zehner und die untere Zahl um 1 Hunderter) . </a:t>
            </a:r>
          </a:p>
          <a:p>
            <a:pPr algn="ctr"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12 minus 4 gleich 8, schreibe 8.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46DEFB4-E1B8-E3DF-D65E-65BBC7BF6535}"/>
              </a:ext>
            </a:extLst>
          </p:cNvPr>
          <p:cNvSpPr txBox="1"/>
          <p:nvPr/>
        </p:nvSpPr>
        <p:spPr>
          <a:xfrm>
            <a:off x="8090083" y="263636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8226C2-7593-7877-2006-C8628F92AD34}"/>
              </a:ext>
            </a:extLst>
          </p:cNvPr>
          <p:cNvSpPr txBox="1"/>
          <p:nvPr/>
        </p:nvSpPr>
        <p:spPr>
          <a:xfrm>
            <a:off x="7709543" y="4272229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</a:t>
            </a:r>
          </a:p>
        </p:txBody>
      </p:sp>
      <p:graphicFrame>
        <p:nvGraphicFramePr>
          <p:cNvPr id="18" name="Tabelle 9">
            <a:extLst>
              <a:ext uri="{FF2B5EF4-FFF2-40B4-BE49-F238E27FC236}">
                <a16:creationId xmlns:a16="http://schemas.microsoft.com/office/drawing/2014/main" id="{D0BDBA45-2ABF-3DBB-FC73-4ACBE5F1FDE2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589A5E47-5B4C-8B37-31BF-0DBB6B441FD1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ED82A68B-A9D3-2AB8-9C3D-3EC017191662}"/>
              </a:ext>
            </a:extLst>
          </p:cNvPr>
          <p:cNvSpPr/>
          <p:nvPr/>
        </p:nvSpPr>
        <p:spPr>
          <a:xfrm>
            <a:off x="8130567" y="2038900"/>
            <a:ext cx="619156" cy="3058902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2" name="Audio Recording 19.01.2023, 16:48:59">
            <a:hlinkClick r:id="" action="ppaction://media"/>
            <a:extLst>
              <a:ext uri="{FF2B5EF4-FFF2-40B4-BE49-F238E27FC236}">
                <a16:creationId xmlns:a16="http://schemas.microsoft.com/office/drawing/2014/main" id="{F60898D1-868C-DE46-6679-C9C99E5447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23812" y="2414154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64270E9-CD4E-3167-EECC-DFAE779FEAD8}"/>
              </a:ext>
            </a:extLst>
          </p:cNvPr>
          <p:cNvSpPr txBox="1"/>
          <p:nvPr/>
        </p:nvSpPr>
        <p:spPr>
          <a:xfrm>
            <a:off x="144000" y="594697"/>
            <a:ext cx="18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Minus-Sprechweise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9BDE3AA-5352-AD8A-7084-D33BB4457875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15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61F9CFF7-EB21-71D4-8E00-1A3D69945B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66B21CA9-1402-E3A4-F972-B71E453B6577}"/>
              </a:ext>
            </a:extLst>
          </p:cNvPr>
          <p:cNvSpPr/>
          <p:nvPr/>
        </p:nvSpPr>
        <p:spPr>
          <a:xfrm>
            <a:off x="4381215" y="134706"/>
            <a:ext cx="3693207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Sc</a:t>
            </a:r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ăderea în scris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sskaderea in sskriss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C50B24-CE4D-6313-82D5-937AC390527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09252" y="5677118"/>
            <a:ext cx="487363" cy="48736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3BA714-A496-BB6B-4F5C-5DCFAE7CD78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6995623" y="2509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724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562672" flipH="1">
            <a:off x="7772805" y="5298476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973767"/>
            <a:ext cx="4510255" cy="2276927"/>
            <a:chOff x="5352430" y="2331747"/>
            <a:chExt cx="4510255" cy="2276927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7168159" y="3227496"/>
              <a:ext cx="2543071" cy="1139726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7 minus 6 egal 1, scriu 1.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schapte minuss schasse egal unu, sskriu unu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016705" y="3176046"/>
              <a:ext cx="2845980" cy="1432628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1543935" y="1607306"/>
            <a:ext cx="2564403" cy="957485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7CF665B-5312-B901-61DD-A09B28C14434}"/>
              </a:ext>
            </a:extLst>
          </p:cNvPr>
          <p:cNvSpPr txBox="1"/>
          <p:nvPr/>
        </p:nvSpPr>
        <p:spPr>
          <a:xfrm>
            <a:off x="1353510" y="1762557"/>
            <a:ext cx="2528263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7 minus 6 gleich 1, schreibe 1. </a:t>
            </a:r>
          </a:p>
        </p:txBody>
      </p:sp>
      <p:graphicFrame>
        <p:nvGraphicFramePr>
          <p:cNvPr id="7" name="Tabelle 9">
            <a:extLst>
              <a:ext uri="{FF2B5EF4-FFF2-40B4-BE49-F238E27FC236}">
                <a16:creationId xmlns:a16="http://schemas.microsoft.com/office/drawing/2014/main" id="{1E8B3118-840B-62AF-A536-41E6D55881B5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16C5E20E-BA2D-CBE5-F4F5-A8FC7DC34B85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952F803A-9127-19FF-BD92-281EFB507B47}"/>
              </a:ext>
            </a:extLst>
          </p:cNvPr>
          <p:cNvSpPr/>
          <p:nvPr/>
        </p:nvSpPr>
        <p:spPr>
          <a:xfrm>
            <a:off x="7501214" y="2037802"/>
            <a:ext cx="612000" cy="3060000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2758F7B-99D8-6CAC-DE17-8E0181C2FD73}"/>
              </a:ext>
            </a:extLst>
          </p:cNvPr>
          <p:cNvSpPr txBox="1"/>
          <p:nvPr/>
        </p:nvSpPr>
        <p:spPr>
          <a:xfrm>
            <a:off x="8090083" y="263636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A6111E4-A502-9252-1D9D-1D62BD22D265}"/>
              </a:ext>
            </a:extLst>
          </p:cNvPr>
          <p:cNvSpPr txBox="1"/>
          <p:nvPr/>
        </p:nvSpPr>
        <p:spPr>
          <a:xfrm>
            <a:off x="7709543" y="4272229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</a:t>
            </a:r>
          </a:p>
        </p:txBody>
      </p:sp>
      <p:pic>
        <p:nvPicPr>
          <p:cNvPr id="6" name="Audio Recording 19.01.2023, 13:02:44">
            <a:hlinkClick r:id="" action="ppaction://media"/>
            <a:extLst>
              <a:ext uri="{FF2B5EF4-FFF2-40B4-BE49-F238E27FC236}">
                <a16:creationId xmlns:a16="http://schemas.microsoft.com/office/drawing/2014/main" id="{4C5750AC-0B4C-32CA-17CA-F304687FA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21402" y="2061096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424EFEA-E137-DD15-6777-8F25F8C6FD54}"/>
              </a:ext>
            </a:extLst>
          </p:cNvPr>
          <p:cNvSpPr txBox="1"/>
          <p:nvPr/>
        </p:nvSpPr>
        <p:spPr>
          <a:xfrm>
            <a:off x="144000" y="594697"/>
            <a:ext cx="18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Minus-Sprechweise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6BCC279-89EE-A226-730D-574893493003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16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EF9F291E-BE02-59F4-50A1-A4CC316A981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46C9BFE9-31CE-8595-E46D-DF0B824B60DE}"/>
              </a:ext>
            </a:extLst>
          </p:cNvPr>
          <p:cNvSpPr/>
          <p:nvPr/>
        </p:nvSpPr>
        <p:spPr>
          <a:xfrm>
            <a:off x="4381215" y="134706"/>
            <a:ext cx="3693207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Sc</a:t>
            </a:r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ăderea în scris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sskaderea in sskriss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C2C133-B094-E975-6BB2-3F77BE53D86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557607" y="4749110"/>
            <a:ext cx="487363" cy="487363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2BB23E-9D2D-FA2B-FE0A-8D4D8C3E9C2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6995623" y="2509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743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20D21E8B-A6FB-7BF4-2B40-C8450584CC28}"/>
              </a:ext>
            </a:extLst>
          </p:cNvPr>
          <p:cNvSpPr/>
          <p:nvPr/>
        </p:nvSpPr>
        <p:spPr>
          <a:xfrm>
            <a:off x="7143115" y="3433492"/>
            <a:ext cx="2560762" cy="3236939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A3477AD6-0A9C-982A-2B16-0E5547225F12}"/>
              </a:ext>
            </a:extLst>
          </p:cNvPr>
          <p:cNvSpPr/>
          <p:nvPr/>
        </p:nvSpPr>
        <p:spPr>
          <a:xfrm>
            <a:off x="3111078" y="3430244"/>
            <a:ext cx="3931570" cy="3241015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6AE6014-EAF0-34BD-F6FB-C02AF38648C3}"/>
              </a:ext>
            </a:extLst>
          </p:cNvPr>
          <p:cNvSpPr/>
          <p:nvPr/>
        </p:nvSpPr>
        <p:spPr>
          <a:xfrm>
            <a:off x="206827" y="3430244"/>
            <a:ext cx="2803783" cy="3241013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37971C5-B745-44E6-4DF1-B82C42067BF3}"/>
              </a:ext>
            </a:extLst>
          </p:cNvPr>
          <p:cNvGrpSpPr/>
          <p:nvPr/>
        </p:nvGrpSpPr>
        <p:grpSpPr>
          <a:xfrm>
            <a:off x="319582" y="3524794"/>
            <a:ext cx="2118818" cy="1997822"/>
            <a:chOff x="-1549678" y="1622149"/>
            <a:chExt cx="1301721" cy="628384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0D0C682-F605-D821-5605-AEE801F49B0D}"/>
                </a:ext>
              </a:extLst>
            </p:cNvPr>
            <p:cNvSpPr txBox="1"/>
            <p:nvPr/>
          </p:nvSpPr>
          <p:spPr>
            <a:xfrm>
              <a:off x="-1549678" y="1622149"/>
              <a:ext cx="1301721" cy="249111"/>
            </a:xfrm>
            <a:prstGeom prst="roundRect">
              <a:avLst>
                <a:gd name="adj" fmla="val 1155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6 minus 3 gleich 3.  Schreibe 3.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B747F0CA-4107-A596-DA18-2DFCE792F8EA}"/>
                </a:ext>
              </a:extLst>
            </p:cNvPr>
            <p:cNvSpPr txBox="1"/>
            <p:nvPr/>
          </p:nvSpPr>
          <p:spPr>
            <a:xfrm>
              <a:off x="-1549678" y="1921803"/>
              <a:ext cx="1301721" cy="328730"/>
            </a:xfrm>
            <a:prstGeom prst="roundRect">
              <a:avLst>
                <a:gd name="adj" fmla="val 5529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6 minus 3 egal 3, scriu 3.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schasse minuss trej egal trej, sskriu trej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C58784E-6464-F2F3-0BC4-6EB06BE1C3CC}"/>
              </a:ext>
            </a:extLst>
          </p:cNvPr>
          <p:cNvGrpSpPr/>
          <p:nvPr/>
        </p:nvGrpSpPr>
        <p:grpSpPr>
          <a:xfrm>
            <a:off x="3211545" y="3525964"/>
            <a:ext cx="3245231" cy="3017910"/>
            <a:chOff x="-1594632" y="1623506"/>
            <a:chExt cx="1907712" cy="1022307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6A8FCEA-35E2-0880-F4E0-0D6A340621E1}"/>
                </a:ext>
              </a:extLst>
            </p:cNvPr>
            <p:cNvSpPr txBox="1"/>
            <p:nvPr/>
          </p:nvSpPr>
          <p:spPr>
            <a:xfrm>
              <a:off x="-1594632" y="1623506"/>
              <a:ext cx="1907712" cy="300554"/>
            </a:xfrm>
            <a:prstGeom prst="roundRect">
              <a:avLst>
                <a:gd name="adj" fmla="val 11159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2 minus 4 geht nicht, also erweitere ich. </a:t>
              </a:r>
            </a:p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12 minus 4 gleich 8, schreibe 8.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A08EB7D-6264-3C4B-F19E-B3C4F21814C5}"/>
                </a:ext>
              </a:extLst>
            </p:cNvPr>
            <p:cNvSpPr txBox="1"/>
            <p:nvPr/>
          </p:nvSpPr>
          <p:spPr>
            <a:xfrm>
              <a:off x="-1594632" y="1955026"/>
              <a:ext cx="1907712" cy="690787"/>
            </a:xfrm>
            <a:prstGeom prst="roundRect">
              <a:avLst>
                <a:gd name="adj" fmla="val 430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2 minus 4 nu funcționează, deci </a:t>
              </a:r>
              <a:r>
                <a:rPr lang="de-DE" altLang="de-DE" sz="1600" dirty="0" err="1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amplific</a:t>
              </a:r>
              <a:r>
                <a:rPr lang="de-DE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numărul de sus cu 10 zeci și cel de jos cu o sută). 12 minus 4 egal 8, scriu 8.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doj minuss 4 nu funktzioneasa, detsch amplifik numarul de ssuss ku setsche setsch schi tschel de dschoss ku o ssuta. Dojsspresetsche minuss patru egal 8, sskriu 8</a:t>
              </a:r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E2CB476-1B98-3589-B337-261702376DB1}"/>
              </a:ext>
            </a:extLst>
          </p:cNvPr>
          <p:cNvGrpSpPr/>
          <p:nvPr/>
        </p:nvGrpSpPr>
        <p:grpSpPr>
          <a:xfrm>
            <a:off x="7284001" y="3530126"/>
            <a:ext cx="1939272" cy="2195488"/>
            <a:chOff x="-1510753" y="1580771"/>
            <a:chExt cx="1304362" cy="738326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0222EFF-2914-ACF7-E66F-B824E17AFFF7}"/>
                </a:ext>
              </a:extLst>
            </p:cNvPr>
            <p:cNvSpPr txBox="1"/>
            <p:nvPr/>
          </p:nvSpPr>
          <p:spPr>
            <a:xfrm>
              <a:off x="-1510752" y="1580771"/>
              <a:ext cx="1304361" cy="266344"/>
            </a:xfrm>
            <a:prstGeom prst="roundRect">
              <a:avLst>
                <a:gd name="adj" fmla="val 825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7 minus 6 gleich 1, schreibe 1.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CAA344D-C234-CA78-BD4A-A1667EA083D0}"/>
                </a:ext>
              </a:extLst>
            </p:cNvPr>
            <p:cNvSpPr txBox="1"/>
            <p:nvPr/>
          </p:nvSpPr>
          <p:spPr>
            <a:xfrm>
              <a:off x="-1510753" y="1897077"/>
              <a:ext cx="1304361" cy="422020"/>
            </a:xfrm>
            <a:prstGeom prst="roundRect">
              <a:avLst>
                <a:gd name="adj" fmla="val 4359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7 minus 6 egal 1, scriu 1.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schapte minuss schasse egal unu, sskriu unu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2" name="Tabelle 9">
            <a:extLst>
              <a:ext uri="{FF2B5EF4-FFF2-40B4-BE49-F238E27FC236}">
                <a16:creationId xmlns:a16="http://schemas.microsoft.com/office/drawing/2014/main" id="{9515CF8B-64FB-DF89-575B-F3BCE4698C40}"/>
              </a:ext>
            </a:extLst>
          </p:cNvPr>
          <p:cNvGraphicFramePr>
            <a:graphicFrameLocks noGrp="1"/>
          </p:cNvGraphicFramePr>
          <p:nvPr/>
        </p:nvGraphicFramePr>
        <p:xfrm>
          <a:off x="669351" y="1121191"/>
          <a:ext cx="1742400" cy="21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92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DBF901F0-BC59-7C58-2430-7BE7DA63EFF8}"/>
              </a:ext>
            </a:extLst>
          </p:cNvPr>
          <p:cNvCxnSpPr>
            <a:cxnSpLocks/>
          </p:cNvCxnSpPr>
          <p:nvPr/>
        </p:nvCxnSpPr>
        <p:spPr>
          <a:xfrm>
            <a:off x="669351" y="2864754"/>
            <a:ext cx="1716607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elle 9">
            <a:extLst>
              <a:ext uri="{FF2B5EF4-FFF2-40B4-BE49-F238E27FC236}">
                <a16:creationId xmlns:a16="http://schemas.microsoft.com/office/drawing/2014/main" id="{27973F2B-B15E-96DC-2190-B4CDB3D62744}"/>
              </a:ext>
            </a:extLst>
          </p:cNvPr>
          <p:cNvGraphicFramePr>
            <a:graphicFrameLocks noGrp="1"/>
          </p:cNvGraphicFramePr>
          <p:nvPr/>
        </p:nvGraphicFramePr>
        <p:xfrm>
          <a:off x="3959439" y="1127429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graphicFrame>
        <p:nvGraphicFramePr>
          <p:cNvPr id="8" name="Tabelle 9">
            <a:extLst>
              <a:ext uri="{FF2B5EF4-FFF2-40B4-BE49-F238E27FC236}">
                <a16:creationId xmlns:a16="http://schemas.microsoft.com/office/drawing/2014/main" id="{0EF90D9E-9D3F-031A-C08F-768B07763F06}"/>
              </a:ext>
            </a:extLst>
          </p:cNvPr>
          <p:cNvGraphicFramePr>
            <a:graphicFrameLocks noGrp="1"/>
          </p:cNvGraphicFramePr>
          <p:nvPr/>
        </p:nvGraphicFramePr>
        <p:xfrm>
          <a:off x="7434911" y="1121191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7BEAB4B6-9A6E-D442-5DCA-868BF4F694E9}"/>
              </a:ext>
            </a:extLst>
          </p:cNvPr>
          <p:cNvCxnSpPr>
            <a:cxnSpLocks/>
          </p:cNvCxnSpPr>
          <p:nvPr/>
        </p:nvCxnSpPr>
        <p:spPr>
          <a:xfrm>
            <a:off x="3966047" y="2864754"/>
            <a:ext cx="17213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705DDB56-FC66-3F9F-00A2-285FDAD76809}"/>
              </a:ext>
            </a:extLst>
          </p:cNvPr>
          <p:cNvCxnSpPr>
            <a:cxnSpLocks/>
          </p:cNvCxnSpPr>
          <p:nvPr/>
        </p:nvCxnSpPr>
        <p:spPr>
          <a:xfrm>
            <a:off x="7428819" y="2844873"/>
            <a:ext cx="17340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2ADAB3EC-F668-CCF0-7955-7012012FBDA9}"/>
              </a:ext>
            </a:extLst>
          </p:cNvPr>
          <p:cNvSpPr/>
          <p:nvPr/>
        </p:nvSpPr>
        <p:spPr>
          <a:xfrm>
            <a:off x="1977483" y="1131067"/>
            <a:ext cx="423343" cy="2149889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E244DCE7-9172-F1F5-EFCC-6EFC7C8EC057}"/>
              </a:ext>
            </a:extLst>
          </p:cNvPr>
          <p:cNvSpPr/>
          <p:nvPr/>
        </p:nvSpPr>
        <p:spPr>
          <a:xfrm>
            <a:off x="4808928" y="1131068"/>
            <a:ext cx="436263" cy="2149888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F7E50C07-6F09-A568-58F0-F0D923739C83}"/>
              </a:ext>
            </a:extLst>
          </p:cNvPr>
          <p:cNvSpPr/>
          <p:nvPr/>
        </p:nvSpPr>
        <p:spPr>
          <a:xfrm>
            <a:off x="7865328" y="1131067"/>
            <a:ext cx="423034" cy="2142689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25328B7-92B9-F97D-A583-C0AEF43E9AA3}"/>
              </a:ext>
            </a:extLst>
          </p:cNvPr>
          <p:cNvSpPr txBox="1"/>
          <p:nvPr/>
        </p:nvSpPr>
        <p:spPr>
          <a:xfrm>
            <a:off x="4784553" y="1505192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9334AC5-0476-5078-D69A-0ECED0C61955}"/>
              </a:ext>
            </a:extLst>
          </p:cNvPr>
          <p:cNvSpPr txBox="1"/>
          <p:nvPr/>
        </p:nvSpPr>
        <p:spPr>
          <a:xfrm>
            <a:off x="4498786" y="2649647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D4D408A-008E-4732-2407-6C78796D7271}"/>
              </a:ext>
            </a:extLst>
          </p:cNvPr>
          <p:cNvSpPr txBox="1"/>
          <p:nvPr/>
        </p:nvSpPr>
        <p:spPr>
          <a:xfrm>
            <a:off x="8222845" y="1491773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A5CD7BE-C4CF-A09E-AF93-CC920C9898EF}"/>
              </a:ext>
            </a:extLst>
          </p:cNvPr>
          <p:cNvSpPr txBox="1"/>
          <p:nvPr/>
        </p:nvSpPr>
        <p:spPr>
          <a:xfrm>
            <a:off x="7951356" y="2628125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</a:t>
            </a:r>
          </a:p>
        </p:txBody>
      </p:sp>
      <p:pic>
        <p:nvPicPr>
          <p:cNvPr id="5" name="Audio Recording 19.01.2023, 13:01:00">
            <a:hlinkClick r:id="" action="ppaction://media"/>
            <a:extLst>
              <a:ext uri="{FF2B5EF4-FFF2-40B4-BE49-F238E27FC236}">
                <a16:creationId xmlns:a16="http://schemas.microsoft.com/office/drawing/2014/main" id="{87AA8C60-96EE-979F-8D04-CD86A0B917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3123" y="3760509"/>
            <a:ext cx="468000" cy="468000"/>
          </a:xfrm>
          <a:prstGeom prst="rect">
            <a:avLst/>
          </a:prstGeom>
        </p:spPr>
      </p:pic>
      <p:pic>
        <p:nvPicPr>
          <p:cNvPr id="7" name="Audio Recording 19.01.2023, 13:02:04">
            <a:hlinkClick r:id="" action="ppaction://media"/>
            <a:extLst>
              <a:ext uri="{FF2B5EF4-FFF2-40B4-BE49-F238E27FC236}">
                <a16:creationId xmlns:a16="http://schemas.microsoft.com/office/drawing/2014/main" id="{71B8C6A8-05F9-044A-3F79-7895014AB71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28953" y="3793465"/>
            <a:ext cx="468000" cy="468000"/>
          </a:xfrm>
          <a:prstGeom prst="rect">
            <a:avLst/>
          </a:prstGeom>
        </p:spPr>
      </p:pic>
      <p:pic>
        <p:nvPicPr>
          <p:cNvPr id="9" name="Audio Recording 19.01.2023, 13:02:44">
            <a:hlinkClick r:id="" action="ppaction://media"/>
            <a:extLst>
              <a:ext uri="{FF2B5EF4-FFF2-40B4-BE49-F238E27FC236}">
                <a16:creationId xmlns:a16="http://schemas.microsoft.com/office/drawing/2014/main" id="{A94D391A-2EA1-24C0-058E-3DDD769ED2C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4024" y="3760509"/>
            <a:ext cx="468000" cy="468000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FE5E25C5-C454-4343-EE34-FDEDC221DB19}"/>
              </a:ext>
            </a:extLst>
          </p:cNvPr>
          <p:cNvSpPr txBox="1"/>
          <p:nvPr/>
        </p:nvSpPr>
        <p:spPr>
          <a:xfrm>
            <a:off x="144000" y="594697"/>
            <a:ext cx="18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Minus-Sprechweise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7A65ED4-D669-3C9B-F14C-A3C5876E13EA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36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8BC9EE8B-9430-BACA-5CE1-BCC3DF75D1E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37" name="Rechteck 36">
            <a:extLst>
              <a:ext uri="{FF2B5EF4-FFF2-40B4-BE49-F238E27FC236}">
                <a16:creationId xmlns:a16="http://schemas.microsoft.com/office/drawing/2014/main" id="{4EBD7798-F5DC-4BB4-2EA1-77A6BD09EA79}"/>
              </a:ext>
            </a:extLst>
          </p:cNvPr>
          <p:cNvSpPr/>
          <p:nvPr/>
        </p:nvSpPr>
        <p:spPr>
          <a:xfrm>
            <a:off x="4381215" y="134706"/>
            <a:ext cx="3693207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Sc</a:t>
            </a:r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ăderea în scris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sskaderea in sskriss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3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1AC599-AC7A-686D-E248-8B62B174380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9234342" y="4610791"/>
            <a:ext cx="487363" cy="487363"/>
          </a:xfrm>
          <a:prstGeom prst="rect">
            <a:avLst/>
          </a:prstGeom>
        </p:spPr>
      </p:pic>
      <p:pic>
        <p:nvPicPr>
          <p:cNvPr id="4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BCD19B-7EB3-DDD2-2725-D9ED1511993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6531698" y="4923625"/>
            <a:ext cx="487363" cy="487363"/>
          </a:xfrm>
          <a:prstGeom prst="rect">
            <a:avLst/>
          </a:prstGeom>
        </p:spPr>
      </p:pic>
      <p:pic>
        <p:nvPicPr>
          <p:cNvPr id="4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6D0D49-D217-A68B-B41D-EDAF124D0C6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2474966" y="4679943"/>
            <a:ext cx="487363" cy="487363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751B79-5767-8317-1E00-A62923C2E49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6995623" y="2509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1579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E4C05B1-77D3-6CD0-45D2-6ADC917F57AB}"/>
              </a:ext>
            </a:extLst>
          </p:cNvPr>
          <p:cNvGrpSpPr/>
          <p:nvPr/>
        </p:nvGrpSpPr>
        <p:grpSpPr>
          <a:xfrm>
            <a:off x="816070" y="1013033"/>
            <a:ext cx="4109013" cy="1635283"/>
            <a:chOff x="1291233" y="943490"/>
            <a:chExt cx="4109013" cy="1635283"/>
          </a:xfrm>
        </p:grpSpPr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3A9C5BCA-A2D2-F10A-BF5E-3974F4A02CB0}"/>
                </a:ext>
              </a:extLst>
            </p:cNvPr>
            <p:cNvSpPr txBox="1"/>
            <p:nvPr/>
          </p:nvSpPr>
          <p:spPr>
            <a:xfrm>
              <a:off x="1362483" y="1086613"/>
              <a:ext cx="3918813" cy="1349038"/>
            </a:xfrm>
            <a:prstGeom prst="roundRect">
              <a:avLst>
                <a:gd name="adj" fmla="val 4753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schreibe die Zahlen stellengerecht untereinander:</a:t>
              </a:r>
            </a:p>
            <a:p>
              <a:pPr algn="ctr"/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Einer unter Einer </a:t>
              </a:r>
            </a:p>
            <a:p>
              <a:pPr algn="ctr"/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Zehner unter Zehner </a:t>
              </a:r>
            </a:p>
            <a:p>
              <a:pPr algn="ctr"/>
              <a:r>
                <a:rPr lang="de-DE" sz="16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Hunderter unter Hunderter</a:t>
              </a:r>
            </a:p>
          </p:txBody>
        </p:sp>
        <p:sp>
          <p:nvSpPr>
            <p:cNvPr id="7" name="Abgerundete rechteckige Legende 6">
              <a:extLst>
                <a:ext uri="{FF2B5EF4-FFF2-40B4-BE49-F238E27FC236}">
                  <a16:creationId xmlns:a16="http://schemas.microsoft.com/office/drawing/2014/main" id="{604FA973-7C9C-20E3-7839-0A3911EEA813}"/>
                </a:ext>
              </a:extLst>
            </p:cNvPr>
            <p:cNvSpPr/>
            <p:nvPr/>
          </p:nvSpPr>
          <p:spPr>
            <a:xfrm>
              <a:off x="1291233" y="943490"/>
              <a:ext cx="4109013" cy="1635283"/>
            </a:xfrm>
            <a:prstGeom prst="wedgeRoundRectCallout">
              <a:avLst>
                <a:gd name="adj1" fmla="val -27433"/>
                <a:gd name="adj2" fmla="val 69927"/>
                <a:gd name="adj3" fmla="val 16667"/>
              </a:avLst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0DDF032-7757-B583-5286-F83DB5D314BF}"/>
              </a:ext>
            </a:extLst>
          </p:cNvPr>
          <p:cNvGrpSpPr/>
          <p:nvPr/>
        </p:nvGrpSpPr>
        <p:grpSpPr>
          <a:xfrm>
            <a:off x="2016879" y="3729174"/>
            <a:ext cx="4376331" cy="2728883"/>
            <a:chOff x="2586527" y="3845471"/>
            <a:chExt cx="4285420" cy="2728883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FE503030-498A-8E4C-8CD6-66CC1D00C082}"/>
                </a:ext>
              </a:extLst>
            </p:cNvPr>
            <p:cNvSpPr txBox="1"/>
            <p:nvPr/>
          </p:nvSpPr>
          <p:spPr>
            <a:xfrm>
              <a:off x="2586527" y="3891086"/>
              <a:ext cx="4247621" cy="2507397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Eu scriu numerele pe poziții corecte:</a:t>
              </a:r>
            </a:p>
            <a:p>
              <a:pPr algn="ctr"/>
              <a:r>
                <a:rPr lang="ro-RO" altLang="de-DE" sz="2000" dirty="0">
                  <a:solidFill>
                    <a:srgbClr val="A6B727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Unitățile sub unități</a:t>
              </a:r>
            </a:p>
            <a:p>
              <a:pPr algn="ctr"/>
              <a:r>
                <a:rPr lang="ro-RO" altLang="de-DE" sz="2000" dirty="0">
                  <a:solidFill>
                    <a:srgbClr val="0773BE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Zecii sub zeci</a:t>
              </a:r>
            </a:p>
            <a:p>
              <a:pPr algn="ctr"/>
              <a:r>
                <a:rPr lang="ro-RO" altLang="de-DE" sz="2000" dirty="0">
                  <a:solidFill>
                    <a:srgbClr val="FF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Sutele sub sute </a:t>
              </a:r>
              <a:endParaRPr lang="de-DE" altLang="de-DE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jeu sskriu numerele pe positzi korekte: unitatzile ssub unitatzi, setschi ssub setsch, ssutele ssub ssute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18" name="Abgerundete rechteckige Legende 17">
              <a:extLst>
                <a:ext uri="{FF2B5EF4-FFF2-40B4-BE49-F238E27FC236}">
                  <a16:creationId xmlns:a16="http://schemas.microsoft.com/office/drawing/2014/main" id="{2F8E14BB-E650-6ED1-8800-2C419C867DD0}"/>
                </a:ext>
              </a:extLst>
            </p:cNvPr>
            <p:cNvSpPr/>
            <p:nvPr/>
          </p:nvSpPr>
          <p:spPr>
            <a:xfrm>
              <a:off x="2624326" y="3845471"/>
              <a:ext cx="4247621" cy="2728883"/>
            </a:xfrm>
            <a:prstGeom prst="wedgeRoundRectCallout">
              <a:avLst>
                <a:gd name="adj1" fmla="val -57650"/>
                <a:gd name="adj2" fmla="val -38088"/>
                <a:gd name="adj3" fmla="val 16667"/>
              </a:avLst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9" name="Bild 15" descr="Junge 1 spricht.jpg">
            <a:extLst>
              <a:ext uri="{FF2B5EF4-FFF2-40B4-BE49-F238E27FC236}">
                <a16:creationId xmlns:a16="http://schemas.microsoft.com/office/drawing/2014/main" id="{DD325F74-870F-AD20-3A0D-C3EF2532E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200" y="3100705"/>
            <a:ext cx="1282457" cy="1782328"/>
          </a:xfrm>
          <a:prstGeom prst="rect">
            <a:avLst/>
          </a:prstGeom>
        </p:spPr>
      </p:pic>
      <p:graphicFrame>
        <p:nvGraphicFramePr>
          <p:cNvPr id="20" name="Tabelle 9">
            <a:extLst>
              <a:ext uri="{FF2B5EF4-FFF2-40B4-BE49-F238E27FC236}">
                <a16:creationId xmlns:a16="http://schemas.microsoft.com/office/drawing/2014/main" id="{2CA3045C-02EE-E03F-F323-64D200A32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999400"/>
              </p:ext>
            </p:extLst>
          </p:nvPr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FA70920D-D2D4-854A-911F-D542B04A65A7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5CA052E0-811B-D645-D5CC-DBB3EFB13E69}"/>
              </a:ext>
            </a:extLst>
          </p:cNvPr>
          <p:cNvSpPr/>
          <p:nvPr/>
        </p:nvSpPr>
        <p:spPr>
          <a:xfrm>
            <a:off x="8759351" y="2062664"/>
            <a:ext cx="587956" cy="3013200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88514A63-F1BE-D910-3D40-5326FB38A671}"/>
              </a:ext>
            </a:extLst>
          </p:cNvPr>
          <p:cNvSpPr/>
          <p:nvPr/>
        </p:nvSpPr>
        <p:spPr>
          <a:xfrm>
            <a:off x="8159150" y="2061202"/>
            <a:ext cx="561600" cy="3013200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1FCDFA0E-89BE-131D-1FEF-98EC677FA0C0}"/>
              </a:ext>
            </a:extLst>
          </p:cNvPr>
          <p:cNvSpPr/>
          <p:nvPr/>
        </p:nvSpPr>
        <p:spPr>
          <a:xfrm>
            <a:off x="7512581" y="2061202"/>
            <a:ext cx="607968" cy="3013200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pic>
        <p:nvPicPr>
          <p:cNvPr id="35" name="Audio Recording 19.01.2023, 11:36:43">
            <a:hlinkClick r:id="" action="ppaction://media"/>
            <a:extLst>
              <a:ext uri="{FF2B5EF4-FFF2-40B4-BE49-F238E27FC236}">
                <a16:creationId xmlns:a16="http://schemas.microsoft.com/office/drawing/2014/main" id="{84570209-0FD4-0E22-7DD3-E0844B5D85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34982" y="1587151"/>
            <a:ext cx="468000" cy="46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A79640FB-3966-5F2A-A442-A9CB6ED70D54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6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D6040696-76E1-F9EF-C6E3-B8287DEB2FB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C1B28D3-D283-DE6C-3FBD-DFAA6C890B16}"/>
              </a:ext>
            </a:extLst>
          </p:cNvPr>
          <p:cNvSpPr/>
          <p:nvPr/>
        </p:nvSpPr>
        <p:spPr>
          <a:xfrm>
            <a:off x="4381215" y="134706"/>
            <a:ext cx="3693207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Sc</a:t>
            </a:r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ăderea în scris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sskaderea in sskriss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F5E453-5AD7-74F9-8E03-AB94D8B570B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6995623" y="250992"/>
            <a:ext cx="468000" cy="4680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DB88B6-DDFD-DBCA-B8C9-050B166D712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02992" y="58827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821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9652129B-CFE9-2D47-4CF8-244E58B3F101}"/>
              </a:ext>
            </a:extLst>
          </p:cNvPr>
          <p:cNvSpPr/>
          <p:nvPr/>
        </p:nvSpPr>
        <p:spPr>
          <a:xfrm>
            <a:off x="193625" y="1246616"/>
            <a:ext cx="3096000" cy="1332751"/>
          </a:xfrm>
          <a:prstGeom prst="roundRect">
            <a:avLst>
              <a:gd name="adj" fmla="val 459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2D9A2A2-3388-A685-EBC3-54930B9CB4C1}"/>
              </a:ext>
            </a:extLst>
          </p:cNvPr>
          <p:cNvGrpSpPr/>
          <p:nvPr/>
        </p:nvGrpSpPr>
        <p:grpSpPr>
          <a:xfrm>
            <a:off x="276818" y="1378278"/>
            <a:ext cx="2500615" cy="1087577"/>
            <a:chOff x="-1549678" y="1609700"/>
            <a:chExt cx="1610518" cy="873955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C8A10F4-7516-F56C-6BBE-6D03AA0B446C}"/>
                </a:ext>
              </a:extLst>
            </p:cNvPr>
            <p:cNvSpPr txBox="1"/>
            <p:nvPr/>
          </p:nvSpPr>
          <p:spPr>
            <a:xfrm>
              <a:off x="-1549678" y="1609700"/>
              <a:ext cx="1610518" cy="32836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dreistellige Zahl 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C1CB1B5-DA29-3062-2DA5-FFA670D66A1C}"/>
                </a:ext>
              </a:extLst>
            </p:cNvPr>
            <p:cNvSpPr txBox="1"/>
            <p:nvPr/>
          </p:nvSpPr>
          <p:spPr>
            <a:xfrm>
              <a:off x="-1549678" y="2012641"/>
              <a:ext cx="1610518" cy="471014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Numărul de trei cifre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numarul de trej tschifre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6BA928CC-0E8B-1DB0-67D7-B0B372782D32}"/>
              </a:ext>
            </a:extLst>
          </p:cNvPr>
          <p:cNvSpPr/>
          <p:nvPr/>
        </p:nvSpPr>
        <p:spPr>
          <a:xfrm>
            <a:off x="193625" y="2931477"/>
            <a:ext cx="3096000" cy="1332751"/>
          </a:xfrm>
          <a:prstGeom prst="roundRect">
            <a:avLst>
              <a:gd name="adj" fmla="val 447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FB576A4-5C69-4C17-B06A-1775435DD715}"/>
              </a:ext>
            </a:extLst>
          </p:cNvPr>
          <p:cNvGrpSpPr/>
          <p:nvPr/>
        </p:nvGrpSpPr>
        <p:grpSpPr>
          <a:xfrm>
            <a:off x="323259" y="3032876"/>
            <a:ext cx="2544468" cy="1115651"/>
            <a:chOff x="-1617617" y="1636889"/>
            <a:chExt cx="1629789" cy="896515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471E2CDC-38F3-F1DF-A191-751DC2C7C6B1}"/>
                </a:ext>
              </a:extLst>
            </p:cNvPr>
            <p:cNvSpPr txBox="1"/>
            <p:nvPr/>
          </p:nvSpPr>
          <p:spPr>
            <a:xfrm>
              <a:off x="-1617616" y="1636889"/>
              <a:ext cx="1629788" cy="334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vierstellige Zahl  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CA0C857-A4CF-8003-475D-F529B79480BE}"/>
                </a:ext>
              </a:extLst>
            </p:cNvPr>
            <p:cNvSpPr txBox="1"/>
            <p:nvPr/>
          </p:nvSpPr>
          <p:spPr>
            <a:xfrm>
              <a:off x="-1617617" y="2062390"/>
              <a:ext cx="1629789" cy="471014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Numărul de patru cifre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numarul de patru tschifre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CAAF0330-18CA-AD26-D5C9-6B89C0CD2AEB}"/>
              </a:ext>
            </a:extLst>
          </p:cNvPr>
          <p:cNvSpPr/>
          <p:nvPr/>
        </p:nvSpPr>
        <p:spPr>
          <a:xfrm>
            <a:off x="6295140" y="1246616"/>
            <a:ext cx="3417235" cy="1392317"/>
          </a:xfrm>
          <a:prstGeom prst="roundRect">
            <a:avLst>
              <a:gd name="adj" fmla="val 365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16C9BC2D-7D2B-1653-F1E0-BDB02644AA69}"/>
              </a:ext>
            </a:extLst>
          </p:cNvPr>
          <p:cNvGrpSpPr/>
          <p:nvPr/>
        </p:nvGrpSpPr>
        <p:grpSpPr>
          <a:xfrm>
            <a:off x="6397754" y="1405415"/>
            <a:ext cx="2650705" cy="1105888"/>
            <a:chOff x="-1627149" y="1630013"/>
            <a:chExt cx="1730134" cy="888670"/>
          </a:xfrm>
        </p:grpSpPr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DEDC7E73-0F8E-20B9-D491-8E54409EBC55}"/>
                </a:ext>
              </a:extLst>
            </p:cNvPr>
            <p:cNvSpPr txBox="1"/>
            <p:nvPr/>
          </p:nvSpPr>
          <p:spPr>
            <a:xfrm>
              <a:off x="-1627149" y="1630013"/>
              <a:ext cx="1730133" cy="3009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Zahl hat drei Stellen.  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EC75EE95-9E49-6BC7-E74C-ED3875583D9C}"/>
                </a:ext>
              </a:extLst>
            </p:cNvPr>
            <p:cNvSpPr txBox="1"/>
            <p:nvPr/>
          </p:nvSpPr>
          <p:spPr>
            <a:xfrm>
              <a:off x="-1627148" y="2047668"/>
              <a:ext cx="1730133" cy="47101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Numărul are trei poziții.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numarul are trej positzii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B2380A46-4530-E380-9265-73E671D7258C}"/>
              </a:ext>
            </a:extLst>
          </p:cNvPr>
          <p:cNvSpPr/>
          <p:nvPr/>
        </p:nvSpPr>
        <p:spPr>
          <a:xfrm>
            <a:off x="6295140" y="2885177"/>
            <a:ext cx="3417235" cy="1512000"/>
          </a:xfrm>
          <a:prstGeom prst="roundRect">
            <a:avLst>
              <a:gd name="adj" fmla="val 438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86B4A575-BC78-B4C6-998F-97B27DB741AE}"/>
              </a:ext>
            </a:extLst>
          </p:cNvPr>
          <p:cNvGrpSpPr/>
          <p:nvPr/>
        </p:nvGrpSpPr>
        <p:grpSpPr>
          <a:xfrm>
            <a:off x="6397757" y="3000769"/>
            <a:ext cx="2845482" cy="1034339"/>
            <a:chOff x="-1549678" y="1618907"/>
            <a:chExt cx="1893465" cy="831174"/>
          </a:xfrm>
        </p:grpSpPr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B59EF150-E421-8852-A3DA-50265BCF637E}"/>
                </a:ext>
              </a:extLst>
            </p:cNvPr>
            <p:cNvSpPr txBox="1"/>
            <p:nvPr/>
          </p:nvSpPr>
          <p:spPr>
            <a:xfrm>
              <a:off x="-1549678" y="1618907"/>
              <a:ext cx="1880793" cy="3009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Zahl hat vier Stellen.  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34ED4DEC-81D3-233E-68E8-86BACC42F47C}"/>
                </a:ext>
              </a:extLst>
            </p:cNvPr>
            <p:cNvSpPr txBox="1"/>
            <p:nvPr/>
          </p:nvSpPr>
          <p:spPr>
            <a:xfrm>
              <a:off x="-1549675" y="1979067"/>
              <a:ext cx="1893462" cy="471014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Numărul are patru poziții.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numarul are patru positzii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65" name="Abgerundetes Rechteck 64">
            <a:extLst>
              <a:ext uri="{FF2B5EF4-FFF2-40B4-BE49-F238E27FC236}">
                <a16:creationId xmlns:a16="http://schemas.microsoft.com/office/drawing/2014/main" id="{8521AFD2-BC05-A89A-86FF-200AE4E37D3B}"/>
              </a:ext>
            </a:extLst>
          </p:cNvPr>
          <p:cNvSpPr/>
          <p:nvPr/>
        </p:nvSpPr>
        <p:spPr>
          <a:xfrm>
            <a:off x="155700" y="4929141"/>
            <a:ext cx="9614583" cy="1608384"/>
          </a:xfrm>
          <a:prstGeom prst="roundRect">
            <a:avLst>
              <a:gd name="adj" fmla="val 515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cxnSp>
        <p:nvCxnSpPr>
          <p:cNvPr id="66" name="Gerade Verbindung 65">
            <a:extLst>
              <a:ext uri="{FF2B5EF4-FFF2-40B4-BE49-F238E27FC236}">
                <a16:creationId xmlns:a16="http://schemas.microsoft.com/office/drawing/2014/main" id="{C460094A-0418-299D-AFF2-A7C6FBA0F99F}"/>
              </a:ext>
            </a:extLst>
          </p:cNvPr>
          <p:cNvCxnSpPr>
            <a:cxnSpLocks/>
          </p:cNvCxnSpPr>
          <p:nvPr/>
        </p:nvCxnSpPr>
        <p:spPr>
          <a:xfrm>
            <a:off x="2557565" y="4927112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>
            <a:extLst>
              <a:ext uri="{FF2B5EF4-FFF2-40B4-BE49-F238E27FC236}">
                <a16:creationId xmlns:a16="http://schemas.microsoft.com/office/drawing/2014/main" id="{C15054B4-68F5-D99A-1C79-48D2E2B5C400}"/>
              </a:ext>
            </a:extLst>
          </p:cNvPr>
          <p:cNvCxnSpPr>
            <a:cxnSpLocks/>
          </p:cNvCxnSpPr>
          <p:nvPr/>
        </p:nvCxnSpPr>
        <p:spPr>
          <a:xfrm>
            <a:off x="4961213" y="4927112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>
            <a:extLst>
              <a:ext uri="{FF2B5EF4-FFF2-40B4-BE49-F238E27FC236}">
                <a16:creationId xmlns:a16="http://schemas.microsoft.com/office/drawing/2014/main" id="{D23256DF-1027-83AC-9542-C0BEF9EAC4BD}"/>
              </a:ext>
            </a:extLst>
          </p:cNvPr>
          <p:cNvCxnSpPr>
            <a:cxnSpLocks/>
          </p:cNvCxnSpPr>
          <p:nvPr/>
        </p:nvCxnSpPr>
        <p:spPr>
          <a:xfrm>
            <a:off x="7365472" y="4927112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86A05634-25F9-155A-DF1A-5C83620172E2}"/>
              </a:ext>
            </a:extLst>
          </p:cNvPr>
          <p:cNvGrpSpPr/>
          <p:nvPr/>
        </p:nvGrpSpPr>
        <p:grpSpPr>
          <a:xfrm>
            <a:off x="7562745" y="5090751"/>
            <a:ext cx="1680493" cy="1296013"/>
            <a:chOff x="-1598828" y="1400252"/>
            <a:chExt cx="1376219" cy="1296013"/>
          </a:xfrm>
        </p:grpSpPr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7E8662FA-2C70-DD9A-3658-57B82F5D58B1}"/>
                </a:ext>
              </a:extLst>
            </p:cNvPr>
            <p:cNvSpPr txBox="1"/>
            <p:nvPr/>
          </p:nvSpPr>
          <p:spPr>
            <a:xfrm>
              <a:off x="-1594324" y="1400252"/>
              <a:ext cx="1371215" cy="607397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 </a:t>
              </a:r>
            </a:p>
            <a:p>
              <a:pPr algn="ctr"/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Einerstelle   </a:t>
              </a:r>
            </a:p>
          </p:txBody>
        </p:sp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62A781A7-EF2D-156B-0FC9-2A63399EAA76}"/>
                </a:ext>
              </a:extLst>
            </p:cNvPr>
            <p:cNvSpPr txBox="1"/>
            <p:nvPr/>
          </p:nvSpPr>
          <p:spPr>
            <a:xfrm>
              <a:off x="-1598828" y="2142684"/>
              <a:ext cx="1376219" cy="55358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solidFill>
                    <a:srgbClr val="A6B727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Poziția unității</a:t>
              </a:r>
              <a:endParaRPr lang="de-DE" altLang="de-DE" sz="1600" dirty="0">
                <a:solidFill>
                  <a:srgbClr val="A6B727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positzia unitatzii</a:t>
              </a:r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8F0389B4-84AB-A753-7857-B89912D46937}"/>
              </a:ext>
            </a:extLst>
          </p:cNvPr>
          <p:cNvGrpSpPr/>
          <p:nvPr/>
        </p:nvGrpSpPr>
        <p:grpSpPr>
          <a:xfrm>
            <a:off x="5157454" y="5097224"/>
            <a:ext cx="1683545" cy="1265706"/>
            <a:chOff x="-1598841" y="1413351"/>
            <a:chExt cx="1378718" cy="1265706"/>
          </a:xfrm>
        </p:grpSpPr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2A3607AF-2003-AA43-43AE-5BBA9A063BEA}"/>
                </a:ext>
              </a:extLst>
            </p:cNvPr>
            <p:cNvSpPr txBox="1"/>
            <p:nvPr/>
          </p:nvSpPr>
          <p:spPr>
            <a:xfrm>
              <a:off x="-1598841" y="1413351"/>
              <a:ext cx="1378718" cy="607397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Zehnerstelle</a:t>
              </a:r>
              <a:endParaRPr lang="de-DE" dirty="0">
                <a:solidFill>
                  <a:srgbClr val="0070C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3513AA7B-A70D-7A08-7038-57528D323B60}"/>
                </a:ext>
              </a:extLst>
            </p:cNvPr>
            <p:cNvSpPr txBox="1"/>
            <p:nvPr/>
          </p:nvSpPr>
          <p:spPr>
            <a:xfrm>
              <a:off x="-1598839" y="2158039"/>
              <a:ext cx="1378714" cy="52101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400" dirty="0">
                  <a:solidFill>
                    <a:srgbClr val="0773BE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Poziția zecilor</a:t>
              </a:r>
              <a:endParaRPr lang="de-DE" altLang="de-DE" sz="1400" dirty="0">
                <a:solidFill>
                  <a:srgbClr val="0773BE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positzia setschilor</a:t>
              </a:r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46FA8045-8A75-B722-1D46-EC6F339B3100}"/>
              </a:ext>
            </a:extLst>
          </p:cNvPr>
          <p:cNvGrpSpPr/>
          <p:nvPr/>
        </p:nvGrpSpPr>
        <p:grpSpPr>
          <a:xfrm>
            <a:off x="2676888" y="5093145"/>
            <a:ext cx="1823449" cy="1307659"/>
            <a:chOff x="-1549673" y="1385014"/>
            <a:chExt cx="1308221" cy="1333652"/>
          </a:xfrm>
        </p:grpSpPr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DDBDA84E-71F8-3798-C5FC-4053A39E9061}"/>
                </a:ext>
              </a:extLst>
            </p:cNvPr>
            <p:cNvSpPr txBox="1"/>
            <p:nvPr/>
          </p:nvSpPr>
          <p:spPr>
            <a:xfrm>
              <a:off x="-1534060" y="1385014"/>
              <a:ext cx="1292608" cy="619470"/>
            </a:xfrm>
            <a:prstGeom prst="roundRect">
              <a:avLst>
                <a:gd name="adj" fmla="val 7118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</a:t>
              </a:r>
              <a:r>
                <a:rPr lang="de-DE" sz="1600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Hunderterstelle</a:t>
              </a:r>
              <a:endParaRPr lang="de-DE" dirty="0">
                <a:solidFill>
                  <a:schemeClr val="accent6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B15C163C-CA6E-D7A2-A9EC-BB048BA64C6E}"/>
                </a:ext>
              </a:extLst>
            </p:cNvPr>
            <p:cNvSpPr txBox="1"/>
            <p:nvPr/>
          </p:nvSpPr>
          <p:spPr>
            <a:xfrm>
              <a:off x="-1549673" y="2120870"/>
              <a:ext cx="1307536" cy="597796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solidFill>
                    <a:srgbClr val="FF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Poziția sutei</a:t>
              </a:r>
              <a:endParaRPr lang="de-DE" altLang="de-DE" sz="1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rgbClr val="B7B7B7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rgbClr val="B7B7B7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positzia ssutej</a:t>
              </a:r>
              <a:r>
                <a:rPr lang="de-DE" altLang="de-DE" sz="1400" dirty="0">
                  <a:solidFill>
                    <a:srgbClr val="B7B7B7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rgbClr val="B7B7B7"/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59EE5BF8-9970-3A99-A505-88DDDF438F4E}"/>
              </a:ext>
            </a:extLst>
          </p:cNvPr>
          <p:cNvGrpSpPr/>
          <p:nvPr/>
        </p:nvGrpSpPr>
        <p:grpSpPr>
          <a:xfrm>
            <a:off x="227093" y="5093145"/>
            <a:ext cx="1868642" cy="1334766"/>
            <a:chOff x="-1680682" y="1389392"/>
            <a:chExt cx="1530305" cy="1334766"/>
          </a:xfrm>
        </p:grpSpPr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5395E8C1-91D4-449B-103E-E353793D812C}"/>
                </a:ext>
              </a:extLst>
            </p:cNvPr>
            <p:cNvSpPr txBox="1"/>
            <p:nvPr/>
          </p:nvSpPr>
          <p:spPr>
            <a:xfrm>
              <a:off x="-1680682" y="1389392"/>
              <a:ext cx="1527979" cy="607397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</a:t>
              </a:r>
              <a:r>
                <a:rPr lang="de-DE" sz="1600" dirty="0">
                  <a:solidFill>
                    <a:srgbClr val="ED9107"/>
                  </a:solidFill>
                  <a:latin typeface="Comic Sans MS" panose="030F0902030302020204" pitchFamily="66" charset="0"/>
                </a:rPr>
                <a:t>Tausenderstelle</a:t>
              </a:r>
              <a:endParaRPr lang="de-DE" dirty="0">
                <a:solidFill>
                  <a:srgbClr val="ED9107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23EC55BC-7446-809B-A26A-2820BDBC4140}"/>
                </a:ext>
              </a:extLst>
            </p:cNvPr>
            <p:cNvSpPr txBox="1"/>
            <p:nvPr/>
          </p:nvSpPr>
          <p:spPr>
            <a:xfrm>
              <a:off x="-1678356" y="2138013"/>
              <a:ext cx="1527979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solidFill>
                    <a:srgbClr val="F692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Poziția miei</a:t>
              </a:r>
              <a:endParaRPr lang="de-DE" altLang="de-DE" sz="1600" dirty="0">
                <a:solidFill>
                  <a:srgbClr val="F692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positzia miej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ED1E18BB-200F-0AAB-C15C-2E9F18C9156E}"/>
              </a:ext>
            </a:extLst>
          </p:cNvPr>
          <p:cNvCxnSpPr>
            <a:cxnSpLocks/>
          </p:cNvCxnSpPr>
          <p:nvPr/>
        </p:nvCxnSpPr>
        <p:spPr>
          <a:xfrm flipV="1">
            <a:off x="2268638" y="4094699"/>
            <a:ext cx="1865802" cy="1002642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6" name="Gerade Verbindung mit Pfeil 95">
            <a:extLst>
              <a:ext uri="{FF2B5EF4-FFF2-40B4-BE49-F238E27FC236}">
                <a16:creationId xmlns:a16="http://schemas.microsoft.com/office/drawing/2014/main" id="{E09D3441-094B-40DF-3987-4B96346AC9E8}"/>
              </a:ext>
            </a:extLst>
          </p:cNvPr>
          <p:cNvCxnSpPr>
            <a:cxnSpLocks/>
          </p:cNvCxnSpPr>
          <p:nvPr/>
        </p:nvCxnSpPr>
        <p:spPr>
          <a:xfrm flipV="1">
            <a:off x="4082616" y="4150516"/>
            <a:ext cx="533218" cy="94682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0" name="Gerade Verbindung mit Pfeil 99">
            <a:extLst>
              <a:ext uri="{FF2B5EF4-FFF2-40B4-BE49-F238E27FC236}">
                <a16:creationId xmlns:a16="http://schemas.microsoft.com/office/drawing/2014/main" id="{BED1EC7C-744F-F4D2-2AD2-FFF977CF82C3}"/>
              </a:ext>
            </a:extLst>
          </p:cNvPr>
          <p:cNvCxnSpPr>
            <a:cxnSpLocks/>
            <a:endCxn id="14" idx="2"/>
          </p:cNvCxnSpPr>
          <p:nvPr/>
        </p:nvCxnSpPr>
        <p:spPr>
          <a:xfrm flipH="1" flipV="1">
            <a:off x="5108891" y="4159894"/>
            <a:ext cx="662671" cy="90219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4" name="Gerade Verbindung mit Pfeil 103">
            <a:extLst>
              <a:ext uri="{FF2B5EF4-FFF2-40B4-BE49-F238E27FC236}">
                <a16:creationId xmlns:a16="http://schemas.microsoft.com/office/drawing/2014/main" id="{9478D9C6-2AFA-F756-813D-13C41A883F96}"/>
              </a:ext>
            </a:extLst>
          </p:cNvPr>
          <p:cNvCxnSpPr>
            <a:cxnSpLocks/>
          </p:cNvCxnSpPr>
          <p:nvPr/>
        </p:nvCxnSpPr>
        <p:spPr>
          <a:xfrm flipH="1" flipV="1">
            <a:off x="5691490" y="4044915"/>
            <a:ext cx="1837630" cy="93528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8F2CF084-2EAD-D528-259B-2E109F7B8FF6}"/>
              </a:ext>
            </a:extLst>
          </p:cNvPr>
          <p:cNvSpPr txBox="1"/>
          <p:nvPr/>
        </p:nvSpPr>
        <p:spPr>
          <a:xfrm>
            <a:off x="4236606" y="1450193"/>
            <a:ext cx="2058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6"/>
                </a:solidFill>
                <a:latin typeface="Comic Sans MS" panose="030F0902030302020204" pitchFamily="66" charset="0"/>
              </a:rPr>
              <a:t>H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rgbClr val="0070C0"/>
                </a:solidFill>
                <a:latin typeface="Comic Sans MS" panose="030F0902030302020204" pitchFamily="66" charset="0"/>
              </a:rPr>
              <a:t>Z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chemeClr val="accent2"/>
                </a:solidFill>
                <a:latin typeface="Comic Sans MS" panose="030F0902030302020204" pitchFamily="66" charset="0"/>
              </a:rPr>
              <a:t>E</a:t>
            </a:r>
          </a:p>
          <a:p>
            <a:r>
              <a:rPr lang="de-DE" sz="3200" dirty="0">
                <a:latin typeface="Comic Sans MS" panose="030F0902030302020204" pitchFamily="66" charset="0"/>
              </a:rPr>
              <a:t>2 5 6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441EC26-D59C-ABA8-C153-4562173E89AA}"/>
              </a:ext>
            </a:extLst>
          </p:cNvPr>
          <p:cNvSpPr txBox="1"/>
          <p:nvPr/>
        </p:nvSpPr>
        <p:spPr>
          <a:xfrm>
            <a:off x="4079624" y="3144231"/>
            <a:ext cx="2058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3"/>
                </a:solidFill>
                <a:latin typeface="Comic Sans MS" panose="030F0902030302020204" pitchFamily="66" charset="0"/>
              </a:rPr>
              <a:t>T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chemeClr val="accent6"/>
                </a:solidFill>
                <a:latin typeface="Comic Sans MS" panose="030F0902030302020204" pitchFamily="66" charset="0"/>
              </a:rPr>
              <a:t>H</a:t>
            </a:r>
            <a:r>
              <a:rPr lang="de-DE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rgbClr val="0070C0"/>
                </a:solidFill>
                <a:latin typeface="Comic Sans MS" panose="030F0902030302020204" pitchFamily="66" charset="0"/>
              </a:rPr>
              <a:t>Z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chemeClr val="accent2"/>
                </a:solidFill>
                <a:latin typeface="Comic Sans MS" panose="030F0902030302020204" pitchFamily="66" charset="0"/>
              </a:rPr>
              <a:t>E</a:t>
            </a:r>
          </a:p>
          <a:p>
            <a:r>
              <a:rPr lang="de-DE" sz="3200" dirty="0">
                <a:latin typeface="Comic Sans MS" panose="030F0902030302020204" pitchFamily="66" charset="0"/>
              </a:rPr>
              <a:t>3 2 5 6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1077E42D-534A-BB4C-268E-830C65834923}"/>
              </a:ext>
            </a:extLst>
          </p:cNvPr>
          <p:cNvCxnSpPr>
            <a:cxnSpLocks/>
          </p:cNvCxnSpPr>
          <p:nvPr/>
        </p:nvCxnSpPr>
        <p:spPr>
          <a:xfrm flipV="1">
            <a:off x="4207067" y="1914818"/>
            <a:ext cx="1201936" cy="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DFC10A17-B92F-64D8-6489-8AF8CA8AF5C4}"/>
              </a:ext>
            </a:extLst>
          </p:cNvPr>
          <p:cNvCxnSpPr>
            <a:cxnSpLocks/>
          </p:cNvCxnSpPr>
          <p:nvPr/>
        </p:nvCxnSpPr>
        <p:spPr>
          <a:xfrm>
            <a:off x="4168017" y="3590703"/>
            <a:ext cx="145986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1" name="Audio Recording 19.01.2023, 10:59:04">
            <a:hlinkClick r:id="" action="ppaction://media"/>
            <a:extLst>
              <a:ext uri="{FF2B5EF4-FFF2-40B4-BE49-F238E27FC236}">
                <a16:creationId xmlns:a16="http://schemas.microsoft.com/office/drawing/2014/main" id="{C787FEB1-9ED1-8B8C-57AC-5CCC9246B8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01446" y="1345470"/>
            <a:ext cx="468000" cy="468000"/>
          </a:xfrm>
          <a:prstGeom prst="rect">
            <a:avLst/>
          </a:prstGeom>
        </p:spPr>
      </p:pic>
      <p:pic>
        <p:nvPicPr>
          <p:cNvPr id="15" name="Audio Recording 19.01.2023, 10:59:11">
            <a:hlinkClick r:id="" action="ppaction://media"/>
            <a:extLst>
              <a:ext uri="{FF2B5EF4-FFF2-40B4-BE49-F238E27FC236}">
                <a16:creationId xmlns:a16="http://schemas.microsoft.com/office/drawing/2014/main" id="{DA25487A-91F2-6440-DE11-859F4DC88A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86770" y="3029227"/>
            <a:ext cx="468000" cy="468000"/>
          </a:xfrm>
          <a:prstGeom prst="rect">
            <a:avLst/>
          </a:prstGeom>
        </p:spPr>
      </p:pic>
      <p:pic>
        <p:nvPicPr>
          <p:cNvPr id="22" name="Audio Recording 19.01.2023, 10:59:37">
            <a:hlinkClick r:id="" action="ppaction://media"/>
            <a:extLst>
              <a:ext uri="{FF2B5EF4-FFF2-40B4-BE49-F238E27FC236}">
                <a16:creationId xmlns:a16="http://schemas.microsoft.com/office/drawing/2014/main" id="{6BAA09CE-9EE3-54E0-4CFE-31D0D5317E0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02948" y="5167740"/>
            <a:ext cx="396358" cy="468000"/>
          </a:xfrm>
          <a:prstGeom prst="rect">
            <a:avLst/>
          </a:prstGeom>
        </p:spPr>
      </p:pic>
      <p:pic>
        <p:nvPicPr>
          <p:cNvPr id="23" name="Audio Recording 19.01.2023, 10:59:44">
            <a:hlinkClick r:id="" action="ppaction://media"/>
            <a:extLst>
              <a:ext uri="{FF2B5EF4-FFF2-40B4-BE49-F238E27FC236}">
                <a16:creationId xmlns:a16="http://schemas.microsoft.com/office/drawing/2014/main" id="{4DDB609C-43CD-DB77-ECEF-837B73C362E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96775" y="5170632"/>
            <a:ext cx="468000" cy="468000"/>
          </a:xfrm>
          <a:prstGeom prst="rect">
            <a:avLst/>
          </a:prstGeom>
        </p:spPr>
      </p:pic>
      <p:pic>
        <p:nvPicPr>
          <p:cNvPr id="25" name="Audio Recording 19.01.2023, 10:59:18">
            <a:hlinkClick r:id="" action="ppaction://media"/>
            <a:extLst>
              <a:ext uri="{FF2B5EF4-FFF2-40B4-BE49-F238E27FC236}">
                <a16:creationId xmlns:a16="http://schemas.microsoft.com/office/drawing/2014/main" id="{1539F0C7-9B26-242B-ED78-2A0FE4E76FD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01150" y="1369927"/>
            <a:ext cx="468000" cy="468000"/>
          </a:xfrm>
          <a:prstGeom prst="rect">
            <a:avLst/>
          </a:prstGeom>
        </p:spPr>
      </p:pic>
      <p:pic>
        <p:nvPicPr>
          <p:cNvPr id="26" name="Audio Recording 19.01.2023, 10:59:30">
            <a:hlinkClick r:id="" action="ppaction://media"/>
            <a:extLst>
              <a:ext uri="{FF2B5EF4-FFF2-40B4-BE49-F238E27FC236}">
                <a16:creationId xmlns:a16="http://schemas.microsoft.com/office/drawing/2014/main" id="{303560B3-076B-EF10-FF6C-93F1E9748E5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3239" y="2963865"/>
            <a:ext cx="468000" cy="468000"/>
          </a:xfrm>
          <a:prstGeom prst="rect">
            <a:avLst/>
          </a:prstGeom>
        </p:spPr>
      </p:pic>
      <p:pic>
        <p:nvPicPr>
          <p:cNvPr id="29" name="Audio Recording 19.01.2023, 11:00:00">
            <a:hlinkClick r:id="" action="ppaction://media"/>
            <a:extLst>
              <a:ext uri="{FF2B5EF4-FFF2-40B4-BE49-F238E27FC236}">
                <a16:creationId xmlns:a16="http://schemas.microsoft.com/office/drawing/2014/main" id="{98F972FD-0F37-A795-9AA0-9F85992A907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02589" y="5180232"/>
            <a:ext cx="468000" cy="468000"/>
          </a:xfrm>
          <a:prstGeom prst="rect">
            <a:avLst/>
          </a:prstGeom>
        </p:spPr>
      </p:pic>
      <p:pic>
        <p:nvPicPr>
          <p:cNvPr id="30" name="Audio Recording 19.01.2023, 10:59:50">
            <a:hlinkClick r:id="" action="ppaction://media"/>
            <a:extLst>
              <a:ext uri="{FF2B5EF4-FFF2-40B4-BE49-F238E27FC236}">
                <a16:creationId xmlns:a16="http://schemas.microsoft.com/office/drawing/2014/main" id="{2E03E794-E639-F1C6-2CE4-AC1047993BE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96861" y="5198228"/>
            <a:ext cx="468000" cy="46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0B61D51-EB91-96A3-AF45-A2EB9C31734C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8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DCC182C9-D47F-5F77-E8D1-1F405C2F9F2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44" name="Rechteck 43">
            <a:extLst>
              <a:ext uri="{FF2B5EF4-FFF2-40B4-BE49-F238E27FC236}">
                <a16:creationId xmlns:a16="http://schemas.microsoft.com/office/drawing/2014/main" id="{B60596FC-677C-74D2-A207-C4CC288D8DEB}"/>
              </a:ext>
            </a:extLst>
          </p:cNvPr>
          <p:cNvSpPr/>
          <p:nvPr/>
        </p:nvSpPr>
        <p:spPr>
          <a:xfrm>
            <a:off x="4381215" y="134706"/>
            <a:ext cx="3693207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Sc</a:t>
            </a:r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ăderea în scris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sskaderea in sskriss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4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4D2EC9-5A81-0E87-140F-1222C08301C8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2762343" y="1978030"/>
            <a:ext cx="487363" cy="487363"/>
          </a:xfrm>
          <a:prstGeom prst="rect">
            <a:avLst/>
          </a:prstGeom>
        </p:spPr>
      </p:pic>
      <p:pic>
        <p:nvPicPr>
          <p:cNvPr id="4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A412A84-0B62-AAAE-D50F-69EBACC91AF7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2828778" y="3647815"/>
            <a:ext cx="487363" cy="487363"/>
          </a:xfrm>
          <a:prstGeom prst="rect">
            <a:avLst/>
          </a:prstGeom>
        </p:spPr>
      </p:pic>
      <p:pic>
        <p:nvPicPr>
          <p:cNvPr id="4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C57652-3B91-2750-F26B-C2CF83E32C22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9151075" y="1992290"/>
            <a:ext cx="487363" cy="487363"/>
          </a:xfrm>
          <a:prstGeom prst="rect">
            <a:avLst/>
          </a:prstGeom>
        </p:spPr>
      </p:pic>
      <p:pic>
        <p:nvPicPr>
          <p:cNvPr id="4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4832BD-295A-8686-22A7-80929DE2132F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9225012" y="3523091"/>
            <a:ext cx="487363" cy="487363"/>
          </a:xfrm>
          <a:prstGeom prst="rect">
            <a:avLst/>
          </a:prstGeom>
        </p:spPr>
      </p:pic>
      <p:pic>
        <p:nvPicPr>
          <p:cNvPr id="5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A4FFE3-DDDE-89DB-F7FE-3A8FE15FC353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2086810" y="5882201"/>
            <a:ext cx="487363" cy="487363"/>
          </a:xfrm>
          <a:prstGeom prst="rect">
            <a:avLst/>
          </a:prstGeom>
        </p:spPr>
      </p:pic>
      <p:pic>
        <p:nvPicPr>
          <p:cNvPr id="5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917219-67AD-CDE3-98AB-6B46D181BAE5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4450812" y="5869253"/>
            <a:ext cx="487363" cy="487363"/>
          </a:xfrm>
          <a:prstGeom prst="rect">
            <a:avLst/>
          </a:prstGeom>
        </p:spPr>
      </p:pic>
      <p:pic>
        <p:nvPicPr>
          <p:cNvPr id="5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568F0D-D331-979B-B0BC-A92BB1CE0CD6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6880787" y="5891156"/>
            <a:ext cx="487363" cy="487363"/>
          </a:xfrm>
          <a:prstGeom prst="rect">
            <a:avLst/>
          </a:prstGeom>
        </p:spPr>
      </p:pic>
      <p:pic>
        <p:nvPicPr>
          <p:cNvPr id="5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3D9205-8BAB-3243-C6F8-72161E7D22CF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9291223" y="5882201"/>
            <a:ext cx="487363" cy="48736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BC1F89-F577-8B6F-CCC0-97403824AB1C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6995623" y="2509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3983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mute="1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8004197F-095B-FE9F-D181-117EADA336EF}"/>
              </a:ext>
            </a:extLst>
          </p:cNvPr>
          <p:cNvSpPr/>
          <p:nvPr/>
        </p:nvSpPr>
        <p:spPr>
          <a:xfrm>
            <a:off x="157135" y="2432876"/>
            <a:ext cx="4020488" cy="2087207"/>
          </a:xfrm>
          <a:prstGeom prst="roundRect">
            <a:avLst>
              <a:gd name="adj" fmla="val 73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C58784E-6464-F2F3-0BC4-6EB06BE1C3CC}"/>
              </a:ext>
            </a:extLst>
          </p:cNvPr>
          <p:cNvGrpSpPr/>
          <p:nvPr/>
        </p:nvGrpSpPr>
        <p:grpSpPr>
          <a:xfrm>
            <a:off x="263039" y="2525840"/>
            <a:ext cx="3366869" cy="1787872"/>
            <a:chOff x="-1573263" y="1584631"/>
            <a:chExt cx="1187212" cy="596602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6A8FCEA-35E2-0880-F4E0-0D6A340621E1}"/>
                </a:ext>
              </a:extLst>
            </p:cNvPr>
            <p:cNvSpPr txBox="1"/>
            <p:nvPr/>
          </p:nvSpPr>
          <p:spPr>
            <a:xfrm>
              <a:off x="-1571941" y="1584631"/>
              <a:ext cx="1181461" cy="21589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entbündele einen Hunderter in 10 Zehner.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A08EB7D-6264-3C4B-F19E-B3C4F21814C5}"/>
                </a:ext>
              </a:extLst>
            </p:cNvPr>
            <p:cNvSpPr txBox="1"/>
            <p:nvPr/>
          </p:nvSpPr>
          <p:spPr>
            <a:xfrm>
              <a:off x="-1573263" y="1822646"/>
              <a:ext cx="1187212" cy="35858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Eu descompun o sută în zece zeci.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jeu desskompun o ssuta in setsche setsch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CA7C1AD5-806E-40D3-94F2-E262BE095DFF}"/>
              </a:ext>
            </a:extLst>
          </p:cNvPr>
          <p:cNvSpPr/>
          <p:nvPr/>
        </p:nvSpPr>
        <p:spPr>
          <a:xfrm>
            <a:off x="160389" y="1003278"/>
            <a:ext cx="2768770" cy="1334640"/>
          </a:xfrm>
          <a:prstGeom prst="roundRect">
            <a:avLst>
              <a:gd name="adj" fmla="val 8360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E2CB476-1B98-3589-B337-261702376DB1}"/>
              </a:ext>
            </a:extLst>
          </p:cNvPr>
          <p:cNvGrpSpPr/>
          <p:nvPr/>
        </p:nvGrpSpPr>
        <p:grpSpPr>
          <a:xfrm>
            <a:off x="270723" y="1073160"/>
            <a:ext cx="1955092" cy="1115029"/>
            <a:chOff x="-1549678" y="1609700"/>
            <a:chExt cx="1272277" cy="378104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0222EFF-2914-ACF7-E66F-B824E17AFFF7}"/>
                </a:ext>
              </a:extLst>
            </p:cNvPr>
            <p:cNvSpPr txBox="1"/>
            <p:nvPr/>
          </p:nvSpPr>
          <p:spPr>
            <a:xfrm>
              <a:off x="-1549677" y="1609700"/>
              <a:ext cx="1272276" cy="1385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 Entbündeln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CAA344D-C234-CA78-BD4A-A1667EA083D0}"/>
                </a:ext>
              </a:extLst>
            </p:cNvPr>
            <p:cNvSpPr txBox="1"/>
            <p:nvPr/>
          </p:nvSpPr>
          <p:spPr>
            <a:xfrm>
              <a:off x="-1549678" y="1778001"/>
              <a:ext cx="1272277" cy="20980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Descompunerea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desskompunerea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370B5AF8-8768-31F8-42CB-EC4E08AA18B1}"/>
              </a:ext>
            </a:extLst>
          </p:cNvPr>
          <p:cNvSpPr/>
          <p:nvPr/>
        </p:nvSpPr>
        <p:spPr>
          <a:xfrm>
            <a:off x="155001" y="4615562"/>
            <a:ext cx="4006936" cy="2098121"/>
          </a:xfrm>
          <a:prstGeom prst="roundRect">
            <a:avLst>
              <a:gd name="adj" fmla="val 73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E60D1FC-C7C3-3F61-BC91-5904B0F6DB0A}"/>
              </a:ext>
            </a:extLst>
          </p:cNvPr>
          <p:cNvGrpSpPr/>
          <p:nvPr/>
        </p:nvGrpSpPr>
        <p:grpSpPr>
          <a:xfrm>
            <a:off x="284501" y="4710517"/>
            <a:ext cx="3330702" cy="1797778"/>
            <a:chOff x="-1578032" y="1589177"/>
            <a:chExt cx="1354571" cy="599908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35D36D60-B33E-6942-87AF-D2AC1BD1905B}"/>
                </a:ext>
              </a:extLst>
            </p:cNvPr>
            <p:cNvSpPr txBox="1"/>
            <p:nvPr/>
          </p:nvSpPr>
          <p:spPr>
            <a:xfrm>
              <a:off x="-1578032" y="1589177"/>
              <a:ext cx="1354571" cy="21589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verschiebe die 10 Zehner in die Zehnerspalte.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921876C-B676-9EA1-7499-E609C02D7733}"/>
                </a:ext>
              </a:extLst>
            </p:cNvPr>
            <p:cNvSpPr txBox="1"/>
            <p:nvPr/>
          </p:nvSpPr>
          <p:spPr>
            <a:xfrm>
              <a:off x="-1578032" y="1830498"/>
              <a:ext cx="1354571" cy="35858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Eu mut cei 10 zeci în coloana zecilor.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jeu mut tschej setsche setsch in koloana setschilor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Audio Recording 19.01.2023, 11:38:53">
            <a:hlinkClick r:id="" action="ppaction://media"/>
            <a:extLst>
              <a:ext uri="{FF2B5EF4-FFF2-40B4-BE49-F238E27FC236}">
                <a16:creationId xmlns:a16="http://schemas.microsoft.com/office/drawing/2014/main" id="{92E1735A-4CA8-7DD8-6CEC-99AB927A00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43487" y="1043476"/>
            <a:ext cx="468000" cy="468000"/>
          </a:xfrm>
          <a:prstGeom prst="rect">
            <a:avLst/>
          </a:prstGeom>
        </p:spPr>
      </p:pic>
      <p:pic>
        <p:nvPicPr>
          <p:cNvPr id="10" name="Audio Recording 19.01.2023, 11:39:18">
            <a:hlinkClick r:id="" action="ppaction://media"/>
            <a:extLst>
              <a:ext uri="{FF2B5EF4-FFF2-40B4-BE49-F238E27FC236}">
                <a16:creationId xmlns:a16="http://schemas.microsoft.com/office/drawing/2014/main" id="{46267271-F618-0B42-2AF7-584593B7610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93937" y="2675573"/>
            <a:ext cx="468000" cy="468000"/>
          </a:xfrm>
          <a:prstGeom prst="rect">
            <a:avLst/>
          </a:prstGeom>
        </p:spPr>
      </p:pic>
      <p:pic>
        <p:nvPicPr>
          <p:cNvPr id="11" name="Audio Recording 19.01.2023, 11:39:32">
            <a:hlinkClick r:id="" action="ppaction://media"/>
            <a:extLst>
              <a:ext uri="{FF2B5EF4-FFF2-40B4-BE49-F238E27FC236}">
                <a16:creationId xmlns:a16="http://schemas.microsoft.com/office/drawing/2014/main" id="{50C4DD1D-95DC-9C9F-FBD5-16F92E4575A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84469" y="4820645"/>
            <a:ext cx="468000" cy="468000"/>
          </a:xfrm>
          <a:prstGeom prst="rect">
            <a:avLst/>
          </a:prstGeom>
        </p:spPr>
      </p:pic>
      <p:graphicFrame>
        <p:nvGraphicFramePr>
          <p:cNvPr id="61" name="Tabelle 61">
            <a:extLst>
              <a:ext uri="{FF2B5EF4-FFF2-40B4-BE49-F238E27FC236}">
                <a16:creationId xmlns:a16="http://schemas.microsoft.com/office/drawing/2014/main" id="{00A497F3-7D83-E94B-2B89-0A581E582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072723"/>
              </p:ext>
            </p:extLst>
          </p:nvPr>
        </p:nvGraphicFramePr>
        <p:xfrm>
          <a:off x="4675007" y="2144001"/>
          <a:ext cx="2160000" cy="3600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7273047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2796225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4999552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chemeClr val="accent6"/>
                          </a:solidFill>
                          <a:latin typeface="Grundschrift" panose="03010100010101010101" pitchFamily="66" charset="0"/>
                        </a:rPr>
                        <a:t>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chemeClr val="accent1"/>
                          </a:solidFill>
                          <a:latin typeface="Grundschrift" panose="03010100010101010101" pitchFamily="66" charset="0"/>
                        </a:rPr>
                        <a:t>Z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chemeClr val="accent2"/>
                          </a:solidFill>
                          <a:latin typeface="Grundschrift" panose="03010100010101010101" pitchFamily="66" charset="0"/>
                        </a:rPr>
                        <a:t>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76651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435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09821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chemeClr val="accent1"/>
                          </a:solidFill>
                          <a:latin typeface="Grundschrift" panose="03010100010101010101" pitchFamily="66" charset="0"/>
                        </a:rPr>
                        <a:t>1</a:t>
                      </a:r>
                      <a:r>
                        <a:rPr lang="de-DE" sz="4000" dirty="0">
                          <a:latin typeface="Grundschrift" panose="03010100010101010101" pitchFamily="66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266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de-DE" sz="360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996880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DDFE23BC-423A-075E-8579-BF7112A12EAC}"/>
              </a:ext>
            </a:extLst>
          </p:cNvPr>
          <p:cNvSpPr>
            <a:spLocks noChangeAspect="1"/>
          </p:cNvSpPr>
          <p:nvPr/>
        </p:nvSpPr>
        <p:spPr>
          <a:xfrm>
            <a:off x="4685416" y="2871688"/>
            <a:ext cx="684000" cy="684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6"/>
              </a:solidFill>
            </a:endParaRP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7EA87541-718C-85AA-999C-50CF177541B7}"/>
              </a:ext>
            </a:extLst>
          </p:cNvPr>
          <p:cNvCxnSpPr>
            <a:cxnSpLocks/>
          </p:cNvCxnSpPr>
          <p:nvPr/>
        </p:nvCxnSpPr>
        <p:spPr>
          <a:xfrm>
            <a:off x="5160782" y="3530271"/>
            <a:ext cx="417267" cy="7899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112B0927-3E61-7C55-FD81-B8CDAD0C8C1D}"/>
              </a:ext>
            </a:extLst>
          </p:cNvPr>
          <p:cNvSpPr>
            <a:spLocks noChangeAspect="1"/>
          </p:cNvSpPr>
          <p:nvPr/>
        </p:nvSpPr>
        <p:spPr>
          <a:xfrm>
            <a:off x="5431124" y="4320261"/>
            <a:ext cx="684000" cy="684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A5EE5FE-B6A7-1FBA-5722-01BC58C2AA45}"/>
              </a:ext>
            </a:extLst>
          </p:cNvPr>
          <p:cNvSpPr txBox="1"/>
          <p:nvPr/>
        </p:nvSpPr>
        <p:spPr>
          <a:xfrm>
            <a:off x="5366437" y="3704898"/>
            <a:ext cx="92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  <a:latin typeface="Comic Sans MS" panose="030F0902030302020204" pitchFamily="66" charset="0"/>
              </a:rPr>
              <a:t>+ 10 Z</a:t>
            </a:r>
          </a:p>
        </p:txBody>
      </p:sp>
      <p:sp>
        <p:nvSpPr>
          <p:cNvPr id="5" name="Bogen 4">
            <a:extLst>
              <a:ext uri="{FF2B5EF4-FFF2-40B4-BE49-F238E27FC236}">
                <a16:creationId xmlns:a16="http://schemas.microsoft.com/office/drawing/2014/main" id="{A0605C07-66E9-493B-F254-9C4A3D14F352}"/>
              </a:ext>
            </a:extLst>
          </p:cNvPr>
          <p:cNvSpPr/>
          <p:nvPr/>
        </p:nvSpPr>
        <p:spPr>
          <a:xfrm>
            <a:off x="8918550" y="2279713"/>
            <a:ext cx="574034" cy="2562938"/>
          </a:xfrm>
          <a:prstGeom prst="arc">
            <a:avLst>
              <a:gd name="adj1" fmla="val 16184325"/>
              <a:gd name="adj2" fmla="val 5411461"/>
            </a:avLst>
          </a:prstGeom>
          <a:ln w="28575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24B1FB9-0552-93C8-404F-D33DE4157949}"/>
              </a:ext>
            </a:extLst>
          </p:cNvPr>
          <p:cNvSpPr/>
          <p:nvPr/>
        </p:nvSpPr>
        <p:spPr>
          <a:xfrm>
            <a:off x="7315200" y="1843792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EE0E202D-5163-F5DC-E5F9-0BE4D04E247A}"/>
              </a:ext>
            </a:extLst>
          </p:cNvPr>
          <p:cNvSpPr/>
          <p:nvPr/>
        </p:nvSpPr>
        <p:spPr>
          <a:xfrm>
            <a:off x="7958685" y="1843792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9567AFE6-8E46-C5F5-A5AE-2EE505F61055}"/>
              </a:ext>
            </a:extLst>
          </p:cNvPr>
          <p:cNvSpPr/>
          <p:nvPr/>
        </p:nvSpPr>
        <p:spPr>
          <a:xfrm>
            <a:off x="8588551" y="1843792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E60994A0-3271-47F1-BA79-418B1B1125B7}"/>
              </a:ext>
            </a:extLst>
          </p:cNvPr>
          <p:cNvSpPr/>
          <p:nvPr/>
        </p:nvSpPr>
        <p:spPr>
          <a:xfrm>
            <a:off x="7340308" y="4473543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5C40AE8F-6B87-1925-8A3C-58391333D5BF}"/>
              </a:ext>
            </a:extLst>
          </p:cNvPr>
          <p:cNvSpPr/>
          <p:nvPr/>
        </p:nvSpPr>
        <p:spPr>
          <a:xfrm>
            <a:off x="7340486" y="4584131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65892D27-CCA6-82BF-CAF9-D3C63A4DEFC5}"/>
              </a:ext>
            </a:extLst>
          </p:cNvPr>
          <p:cNvSpPr/>
          <p:nvPr/>
        </p:nvSpPr>
        <p:spPr>
          <a:xfrm>
            <a:off x="7340130" y="4698768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85EEC3E1-1DA9-0911-17DC-288022F1D4FD}"/>
              </a:ext>
            </a:extLst>
          </p:cNvPr>
          <p:cNvSpPr/>
          <p:nvPr/>
        </p:nvSpPr>
        <p:spPr>
          <a:xfrm>
            <a:off x="7340308" y="4820645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41546CF-03F5-703B-1DBD-E9041D674EB1}"/>
              </a:ext>
            </a:extLst>
          </p:cNvPr>
          <p:cNvSpPr/>
          <p:nvPr/>
        </p:nvSpPr>
        <p:spPr>
          <a:xfrm>
            <a:off x="7338792" y="4948373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3A1596E9-E54B-FE2D-0975-E5F531FD4CF7}"/>
              </a:ext>
            </a:extLst>
          </p:cNvPr>
          <p:cNvSpPr/>
          <p:nvPr/>
        </p:nvSpPr>
        <p:spPr>
          <a:xfrm>
            <a:off x="7338792" y="5158421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E1686DFE-71D2-B7D4-F7EB-8B67BA32A208}"/>
              </a:ext>
            </a:extLst>
          </p:cNvPr>
          <p:cNvSpPr/>
          <p:nvPr/>
        </p:nvSpPr>
        <p:spPr>
          <a:xfrm>
            <a:off x="7342808" y="5270520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22CED84F-4068-9BC8-C285-7CBCA6909228}"/>
              </a:ext>
            </a:extLst>
          </p:cNvPr>
          <p:cNvSpPr/>
          <p:nvPr/>
        </p:nvSpPr>
        <p:spPr>
          <a:xfrm>
            <a:off x="7342986" y="5381108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77DFC8F8-B998-4B5F-4125-92A47629286D}"/>
              </a:ext>
            </a:extLst>
          </p:cNvPr>
          <p:cNvSpPr/>
          <p:nvPr/>
        </p:nvSpPr>
        <p:spPr>
          <a:xfrm>
            <a:off x="7342630" y="5495745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651379C4-798A-33ED-9B89-413D7B001EC1}"/>
              </a:ext>
            </a:extLst>
          </p:cNvPr>
          <p:cNvSpPr/>
          <p:nvPr/>
        </p:nvSpPr>
        <p:spPr>
          <a:xfrm>
            <a:off x="7342808" y="5617622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7BE04E15-2978-4447-7AF6-73AB72330AFD}"/>
              </a:ext>
            </a:extLst>
          </p:cNvPr>
          <p:cNvSpPr/>
          <p:nvPr/>
        </p:nvSpPr>
        <p:spPr>
          <a:xfrm>
            <a:off x="7334510" y="2556667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5CC7434B-5A71-047C-6AB7-D21E69B147A4}"/>
              </a:ext>
            </a:extLst>
          </p:cNvPr>
          <p:cNvSpPr/>
          <p:nvPr/>
        </p:nvSpPr>
        <p:spPr>
          <a:xfrm>
            <a:off x="7334510" y="2661785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8F70FBF-09A1-59B5-4046-FEC17489028F}"/>
              </a:ext>
            </a:extLst>
          </p:cNvPr>
          <p:cNvSpPr/>
          <p:nvPr/>
        </p:nvSpPr>
        <p:spPr>
          <a:xfrm>
            <a:off x="7337133" y="280326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E43AF00-ABA0-9EC9-23DA-0D874585618A}"/>
              </a:ext>
            </a:extLst>
          </p:cNvPr>
          <p:cNvSpPr/>
          <p:nvPr/>
        </p:nvSpPr>
        <p:spPr>
          <a:xfrm>
            <a:off x="7481094" y="280326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B3975A7-425C-CD3E-780C-3270AC4ABFEB}"/>
              </a:ext>
            </a:extLst>
          </p:cNvPr>
          <p:cNvSpPr/>
          <p:nvPr/>
        </p:nvSpPr>
        <p:spPr>
          <a:xfrm>
            <a:off x="7626181" y="280326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7345A72-5BCF-89AE-97B4-C23131220920}"/>
              </a:ext>
            </a:extLst>
          </p:cNvPr>
          <p:cNvSpPr/>
          <p:nvPr/>
        </p:nvSpPr>
        <p:spPr>
          <a:xfrm>
            <a:off x="7770142" y="280326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0BB448A-AC9B-3052-2747-1A1FCD810915}"/>
              </a:ext>
            </a:extLst>
          </p:cNvPr>
          <p:cNvSpPr/>
          <p:nvPr/>
        </p:nvSpPr>
        <p:spPr>
          <a:xfrm>
            <a:off x="7923886" y="280326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Abgerundetes Rechteck 78">
            <a:extLst>
              <a:ext uri="{FF2B5EF4-FFF2-40B4-BE49-F238E27FC236}">
                <a16:creationId xmlns:a16="http://schemas.microsoft.com/office/drawing/2014/main" id="{6DE59A1D-3FD1-3C86-B6E5-E8497D3F719E}"/>
              </a:ext>
            </a:extLst>
          </p:cNvPr>
          <p:cNvSpPr/>
          <p:nvPr/>
        </p:nvSpPr>
        <p:spPr>
          <a:xfrm>
            <a:off x="7256205" y="4401546"/>
            <a:ext cx="1883425" cy="1332000"/>
          </a:xfrm>
          <a:prstGeom prst="roundRect">
            <a:avLst>
              <a:gd name="adj" fmla="val 556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F283B860-56AA-242E-76F1-2C407EC01078}"/>
              </a:ext>
            </a:extLst>
          </p:cNvPr>
          <p:cNvSpPr/>
          <p:nvPr/>
        </p:nvSpPr>
        <p:spPr>
          <a:xfrm>
            <a:off x="7315200" y="3756285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84E63585-D839-E8FE-91DD-DD919AFDCA05}"/>
              </a:ext>
            </a:extLst>
          </p:cNvPr>
          <p:cNvSpPr/>
          <p:nvPr/>
        </p:nvSpPr>
        <p:spPr>
          <a:xfrm>
            <a:off x="7957706" y="3756285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392287E2-93F3-5B35-3CFC-59C10C1D2352}"/>
              </a:ext>
            </a:extLst>
          </p:cNvPr>
          <p:cNvSpPr/>
          <p:nvPr/>
        </p:nvSpPr>
        <p:spPr>
          <a:xfrm>
            <a:off x="7332010" y="5927256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09BBBB91-55BD-42DC-A565-766DD483EFDB}"/>
              </a:ext>
            </a:extLst>
          </p:cNvPr>
          <p:cNvSpPr/>
          <p:nvPr/>
        </p:nvSpPr>
        <p:spPr>
          <a:xfrm>
            <a:off x="7332010" y="6032374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Abgerundetes Rechteck 85">
            <a:extLst>
              <a:ext uri="{FF2B5EF4-FFF2-40B4-BE49-F238E27FC236}">
                <a16:creationId xmlns:a16="http://schemas.microsoft.com/office/drawing/2014/main" id="{E5503791-C199-8896-2680-05D65F069E47}"/>
              </a:ext>
            </a:extLst>
          </p:cNvPr>
          <p:cNvSpPr/>
          <p:nvPr/>
        </p:nvSpPr>
        <p:spPr>
          <a:xfrm>
            <a:off x="8537078" y="1775184"/>
            <a:ext cx="652347" cy="661713"/>
          </a:xfrm>
          <a:prstGeom prst="roundRect">
            <a:avLst>
              <a:gd name="adj" fmla="val 966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EE5115E-3C49-D84A-4992-BDB47C22BAF4}"/>
              </a:ext>
            </a:extLst>
          </p:cNvPr>
          <p:cNvSpPr/>
          <p:nvPr/>
        </p:nvSpPr>
        <p:spPr>
          <a:xfrm>
            <a:off x="7337133" y="61760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49CD4FE-98ED-9648-DCC8-C7B731D892A5}"/>
              </a:ext>
            </a:extLst>
          </p:cNvPr>
          <p:cNvSpPr/>
          <p:nvPr/>
        </p:nvSpPr>
        <p:spPr>
          <a:xfrm>
            <a:off x="7481094" y="61760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7C963D7A-C9B3-74FC-0AF5-51960A85BEB8}"/>
              </a:ext>
            </a:extLst>
          </p:cNvPr>
          <p:cNvSpPr/>
          <p:nvPr/>
        </p:nvSpPr>
        <p:spPr>
          <a:xfrm>
            <a:off x="7626181" y="61760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763C13DC-4687-2170-9E4C-7C2C237B11C8}"/>
              </a:ext>
            </a:extLst>
          </p:cNvPr>
          <p:cNvSpPr/>
          <p:nvPr/>
        </p:nvSpPr>
        <p:spPr>
          <a:xfrm>
            <a:off x="7770142" y="61760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49FCAF3-1D62-A32E-3A6B-D8375F869E60}"/>
              </a:ext>
            </a:extLst>
          </p:cNvPr>
          <p:cNvSpPr/>
          <p:nvPr/>
        </p:nvSpPr>
        <p:spPr>
          <a:xfrm>
            <a:off x="7923886" y="61760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DEE8B16-3218-0D24-65C6-BA323EED1E83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28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5B396ADE-C8FF-674C-0F5D-4A8CFD7BD9E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E5108CA6-F931-7EF8-7673-B83AE6B92160}"/>
              </a:ext>
            </a:extLst>
          </p:cNvPr>
          <p:cNvSpPr/>
          <p:nvPr/>
        </p:nvSpPr>
        <p:spPr>
          <a:xfrm>
            <a:off x="4381215" y="134706"/>
            <a:ext cx="3693207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Sc</a:t>
            </a:r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ăderea în scris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sskaderea in sskriss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3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037CAD-3623-019C-779C-5BC7180267C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2343487" y="1663734"/>
            <a:ext cx="487363" cy="487363"/>
          </a:xfrm>
          <a:prstGeom prst="rect">
            <a:avLst/>
          </a:prstGeom>
        </p:spPr>
      </p:pic>
      <p:pic>
        <p:nvPicPr>
          <p:cNvPr id="4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0872B7B-D9C4-2023-665D-A4A298A0F0A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3693937" y="3512603"/>
            <a:ext cx="487363" cy="487363"/>
          </a:xfrm>
          <a:prstGeom prst="rect">
            <a:avLst/>
          </a:prstGeom>
        </p:spPr>
      </p:pic>
      <p:pic>
        <p:nvPicPr>
          <p:cNvPr id="4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610DA5-053B-DB2A-A8EF-EFA8D128D25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3672279" y="5706433"/>
            <a:ext cx="487363" cy="48736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6241AE-0496-CE8D-AC51-FBEAE0A72AB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6995623" y="2509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623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2F97A22C-51F9-B176-4B59-334314814F8C}"/>
              </a:ext>
            </a:extLst>
          </p:cNvPr>
          <p:cNvSpPr/>
          <p:nvPr/>
        </p:nvSpPr>
        <p:spPr>
          <a:xfrm>
            <a:off x="144000" y="992700"/>
            <a:ext cx="3502714" cy="1512684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3ED930F-F757-73B1-3E48-6A9203149B4A}"/>
              </a:ext>
            </a:extLst>
          </p:cNvPr>
          <p:cNvGrpSpPr/>
          <p:nvPr/>
        </p:nvGrpSpPr>
        <p:grpSpPr>
          <a:xfrm>
            <a:off x="261325" y="1098607"/>
            <a:ext cx="2726731" cy="1237141"/>
            <a:chOff x="-1549678" y="1609700"/>
            <a:chExt cx="1221261" cy="364787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F0895B5-61FB-DE8E-696C-52E10A806C1C}"/>
                </a:ext>
              </a:extLst>
            </p:cNvPr>
            <p:cNvSpPr txBox="1"/>
            <p:nvPr/>
          </p:nvSpPr>
          <p:spPr>
            <a:xfrm>
              <a:off x="-1549678" y="1609700"/>
              <a:ext cx="1221261" cy="1305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Auffüllen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752EE5C9-3F6B-17FD-0253-044B29FFAD09}"/>
                </a:ext>
              </a:extLst>
            </p:cNvPr>
            <p:cNvSpPr txBox="1"/>
            <p:nvPr/>
          </p:nvSpPr>
          <p:spPr>
            <a:xfrm>
              <a:off x="-1549674" y="1782451"/>
              <a:ext cx="1221257" cy="192036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 umple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 umple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Audio Recording 19.01.2023, 11:40:29">
            <a:hlinkClick r:id="" action="ppaction://media"/>
            <a:extLst>
              <a:ext uri="{FF2B5EF4-FFF2-40B4-BE49-F238E27FC236}">
                <a16:creationId xmlns:a16="http://schemas.microsoft.com/office/drawing/2014/main" id="{A16FC8E7-7347-CC17-495B-B9EDE9E7DB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05381" y="1073290"/>
            <a:ext cx="468000" cy="46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271033" flipH="1">
            <a:off x="8512426" y="5059970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58693" y="2820215"/>
            <a:ext cx="4229142" cy="3070004"/>
            <a:chOff x="5352430" y="1244224"/>
            <a:chExt cx="4229142" cy="3070004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15" name="Abgerundete rechteckige Legende 14">
              <a:extLst>
                <a:ext uri="{FF2B5EF4-FFF2-40B4-BE49-F238E27FC236}">
                  <a16:creationId xmlns:a16="http://schemas.microsoft.com/office/drawing/2014/main" id="{59D315B7-48F3-C12A-F3A0-92EB3BABEBFB}"/>
                </a:ext>
              </a:extLst>
            </p:cNvPr>
            <p:cNvSpPr/>
            <p:nvPr/>
          </p:nvSpPr>
          <p:spPr>
            <a:xfrm>
              <a:off x="6840614" y="1244224"/>
              <a:ext cx="2549240" cy="957954"/>
            </a:xfrm>
            <a:prstGeom prst="wedgeRoundRectCallout">
              <a:avLst>
                <a:gd name="adj1" fmla="val -35636"/>
                <a:gd name="adj2" fmla="val 83873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50573822-F148-9F95-4D85-F416A3E5451F}"/>
                </a:ext>
              </a:extLst>
            </p:cNvPr>
            <p:cNvSpPr txBox="1"/>
            <p:nvPr/>
          </p:nvSpPr>
          <p:spPr>
            <a:xfrm>
              <a:off x="6909715" y="1404340"/>
              <a:ext cx="2049683" cy="646984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Von 3 weiter bis 6 sind 3. Schreibe 3.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7365237" y="2891485"/>
              <a:ext cx="2216335" cy="1302544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 la 3 până la 6 mai sunt 3. Scriu 3.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 la trej püna la schasse mai ssunt trej. 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kriu trej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  <p:pic>
          <p:nvPicPr>
            <p:cNvPr id="9" name="Audio Recording 19.01.2023, 11:40:41">
              <a:hlinkClick r:id="" action="ppaction://media"/>
              <a:extLst>
                <a:ext uri="{FF2B5EF4-FFF2-40B4-BE49-F238E27FC236}">
                  <a16:creationId xmlns:a16="http://schemas.microsoft.com/office/drawing/2014/main" id="{11D600CC-DC81-1F17-A251-843BF32172BF}"/>
                </a:ext>
              </a:extLst>
            </p:cNvPr>
            <p:cNvPicPr>
              <a:picLocks noChangeAspect="1"/>
            </p:cNvPicPr>
            <p:nvPr>
              <a:audioFile r:link="rId12"/>
              <p:extLst>
                <p:ext uri="{DAA4B4D4-6D71-4841-9C94-3DE7FCFB9230}">
                  <p14:media xmlns:p14="http://schemas.microsoft.com/office/powerpoint/2010/main" r:embed="rId11"/>
                </p:ext>
              </p:extLst>
            </p:nvPr>
          </p:nvPicPr>
          <p:blipFill>
            <a:blip r:embed="rId15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868317" y="1489201"/>
              <a:ext cx="468000" cy="468000"/>
            </a:xfrm>
            <a:prstGeom prst="rect">
              <a:avLst/>
            </a:prstGeom>
          </p:spPr>
        </p:pic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329222" y="2862602"/>
              <a:ext cx="2251479" cy="1451626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aphicFrame>
        <p:nvGraphicFramePr>
          <p:cNvPr id="32" name="Tabelle 9">
            <a:extLst>
              <a:ext uri="{FF2B5EF4-FFF2-40B4-BE49-F238E27FC236}">
                <a16:creationId xmlns:a16="http://schemas.microsoft.com/office/drawing/2014/main" id="{F1502624-80C8-8F9D-3191-1C8BA161A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581119"/>
              </p:ext>
            </p:extLst>
          </p:nvPr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016F42DC-56F7-7F85-89C1-99B88420B46D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BFD4F0E8-867B-9C46-7C74-814E8985E450}"/>
              </a:ext>
            </a:extLst>
          </p:cNvPr>
          <p:cNvSpPr/>
          <p:nvPr/>
        </p:nvSpPr>
        <p:spPr>
          <a:xfrm>
            <a:off x="8735122" y="2037802"/>
            <a:ext cx="610443" cy="3052930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B00B554-FF5A-64D5-CF67-DD59B10362A4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16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CB9CE199-7F26-892C-696C-43C9752CB99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3BB53E21-B625-DCAB-15D2-C549EB01249E}"/>
              </a:ext>
            </a:extLst>
          </p:cNvPr>
          <p:cNvSpPr/>
          <p:nvPr/>
        </p:nvSpPr>
        <p:spPr>
          <a:xfrm>
            <a:off x="4381215" y="134706"/>
            <a:ext cx="3693207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Sc</a:t>
            </a:r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ăderea în scris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sskaderea in sskriss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4BF686-D104-AC8B-91EB-5C5E1634093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095699" y="1755103"/>
            <a:ext cx="487363" cy="487363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31DE52-DAD8-E1BE-F96D-9FC7C40D0B2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306083" y="5551745"/>
            <a:ext cx="487363" cy="4873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D158D9-3AB1-B04F-D9D1-2302DE4A1E4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6995623" y="2509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9908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60650" flipH="1">
            <a:off x="8026305" y="5095543"/>
            <a:ext cx="194001" cy="116180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6C34F21-876E-ADEA-00D8-CBEEDFEAA9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571830" y="2973767"/>
            <a:ext cx="1175666" cy="1887689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3F1E2178-4828-8C10-9310-64F0D080F05F}"/>
              </a:ext>
            </a:extLst>
          </p:cNvPr>
          <p:cNvSpPr txBox="1"/>
          <p:nvPr/>
        </p:nvSpPr>
        <p:spPr>
          <a:xfrm>
            <a:off x="2373795" y="3867714"/>
            <a:ext cx="3419055" cy="1790998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 la 4 până la 2 nu funcționează. De la 4 până la 12 sunt 8. Scriu 8 și </a:t>
            </a:r>
            <a:r>
              <a:rPr lang="de-DE" altLang="de-DE" sz="1600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transfer</a:t>
            </a:r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un 1.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 la patru püna la doj nu funktzioneasa. De la patru püna la dojsspresetsche ssunt opt. Sskriu opt schi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transsfer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un unu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814A9F30-54D8-5C1F-62CE-76B7C83A0DBE}"/>
              </a:ext>
            </a:extLst>
          </p:cNvPr>
          <p:cNvSpPr/>
          <p:nvPr/>
        </p:nvSpPr>
        <p:spPr>
          <a:xfrm>
            <a:off x="2265921" y="3818066"/>
            <a:ext cx="3550081" cy="2116634"/>
          </a:xfrm>
          <a:prstGeom prst="wedgeRoundRectCallout">
            <a:avLst>
              <a:gd name="adj1" fmla="val -61480"/>
              <a:gd name="adj2" fmla="val -28328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1251013" y="1539104"/>
            <a:ext cx="3550081" cy="1100705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632AD9-7A7C-63AC-728E-97211DE7BC0D}"/>
              </a:ext>
            </a:extLst>
          </p:cNvPr>
          <p:cNvSpPr txBox="1"/>
          <p:nvPr/>
        </p:nvSpPr>
        <p:spPr>
          <a:xfrm>
            <a:off x="1244640" y="1600941"/>
            <a:ext cx="3228524" cy="91940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Von 4 weiter bis 2 geht nicht. Von 4 weiter bis 12 sind 8. Schreibe 8 und übertrage 1.</a:t>
            </a:r>
            <a:endParaRPr lang="de-DE" dirty="0">
              <a:latin typeface="Comic Sans MS" panose="030F0902030302020204" pitchFamily="66" charset="0"/>
            </a:endParaRPr>
          </a:p>
        </p:txBody>
      </p:sp>
      <p:pic>
        <p:nvPicPr>
          <p:cNvPr id="12" name="Audio Recording 19.01.2023, 11:41:12">
            <a:hlinkClick r:id="" action="ppaction://media"/>
            <a:extLst>
              <a:ext uri="{FF2B5EF4-FFF2-40B4-BE49-F238E27FC236}">
                <a16:creationId xmlns:a16="http://schemas.microsoft.com/office/drawing/2014/main" id="{37DB00F3-A375-7FF1-D28E-844C273297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56445" y="1886074"/>
            <a:ext cx="468000" cy="468000"/>
          </a:xfrm>
          <a:prstGeom prst="rect">
            <a:avLst/>
          </a:prstGeom>
        </p:spPr>
      </p:pic>
      <p:graphicFrame>
        <p:nvGraphicFramePr>
          <p:cNvPr id="18" name="Tabelle 9">
            <a:extLst>
              <a:ext uri="{FF2B5EF4-FFF2-40B4-BE49-F238E27FC236}">
                <a16:creationId xmlns:a16="http://schemas.microsoft.com/office/drawing/2014/main" id="{569C7C6F-95D9-2676-790D-88D13ACFA3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628277"/>
              </p:ext>
            </p:extLst>
          </p:nvPr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FCF7CE87-6918-CE1F-FA14-D84ED589FB74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79B6F741-C54D-611E-92F6-958EA918EEAF}"/>
              </a:ext>
            </a:extLst>
          </p:cNvPr>
          <p:cNvSpPr txBox="1"/>
          <p:nvPr/>
        </p:nvSpPr>
        <p:spPr>
          <a:xfrm>
            <a:off x="7687878" y="4226360"/>
            <a:ext cx="435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FB7B0B23-7974-63D4-1EDE-470B59F72191}"/>
              </a:ext>
            </a:extLst>
          </p:cNvPr>
          <p:cNvSpPr/>
          <p:nvPr/>
        </p:nvSpPr>
        <p:spPr>
          <a:xfrm>
            <a:off x="8130567" y="2038900"/>
            <a:ext cx="619156" cy="3058902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8DDCAAA-BF10-94CC-DF8E-F0EE219A7539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7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37B0B94A-058E-255B-934F-09DC5DC28D0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08775917-7CB7-23A1-9AB3-9A72CEC01057}"/>
              </a:ext>
            </a:extLst>
          </p:cNvPr>
          <p:cNvSpPr/>
          <p:nvPr/>
        </p:nvSpPr>
        <p:spPr>
          <a:xfrm>
            <a:off x="4381215" y="134706"/>
            <a:ext cx="3693207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Sc</a:t>
            </a:r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ăderea în scris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sskaderea in sskriss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78B874-3074-C27A-EBDF-441CB53087B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232086" y="5415030"/>
            <a:ext cx="487363" cy="487363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875B58-E410-A7EF-9A02-E812FE960E4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6995623" y="2509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698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120784" flipH="1">
            <a:off x="7972175" y="5247151"/>
            <a:ext cx="194001" cy="116180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6C34F21-876E-ADEA-00D8-CBEEDFEAA9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571830" y="2973767"/>
            <a:ext cx="1175666" cy="1887689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3F1E2178-4828-8C10-9310-64F0D080F05F}"/>
              </a:ext>
            </a:extLst>
          </p:cNvPr>
          <p:cNvSpPr txBox="1"/>
          <p:nvPr/>
        </p:nvSpPr>
        <p:spPr>
          <a:xfrm>
            <a:off x="2226336" y="3908665"/>
            <a:ext cx="2726664" cy="1139726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 la 6 până la 7 este 1. Scriu 1.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 la schasse püna la schapte jesste unu. Sskriu unu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814A9F30-54D8-5C1F-62CE-76B7C83A0DBE}"/>
              </a:ext>
            </a:extLst>
          </p:cNvPr>
          <p:cNvSpPr/>
          <p:nvPr/>
        </p:nvSpPr>
        <p:spPr>
          <a:xfrm>
            <a:off x="2236105" y="3818066"/>
            <a:ext cx="2726663" cy="1528871"/>
          </a:xfrm>
          <a:prstGeom prst="wedgeRoundRectCallout">
            <a:avLst>
              <a:gd name="adj1" fmla="val -61480"/>
              <a:gd name="adj2" fmla="val -28328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1317370" y="1628384"/>
            <a:ext cx="2573586" cy="957485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7CF665B-5312-B901-61DD-A09B28C14434}"/>
              </a:ext>
            </a:extLst>
          </p:cNvPr>
          <p:cNvSpPr txBox="1"/>
          <p:nvPr/>
        </p:nvSpPr>
        <p:spPr>
          <a:xfrm>
            <a:off x="1317370" y="1783633"/>
            <a:ext cx="2573586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Von 6 weiter bis 7 ist 1. </a:t>
            </a:r>
          </a:p>
          <a:p>
            <a:pPr algn="ctr"/>
            <a:r>
              <a:rPr lang="de-DE" sz="1600" dirty="0">
                <a:latin typeface="Comic Sans MS" panose="030F0902030302020204" pitchFamily="66" charset="0"/>
              </a:rPr>
              <a:t>Schreibe 1. </a:t>
            </a:r>
            <a:endParaRPr lang="de-DE" dirty="0">
              <a:latin typeface="Comic Sans MS" panose="030F0902030302020204" pitchFamily="66" charset="0"/>
            </a:endParaRPr>
          </a:p>
        </p:txBody>
      </p:sp>
      <p:pic>
        <p:nvPicPr>
          <p:cNvPr id="3" name="Audio Recording 19.01.2023, 11:41:34">
            <a:hlinkClick r:id="" action="ppaction://media"/>
            <a:extLst>
              <a:ext uri="{FF2B5EF4-FFF2-40B4-BE49-F238E27FC236}">
                <a16:creationId xmlns:a16="http://schemas.microsoft.com/office/drawing/2014/main" id="{6A3E419A-D8F3-C4E6-7DA4-4244CB298D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17251" y="2098646"/>
            <a:ext cx="468000" cy="468000"/>
          </a:xfrm>
          <a:prstGeom prst="rect">
            <a:avLst/>
          </a:prstGeom>
        </p:spPr>
      </p:pic>
      <p:graphicFrame>
        <p:nvGraphicFramePr>
          <p:cNvPr id="7" name="Tabelle 9">
            <a:extLst>
              <a:ext uri="{FF2B5EF4-FFF2-40B4-BE49-F238E27FC236}">
                <a16:creationId xmlns:a16="http://schemas.microsoft.com/office/drawing/2014/main" id="{1E8B3118-840B-62AF-A536-41E6D5588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554428"/>
              </p:ext>
            </p:extLst>
          </p:nvPr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16C5E20E-BA2D-CBE5-F4F5-A8FC7DC34B85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E08838EE-E3EA-D844-A215-D6F8E317507D}"/>
              </a:ext>
            </a:extLst>
          </p:cNvPr>
          <p:cNvSpPr txBox="1"/>
          <p:nvPr/>
        </p:nvSpPr>
        <p:spPr>
          <a:xfrm>
            <a:off x="7687878" y="4226360"/>
            <a:ext cx="435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D5151F01-E665-7F85-8CC2-DE5D58AFE989}"/>
              </a:ext>
            </a:extLst>
          </p:cNvPr>
          <p:cNvSpPr/>
          <p:nvPr/>
        </p:nvSpPr>
        <p:spPr>
          <a:xfrm>
            <a:off x="7501214" y="2037802"/>
            <a:ext cx="612000" cy="3060000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A48B64-BEC1-DD96-D90F-7976C3FC4D7F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11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5C0094F9-BA6D-A829-6E83-3D591901FC4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29C98768-5370-B544-026C-559B8BC7213B}"/>
              </a:ext>
            </a:extLst>
          </p:cNvPr>
          <p:cNvSpPr/>
          <p:nvPr/>
        </p:nvSpPr>
        <p:spPr>
          <a:xfrm>
            <a:off x="4381215" y="134706"/>
            <a:ext cx="3693207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Sc</a:t>
            </a:r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ăderea în scris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sskaderea in sskriss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CF940B-D351-9793-B723-3D6D12BD637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470521" y="4854120"/>
            <a:ext cx="487363" cy="48736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099E9B-9E15-BEC3-CC98-69E3EEAA056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6995623" y="2509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7780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20D21E8B-A6FB-7BF4-2B40-C8450584CC28}"/>
              </a:ext>
            </a:extLst>
          </p:cNvPr>
          <p:cNvSpPr/>
          <p:nvPr/>
        </p:nvSpPr>
        <p:spPr>
          <a:xfrm>
            <a:off x="7138995" y="3959547"/>
            <a:ext cx="2564882" cy="2452989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A3477AD6-0A9C-982A-2B16-0E5547225F12}"/>
              </a:ext>
            </a:extLst>
          </p:cNvPr>
          <p:cNvSpPr/>
          <p:nvPr/>
        </p:nvSpPr>
        <p:spPr>
          <a:xfrm>
            <a:off x="2943628" y="3956300"/>
            <a:ext cx="4066013" cy="2456078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6AE6014-EAF0-34BD-F6FB-C02AF38648C3}"/>
              </a:ext>
            </a:extLst>
          </p:cNvPr>
          <p:cNvSpPr/>
          <p:nvPr/>
        </p:nvSpPr>
        <p:spPr>
          <a:xfrm>
            <a:off x="206827" y="3956300"/>
            <a:ext cx="2595158" cy="2456076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37971C5-B745-44E6-4DF1-B82C42067BF3}"/>
              </a:ext>
            </a:extLst>
          </p:cNvPr>
          <p:cNvGrpSpPr/>
          <p:nvPr/>
        </p:nvGrpSpPr>
        <p:grpSpPr>
          <a:xfrm>
            <a:off x="319583" y="4115454"/>
            <a:ext cx="2081242" cy="2241274"/>
            <a:chOff x="-1549678" y="1609700"/>
            <a:chExt cx="1111717" cy="704957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0D0C682-F605-D821-5605-AEE801F49B0D}"/>
                </a:ext>
              </a:extLst>
            </p:cNvPr>
            <p:cNvSpPr txBox="1"/>
            <p:nvPr/>
          </p:nvSpPr>
          <p:spPr>
            <a:xfrm>
              <a:off x="-1549678" y="1609700"/>
              <a:ext cx="1111717" cy="191047"/>
            </a:xfrm>
            <a:prstGeom prst="roundRect">
              <a:avLst>
                <a:gd name="adj" fmla="val 7533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Von 3 weiter bis 6 sind 3. Schreibe 3.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B747F0CA-4107-A596-DA18-2DFCE792F8EA}"/>
                </a:ext>
              </a:extLst>
            </p:cNvPr>
            <p:cNvSpPr txBox="1"/>
            <p:nvPr/>
          </p:nvSpPr>
          <p:spPr>
            <a:xfrm>
              <a:off x="-1549678" y="1823229"/>
              <a:ext cx="1103776" cy="49142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 la 3 până la 6 mai sunt 3. Scriu 3.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 la trej püna la schasse mai ssunt trej. 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kriu trej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C58784E-6464-F2F3-0BC4-6EB06BE1C3CC}"/>
              </a:ext>
            </a:extLst>
          </p:cNvPr>
          <p:cNvGrpSpPr/>
          <p:nvPr/>
        </p:nvGrpSpPr>
        <p:grpSpPr>
          <a:xfrm>
            <a:off x="3069203" y="4056719"/>
            <a:ext cx="3367874" cy="2255238"/>
            <a:chOff x="-1737653" y="1613358"/>
            <a:chExt cx="1979808" cy="763955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6A8FCEA-35E2-0880-F4E0-0D6A340621E1}"/>
                </a:ext>
              </a:extLst>
            </p:cNvPr>
            <p:cNvSpPr txBox="1"/>
            <p:nvPr/>
          </p:nvSpPr>
          <p:spPr>
            <a:xfrm>
              <a:off x="-1735764" y="1613358"/>
              <a:ext cx="1977919" cy="286942"/>
            </a:xfrm>
            <a:prstGeom prst="roundRect">
              <a:avLst>
                <a:gd name="adj" fmla="val 432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Von 4 weiter bis 2 geht nicht. Von 4 weiter bis 12 sind 8. Schreibe 8 und übertrage 1.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A08EB7D-6264-3C4B-F19E-B3C4F21814C5}"/>
                </a:ext>
              </a:extLst>
            </p:cNvPr>
            <p:cNvSpPr txBox="1"/>
            <p:nvPr/>
          </p:nvSpPr>
          <p:spPr>
            <a:xfrm>
              <a:off x="-1737653" y="1926723"/>
              <a:ext cx="1979808" cy="450590"/>
            </a:xfrm>
            <a:prstGeom prst="roundRect">
              <a:avLst>
                <a:gd name="adj" fmla="val 5518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 la 4 până la 2 nu funcționează. De la 4 până la 12 sunt 8. Scriu 8 și </a:t>
              </a:r>
              <a:r>
                <a:rPr lang="de-DE" altLang="de-DE" sz="1400" dirty="0" err="1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transfer</a:t>
              </a:r>
              <a:r>
                <a:rPr lang="ro-RO" altLang="de-DE" sz="1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un 1.</a:t>
              </a:r>
              <a:endParaRPr lang="de-DE" altLang="de-DE" sz="1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 la patru püna la doj nu funktzioneasa. De la patru püna la dojsspresetsche ssunt opt. Sskriu opt schi </a:t>
              </a:r>
              <a:r>
                <a:rPr lang="de-DE" altLang="de-DE" sz="12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transsfer</a:t>
              </a:r>
              <a:r>
                <a:rPr lang="ro-RO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un unu</a:t>
              </a:r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E2CB476-1B98-3589-B337-261702376DB1}"/>
              </a:ext>
            </a:extLst>
          </p:cNvPr>
          <p:cNvGrpSpPr/>
          <p:nvPr/>
        </p:nvGrpSpPr>
        <p:grpSpPr>
          <a:xfrm>
            <a:off x="7396608" y="4127032"/>
            <a:ext cx="1819908" cy="2107009"/>
            <a:chOff x="-1549677" y="1580771"/>
            <a:chExt cx="1066162" cy="708570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0222EFF-2914-ACF7-E66F-B824E17AFFF7}"/>
                </a:ext>
              </a:extLst>
            </p:cNvPr>
            <p:cNvSpPr txBox="1"/>
            <p:nvPr/>
          </p:nvSpPr>
          <p:spPr>
            <a:xfrm>
              <a:off x="-1549677" y="1580771"/>
              <a:ext cx="1066161" cy="184463"/>
            </a:xfrm>
            <a:prstGeom prst="roundRect">
              <a:avLst>
                <a:gd name="adj" fmla="val 825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Comic Sans MS" panose="030F0902030302020204" pitchFamily="66" charset="0"/>
                </a:rPr>
                <a:t>Von 6 weiter bis 7 ist 1. Schreibe 1.</a:t>
              </a:r>
              <a:endParaRPr lang="de-DE" sz="1600" dirty="0">
                <a:latin typeface="Comic Sans MS" panose="030F0902030302020204" pitchFamily="66" charset="0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CAA344D-C234-CA78-BD4A-A1667EA083D0}"/>
                </a:ext>
              </a:extLst>
            </p:cNvPr>
            <p:cNvSpPr txBox="1"/>
            <p:nvPr/>
          </p:nvSpPr>
          <p:spPr>
            <a:xfrm>
              <a:off x="-1549676" y="1796552"/>
              <a:ext cx="1066161" cy="49278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 la 6 până la 7 este 1. Scriu 1.</a:t>
              </a:r>
              <a:endParaRPr lang="de-DE" altLang="de-DE" sz="1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 la schasse püna la schapte jesste unu. Sskriu unu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2" name="Tabelle 9">
            <a:extLst>
              <a:ext uri="{FF2B5EF4-FFF2-40B4-BE49-F238E27FC236}">
                <a16:creationId xmlns:a16="http://schemas.microsoft.com/office/drawing/2014/main" id="{9515CF8B-64FB-DF89-575B-F3BCE4698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067386"/>
              </p:ext>
            </p:extLst>
          </p:nvPr>
        </p:nvGraphicFramePr>
        <p:xfrm>
          <a:off x="669351" y="1506570"/>
          <a:ext cx="1742400" cy="21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92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DBF901F0-BC59-7C58-2430-7BE7DA63EFF8}"/>
              </a:ext>
            </a:extLst>
          </p:cNvPr>
          <p:cNvCxnSpPr>
            <a:cxnSpLocks/>
          </p:cNvCxnSpPr>
          <p:nvPr/>
        </p:nvCxnSpPr>
        <p:spPr>
          <a:xfrm>
            <a:off x="669351" y="3250133"/>
            <a:ext cx="1716607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elle 9">
            <a:extLst>
              <a:ext uri="{FF2B5EF4-FFF2-40B4-BE49-F238E27FC236}">
                <a16:creationId xmlns:a16="http://schemas.microsoft.com/office/drawing/2014/main" id="{27973F2B-B15E-96DC-2190-B4CDB3D62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841895"/>
              </p:ext>
            </p:extLst>
          </p:nvPr>
        </p:nvGraphicFramePr>
        <p:xfrm>
          <a:off x="3947716" y="1512808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graphicFrame>
        <p:nvGraphicFramePr>
          <p:cNvPr id="8" name="Tabelle 9">
            <a:extLst>
              <a:ext uri="{FF2B5EF4-FFF2-40B4-BE49-F238E27FC236}">
                <a16:creationId xmlns:a16="http://schemas.microsoft.com/office/drawing/2014/main" id="{0EF90D9E-9D3F-031A-C08F-768B07763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933889"/>
              </p:ext>
            </p:extLst>
          </p:nvPr>
        </p:nvGraphicFramePr>
        <p:xfrm>
          <a:off x="7434911" y="1506570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7BEAB4B6-9A6E-D442-5DCA-868BF4F694E9}"/>
              </a:ext>
            </a:extLst>
          </p:cNvPr>
          <p:cNvCxnSpPr>
            <a:cxnSpLocks/>
          </p:cNvCxnSpPr>
          <p:nvPr/>
        </p:nvCxnSpPr>
        <p:spPr>
          <a:xfrm>
            <a:off x="3954324" y="3250133"/>
            <a:ext cx="17213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705DDB56-FC66-3F9F-00A2-285FDAD76809}"/>
              </a:ext>
            </a:extLst>
          </p:cNvPr>
          <p:cNvCxnSpPr>
            <a:cxnSpLocks/>
          </p:cNvCxnSpPr>
          <p:nvPr/>
        </p:nvCxnSpPr>
        <p:spPr>
          <a:xfrm>
            <a:off x="7428819" y="3230252"/>
            <a:ext cx="17340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72B69EC3-F714-FAC4-212A-FDDC58CC9C5F}"/>
              </a:ext>
            </a:extLst>
          </p:cNvPr>
          <p:cNvSpPr txBox="1"/>
          <p:nvPr/>
        </p:nvSpPr>
        <p:spPr>
          <a:xfrm>
            <a:off x="4469818" y="3038870"/>
            <a:ext cx="435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0918F8F-107E-43D9-155C-1FEB9FD7EB4A}"/>
              </a:ext>
            </a:extLst>
          </p:cNvPr>
          <p:cNvSpPr txBox="1"/>
          <p:nvPr/>
        </p:nvSpPr>
        <p:spPr>
          <a:xfrm>
            <a:off x="7954705" y="3012816"/>
            <a:ext cx="435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</a:t>
            </a:r>
          </a:p>
        </p:txBody>
      </p:sp>
      <p:pic>
        <p:nvPicPr>
          <p:cNvPr id="32" name="Audio Recording 19.01.2023, 11:41:34">
            <a:hlinkClick r:id="" action="ppaction://media"/>
            <a:extLst>
              <a:ext uri="{FF2B5EF4-FFF2-40B4-BE49-F238E27FC236}">
                <a16:creationId xmlns:a16="http://schemas.microsoft.com/office/drawing/2014/main" id="{540EC4E0-98CA-011C-2970-5C8936C919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81492" y="4293507"/>
            <a:ext cx="468000" cy="468000"/>
          </a:xfrm>
          <a:prstGeom prst="rect">
            <a:avLst/>
          </a:prstGeom>
        </p:spPr>
      </p:pic>
      <p:pic>
        <p:nvPicPr>
          <p:cNvPr id="33" name="Audio Recording 19.01.2023, 11:41:12">
            <a:hlinkClick r:id="" action="ppaction://media"/>
            <a:extLst>
              <a:ext uri="{FF2B5EF4-FFF2-40B4-BE49-F238E27FC236}">
                <a16:creationId xmlns:a16="http://schemas.microsoft.com/office/drawing/2014/main" id="{A7DA3EF2-EBCB-6DE5-B502-BCD6F1BA04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06685" y="4282786"/>
            <a:ext cx="468000" cy="468000"/>
          </a:xfrm>
          <a:prstGeom prst="rect">
            <a:avLst/>
          </a:prstGeom>
        </p:spPr>
      </p:pic>
      <p:pic>
        <p:nvPicPr>
          <p:cNvPr id="34" name="Audio Recording 19.01.2023, 11:40:41">
            <a:hlinkClick r:id="" action="ppaction://media"/>
            <a:extLst>
              <a:ext uri="{FF2B5EF4-FFF2-40B4-BE49-F238E27FC236}">
                <a16:creationId xmlns:a16="http://schemas.microsoft.com/office/drawing/2014/main" id="{407D1DB3-BA4F-1CA9-4F17-1773BBA6211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38648" y="4245082"/>
            <a:ext cx="468000" cy="468000"/>
          </a:xfrm>
          <a:prstGeom prst="rect">
            <a:avLst/>
          </a:prstGeom>
        </p:spPr>
      </p:pic>
      <p:sp>
        <p:nvSpPr>
          <p:cNvPr id="44" name="Abgerundetes Rechteck 43">
            <a:extLst>
              <a:ext uri="{FF2B5EF4-FFF2-40B4-BE49-F238E27FC236}">
                <a16:creationId xmlns:a16="http://schemas.microsoft.com/office/drawing/2014/main" id="{D6C19A1F-8468-1448-D801-020BB7532400}"/>
              </a:ext>
            </a:extLst>
          </p:cNvPr>
          <p:cNvSpPr/>
          <p:nvPr/>
        </p:nvSpPr>
        <p:spPr>
          <a:xfrm>
            <a:off x="1977483" y="1521875"/>
            <a:ext cx="423343" cy="2149889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Abgerundetes Rechteck 44">
            <a:extLst>
              <a:ext uri="{FF2B5EF4-FFF2-40B4-BE49-F238E27FC236}">
                <a16:creationId xmlns:a16="http://schemas.microsoft.com/office/drawing/2014/main" id="{33527349-D09A-CB86-B82F-199BEEAEF191}"/>
              </a:ext>
            </a:extLst>
          </p:cNvPr>
          <p:cNvSpPr/>
          <p:nvPr/>
        </p:nvSpPr>
        <p:spPr>
          <a:xfrm>
            <a:off x="4808928" y="1514442"/>
            <a:ext cx="436263" cy="2149888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6" name="Abgerundetes Rechteck 45">
            <a:extLst>
              <a:ext uri="{FF2B5EF4-FFF2-40B4-BE49-F238E27FC236}">
                <a16:creationId xmlns:a16="http://schemas.microsoft.com/office/drawing/2014/main" id="{5EB96A0F-1302-242D-85ED-CDD0336C647E}"/>
              </a:ext>
            </a:extLst>
          </p:cNvPr>
          <p:cNvSpPr/>
          <p:nvPr/>
        </p:nvSpPr>
        <p:spPr>
          <a:xfrm>
            <a:off x="7865328" y="1514441"/>
            <a:ext cx="423034" cy="2142689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638AC6A-0DBF-62CA-4B57-F15B8468E613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16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457C31E5-FE79-61AC-8C51-642062302F2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8B0B8F86-3C7B-3253-E968-6E0ECAFBEB30}"/>
              </a:ext>
            </a:extLst>
          </p:cNvPr>
          <p:cNvSpPr/>
          <p:nvPr/>
        </p:nvSpPr>
        <p:spPr>
          <a:xfrm>
            <a:off x="4381215" y="134706"/>
            <a:ext cx="3693207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Sc</a:t>
            </a:r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ăderea în scris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sskaderea in sskriss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2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B6BD94-960E-2206-0F01-53D33D0AA6D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2332751" y="5185335"/>
            <a:ext cx="487363" cy="487363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8AC572-BF5D-FFD0-98AB-16DA8D3A9FD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6497003" y="5337900"/>
            <a:ext cx="487363" cy="487363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03F13F-4B11-E9BE-2440-E5F5853305E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9216514" y="5332173"/>
            <a:ext cx="487363" cy="4873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5D04B8-5B39-032B-680C-0ADD8A68279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6995623" y="2509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0674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2615</Words>
  <Application>Microsoft Macintosh PowerPoint</Application>
  <PresentationFormat>A4-Papier (210 x 297 mm)</PresentationFormat>
  <Paragraphs>720</Paragraphs>
  <Slides>25</Slides>
  <Notes>21</Notes>
  <HiddenSlides>0</HiddenSlides>
  <MMClips>160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Arial</vt:lpstr>
      <vt:lpstr>Calibri</vt:lpstr>
      <vt:lpstr>Comic Sans MS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74</cp:revision>
  <cp:lastPrinted>2022-05-18T12:46:11Z</cp:lastPrinted>
  <dcterms:created xsi:type="dcterms:W3CDTF">2022-05-10T12:43:55Z</dcterms:created>
  <dcterms:modified xsi:type="dcterms:W3CDTF">2023-08-31T14:51:47Z</dcterms:modified>
</cp:coreProperties>
</file>