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Lst>
  <p:notesMasterIdLst>
    <p:notesMasterId r:id="rId5"/>
  </p:notesMasterIdLst>
  <p:sldIdLst>
    <p:sldId id="302" r:id="rId2"/>
    <p:sldId id="299" r:id="rId3"/>
    <p:sldId id="301" r:id="rId4"/>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47CEF3-A315-D91C-9A6C-647DB946BD79}" name="LaraMarie Weber" initials="LW" userId="S::laramarie.weber@study.tu-dortmund.de::34e40487-5302-46ae-8ad8-783e44663b5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17A85"/>
    <a:srgbClr val="008B50"/>
    <a:srgbClr val="9D9D9D"/>
    <a:srgbClr val="C02200"/>
    <a:srgbClr val="C00000"/>
    <a:srgbClr val="000000"/>
    <a:srgbClr val="F1EEEE"/>
    <a:srgbClr val="ED9107"/>
    <a:srgbClr val="F8B44E"/>
    <a:srgbClr val="00B2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46CE08-C62B-4D4B-8C33-42DD35DDB539}" v="3" dt="2023-08-02T08:41:50.804"/>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8"/>
    <p:restoredTop sz="95859"/>
  </p:normalViewPr>
  <p:slideViewPr>
    <p:cSldViewPr snapToGrid="0" snapToObjects="1">
      <p:cViewPr varScale="1">
        <p:scale>
          <a:sx n="113" d="100"/>
          <a:sy n="113" d="100"/>
        </p:scale>
        <p:origin x="1312" y="176"/>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microsoft.com/office/2018/10/relationships/authors" Target="author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na Rombeck" userId="04ba114fcc6e15a1" providerId="LiveId" clId="{7046CE08-C62B-4D4B-8C33-42DD35DDB539}"/>
    <pc:docChg chg="custSel modMainMaster">
      <pc:chgData name="Jonna Rombeck" userId="04ba114fcc6e15a1" providerId="LiveId" clId="{7046CE08-C62B-4D4B-8C33-42DD35DDB539}" dt="2023-08-02T08:41:50.804" v="3" actId="1076"/>
      <pc:docMkLst>
        <pc:docMk/>
      </pc:docMkLst>
      <pc:sldMasterChg chg="modSldLayout">
        <pc:chgData name="Jonna Rombeck" userId="04ba114fcc6e15a1" providerId="LiveId" clId="{7046CE08-C62B-4D4B-8C33-42DD35DDB539}" dt="2023-08-02T08:41:50.804" v="3" actId="1076"/>
        <pc:sldMasterMkLst>
          <pc:docMk/>
          <pc:sldMasterMk cId="1550214076" sldId="2147483725"/>
        </pc:sldMasterMkLst>
        <pc:sldLayoutChg chg="addSp delSp modSp mod">
          <pc:chgData name="Jonna Rombeck" userId="04ba114fcc6e15a1" providerId="LiveId" clId="{7046CE08-C62B-4D4B-8C33-42DD35DDB539}" dt="2023-08-02T08:41:50.804" v="3" actId="1076"/>
          <pc:sldLayoutMkLst>
            <pc:docMk/>
            <pc:sldMasterMk cId="1550214076" sldId="2147483725"/>
            <pc:sldLayoutMk cId="1181384655" sldId="2147483737"/>
          </pc:sldLayoutMkLst>
          <pc:picChg chg="del">
            <ac:chgData name="Jonna Rombeck" userId="04ba114fcc6e15a1" providerId="LiveId" clId="{7046CE08-C62B-4D4B-8C33-42DD35DDB539}" dt="2023-08-02T08:41:41.897" v="0" actId="478"/>
            <ac:picMkLst>
              <pc:docMk/>
              <pc:sldMasterMk cId="1550214076" sldId="2147483725"/>
              <pc:sldLayoutMk cId="1181384655" sldId="2147483737"/>
              <ac:picMk id="3" creationId="{DE80F3B6-E7E1-F166-A6B0-F8E8B1A28CB8}"/>
            </ac:picMkLst>
          </pc:picChg>
          <pc:picChg chg="add mod">
            <ac:chgData name="Jonna Rombeck" userId="04ba114fcc6e15a1" providerId="LiveId" clId="{7046CE08-C62B-4D4B-8C33-42DD35DDB539}" dt="2023-08-02T08:41:50.804" v="3" actId="1076"/>
            <ac:picMkLst>
              <pc:docMk/>
              <pc:sldMasterMk cId="1550214076" sldId="2147483725"/>
              <pc:sldLayoutMk cId="1181384655" sldId="2147483737"/>
              <ac:picMk id="1026" creationId="{65D191FD-ACE6-16AB-D77B-30D745E721CE}"/>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CF2054-4460-E348-85D9-02C0275AE025}" type="datetimeFigureOut">
              <a:rPr lang="de-DE" smtClean="0"/>
              <a:t>02.08.23</a:t>
            </a:fld>
            <a:endParaRPr lang="de-DE"/>
          </a:p>
        </p:txBody>
      </p:sp>
      <p:sp>
        <p:nvSpPr>
          <p:cNvPr id="4" name="Folienbildplatzhalt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35B6BB-B895-094E-91D3-BBFF3159E1CE}" type="slidenum">
              <a:rPr lang="de-DE" smtClean="0"/>
              <a:t>‹Nr.›</a:t>
            </a:fld>
            <a:endParaRPr lang="de-DE"/>
          </a:p>
        </p:txBody>
      </p:sp>
    </p:spTree>
    <p:extLst>
      <p:ext uri="{BB962C8B-B14F-4D97-AF65-F5344CB8AC3E}">
        <p14:creationId xmlns:p14="http://schemas.microsoft.com/office/powerpoint/2010/main" val="599295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935B6BB-B895-094E-91D3-BBFF3159E1CE}" type="slidenum">
              <a:rPr lang="de-DE" smtClean="0"/>
              <a:t>1</a:t>
            </a:fld>
            <a:endParaRPr lang="de-DE"/>
          </a:p>
        </p:txBody>
      </p:sp>
    </p:spTree>
    <p:extLst>
      <p:ext uri="{BB962C8B-B14F-4D97-AF65-F5344CB8AC3E}">
        <p14:creationId xmlns:p14="http://schemas.microsoft.com/office/powerpoint/2010/main" val="2330712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935B6BB-B895-094E-91D3-BBFF3159E1CE}" type="slidenum">
              <a:rPr lang="de-DE" smtClean="0"/>
              <a:t>2</a:t>
            </a:fld>
            <a:endParaRPr lang="de-DE"/>
          </a:p>
        </p:txBody>
      </p:sp>
    </p:spTree>
    <p:extLst>
      <p:ext uri="{BB962C8B-B14F-4D97-AF65-F5344CB8AC3E}">
        <p14:creationId xmlns:p14="http://schemas.microsoft.com/office/powerpoint/2010/main" val="1761754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935B6BB-B895-094E-91D3-BBFF3159E1CE}" type="slidenum">
              <a:rPr lang="de-DE" smtClean="0"/>
              <a:t>3</a:t>
            </a:fld>
            <a:endParaRPr lang="de-DE"/>
          </a:p>
        </p:txBody>
      </p:sp>
    </p:spTree>
    <p:extLst>
      <p:ext uri="{BB962C8B-B14F-4D97-AF65-F5344CB8AC3E}">
        <p14:creationId xmlns:p14="http://schemas.microsoft.com/office/powerpoint/2010/main" val="2913033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5225C59-1096-0942-895A-E8F53EF27327}" type="slidenum">
              <a:rPr lang="de-DE" smtClean="0"/>
              <a:t>‹Nr.›</a:t>
            </a:fld>
            <a:endParaRPr lang="de-DE"/>
          </a:p>
        </p:txBody>
      </p:sp>
    </p:spTree>
    <p:extLst>
      <p:ext uri="{BB962C8B-B14F-4D97-AF65-F5344CB8AC3E}">
        <p14:creationId xmlns:p14="http://schemas.microsoft.com/office/powerpoint/2010/main" val="922836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FF72774F-6681-DDBB-8C3B-A25917DAB056}"/>
              </a:ext>
            </a:extLst>
          </p:cNvPr>
          <p:cNvSpPr/>
          <p:nvPr userDrawn="1"/>
        </p:nvSpPr>
        <p:spPr>
          <a:xfrm>
            <a:off x="0" y="1"/>
            <a:ext cx="9906000" cy="873674"/>
          </a:xfrm>
          <a:prstGeom prst="rect">
            <a:avLst/>
          </a:prstGeom>
          <a:solidFill>
            <a:srgbClr val="317A85">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7A5850E0-4C73-82E3-47DE-F77487540242}"/>
              </a:ext>
            </a:extLst>
          </p:cNvPr>
          <p:cNvSpPr txBox="1"/>
          <p:nvPr userDrawn="1"/>
        </p:nvSpPr>
        <p:spPr>
          <a:xfrm>
            <a:off x="8620116" y="542830"/>
            <a:ext cx="1270141" cy="230832"/>
          </a:xfrm>
          <a:prstGeom prst="rect">
            <a:avLst/>
          </a:prstGeom>
          <a:noFill/>
        </p:spPr>
        <p:txBody>
          <a:bodyPr wrap="square" rtlCol="0">
            <a:spAutoFit/>
          </a:bodyPr>
          <a:lstStyle/>
          <a:p>
            <a:r>
              <a:rPr lang="de-DE" sz="900" dirty="0">
                <a:latin typeface="Arial" panose="020B0604020202020204" pitchFamily="34" charset="0"/>
                <a:cs typeface="Arial" panose="020B0604020202020204" pitchFamily="34" charset="0"/>
              </a:rPr>
              <a:t>PIKAS</a:t>
            </a:r>
            <a:r>
              <a:rPr lang="de-DE" sz="900" dirty="0">
                <a:solidFill>
                  <a:srgbClr val="317A85"/>
                </a:solidFill>
                <a:latin typeface="Arial" panose="020B0604020202020204" pitchFamily="34" charset="0"/>
                <a:cs typeface="Arial" panose="020B0604020202020204" pitchFamily="34" charset="0"/>
              </a:rPr>
              <a:t> </a:t>
            </a:r>
            <a:r>
              <a:rPr lang="de-DE" sz="900" dirty="0" err="1">
                <a:solidFill>
                  <a:srgbClr val="317A85"/>
                </a:solidFill>
                <a:latin typeface="Arial" panose="020B0604020202020204" pitchFamily="34" charset="0"/>
                <a:cs typeface="Arial" panose="020B0604020202020204" pitchFamily="34" charset="0"/>
              </a:rPr>
              <a:t>pikas.dzlm.de</a:t>
            </a:r>
            <a:endParaRPr lang="de-DE" sz="900" dirty="0">
              <a:solidFill>
                <a:srgbClr val="317A85"/>
              </a:solidFill>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65D191FD-ACE6-16AB-D77B-30D745E721C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1546" y="217249"/>
            <a:ext cx="1090800" cy="55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3846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141687-724A-BE4C-A3D1-5E05E40F5D0A}" type="datetimeFigureOut">
              <a:rPr lang="de-DE" smtClean="0"/>
              <a:t>02.08.23</a:t>
            </a:fld>
            <a:endParaRPr lang="de-DE"/>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225C59-1096-0942-895A-E8F53EF27327}" type="slidenum">
              <a:rPr lang="de-DE" smtClean="0"/>
              <a:t>‹Nr.›</a:t>
            </a:fld>
            <a:endParaRPr lang="de-DE"/>
          </a:p>
        </p:txBody>
      </p:sp>
    </p:spTree>
    <p:extLst>
      <p:ext uri="{BB962C8B-B14F-4D97-AF65-F5344CB8AC3E}">
        <p14:creationId xmlns:p14="http://schemas.microsoft.com/office/powerpoint/2010/main" val="1550214076"/>
      </p:ext>
    </p:extLst>
  </p:cSld>
  <p:clrMap bg1="lt1" tx1="dk1" bg2="lt2" tx2="dk2" accent1="accent1" accent2="accent2" accent3="accent3" accent4="accent4" accent5="accent5" accent6="accent6" hlink="hlink" folHlink="folHlink"/>
  <p:sldLayoutIdLst>
    <p:sldLayoutId id="2147483726" r:id="rId1"/>
    <p:sldLayoutId id="214748373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media4.m4a"/><Relationship Id="rId3" Type="http://schemas.microsoft.com/office/2007/relationships/media" Target="../media/media2.m4a"/><Relationship Id="rId7" Type="http://schemas.microsoft.com/office/2007/relationships/media" Target="../media/media4.m4a"/><Relationship Id="rId12"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audio" Target="../media/media3.m4a"/><Relationship Id="rId11" Type="http://schemas.openxmlformats.org/officeDocument/2006/relationships/image" Target="../media/image2.png"/><Relationship Id="rId5" Type="http://schemas.microsoft.com/office/2007/relationships/media" Target="../media/media3.m4a"/><Relationship Id="rId10" Type="http://schemas.openxmlformats.org/officeDocument/2006/relationships/notesSlide" Target="../notesSlides/notesSlide1.xml"/><Relationship Id="rId4" Type="http://schemas.openxmlformats.org/officeDocument/2006/relationships/audio" Target="../media/media2.m4a"/><Relationship Id="rId9"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audio" Target="../media/media6.m4a"/><Relationship Id="rId3" Type="http://schemas.microsoft.com/office/2007/relationships/media" Target="../media/media5.m4a"/><Relationship Id="rId7" Type="http://schemas.microsoft.com/office/2007/relationships/media" Target="../media/media6.m4a"/><Relationship Id="rId12"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audio" Target="../media/media3.m4a"/><Relationship Id="rId11" Type="http://schemas.openxmlformats.org/officeDocument/2006/relationships/image" Target="../media/image2.png"/><Relationship Id="rId5" Type="http://schemas.microsoft.com/office/2007/relationships/media" Target="../media/media3.m4a"/><Relationship Id="rId10" Type="http://schemas.openxmlformats.org/officeDocument/2006/relationships/notesSlide" Target="../notesSlides/notesSlide2.xml"/><Relationship Id="rId4" Type="http://schemas.openxmlformats.org/officeDocument/2006/relationships/audio" Target="../media/media5.m4a"/><Relationship Id="rId9"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audio" Target="../media/media8.m4a"/><Relationship Id="rId3" Type="http://schemas.microsoft.com/office/2007/relationships/media" Target="../media/media7.m4a"/><Relationship Id="rId7" Type="http://schemas.microsoft.com/office/2007/relationships/media" Target="../media/media8.m4a"/><Relationship Id="rId12"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audio" Target="../media/media3.m4a"/><Relationship Id="rId11" Type="http://schemas.openxmlformats.org/officeDocument/2006/relationships/image" Target="../media/image2.png"/><Relationship Id="rId5" Type="http://schemas.microsoft.com/office/2007/relationships/media" Target="../media/media3.m4a"/><Relationship Id="rId10" Type="http://schemas.openxmlformats.org/officeDocument/2006/relationships/notesSlide" Target="../notesSlides/notesSlide3.xml"/><Relationship Id="rId4" Type="http://schemas.openxmlformats.org/officeDocument/2006/relationships/audio" Target="../media/media7.m4a"/><Relationship Id="rId9"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bgerundetes Rechteck 30">
            <a:extLst>
              <a:ext uri="{FF2B5EF4-FFF2-40B4-BE49-F238E27FC236}">
                <a16:creationId xmlns:a16="http://schemas.microsoft.com/office/drawing/2014/main" id="{DBB6B320-3C0F-02A3-F5CF-531530CA682C}"/>
              </a:ext>
            </a:extLst>
          </p:cNvPr>
          <p:cNvSpPr/>
          <p:nvPr/>
        </p:nvSpPr>
        <p:spPr>
          <a:xfrm>
            <a:off x="4292444" y="1540043"/>
            <a:ext cx="5392977" cy="4623690"/>
          </a:xfrm>
          <a:prstGeom prst="roundRect">
            <a:avLst>
              <a:gd name="adj" fmla="val 4291"/>
            </a:avLst>
          </a:prstGeom>
          <a:solidFill>
            <a:srgbClr val="317A8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dirty="0"/>
          </a:p>
        </p:txBody>
      </p:sp>
      <p:sp>
        <p:nvSpPr>
          <p:cNvPr id="4" name="Rechteck 3">
            <a:extLst>
              <a:ext uri="{FF2B5EF4-FFF2-40B4-BE49-F238E27FC236}">
                <a16:creationId xmlns:a16="http://schemas.microsoft.com/office/drawing/2014/main" id="{D986EE94-75B5-356C-01A6-40A9AB19A0DC}"/>
              </a:ext>
            </a:extLst>
          </p:cNvPr>
          <p:cNvSpPr/>
          <p:nvPr/>
        </p:nvSpPr>
        <p:spPr>
          <a:xfrm>
            <a:off x="144000" y="144000"/>
            <a:ext cx="4148444" cy="54795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2308" rtlCol="0" anchor="ctr"/>
          <a:lstStyle/>
          <a:p>
            <a:r>
              <a:rPr lang="de-DE" sz="2400" dirty="0">
                <a:solidFill>
                  <a:schemeClr val="tx1"/>
                </a:solidFill>
                <a:latin typeface="Comic Sans MS" panose="030F0902030302020204" pitchFamily="66" charset="0"/>
              </a:rPr>
              <a:t>Schriftliche Multiplikation</a:t>
            </a:r>
          </a:p>
        </p:txBody>
      </p:sp>
      <p:sp>
        <p:nvSpPr>
          <p:cNvPr id="5" name="Rechteck 4">
            <a:extLst>
              <a:ext uri="{FF2B5EF4-FFF2-40B4-BE49-F238E27FC236}">
                <a16:creationId xmlns:a16="http://schemas.microsoft.com/office/drawing/2014/main" id="{79C416D4-F3E6-F2CA-3929-863E57350D03}"/>
              </a:ext>
            </a:extLst>
          </p:cNvPr>
          <p:cNvSpPr/>
          <p:nvPr/>
        </p:nvSpPr>
        <p:spPr>
          <a:xfrm>
            <a:off x="4612376" y="-52499"/>
            <a:ext cx="3308698" cy="94095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2308" rtlCol="0" anchor="ctr"/>
          <a:lstStyle/>
          <a:p>
            <a:pPr lvl="0"/>
            <a:r>
              <a:rPr lang="ro-RO" sz="2400" dirty="0">
                <a:solidFill>
                  <a:prstClr val="black"/>
                </a:solidFill>
                <a:latin typeface="Comic Sans MS" panose="030F0702030302020204" pitchFamily="66" charset="0"/>
              </a:rPr>
              <a:t>Înmulțirea în scris</a:t>
            </a:r>
            <a:r>
              <a:rPr lang="de-DE" sz="2800" dirty="0">
                <a:solidFill>
                  <a:prstClr val="black"/>
                </a:solidFill>
                <a:latin typeface="Comic Sans MS" panose="030F0702030302020204" pitchFamily="66" charset="0"/>
              </a:rPr>
              <a:t> </a:t>
            </a:r>
            <a:r>
              <a:rPr lang="de-DE" dirty="0">
                <a:solidFill>
                  <a:schemeClr val="bg1">
                    <a:lumMod val="65000"/>
                  </a:schemeClr>
                </a:solidFill>
                <a:latin typeface="Comic Sans MS" panose="030F0702030302020204" pitchFamily="66" charset="0"/>
              </a:rPr>
              <a:t>[</a:t>
            </a:r>
            <a:r>
              <a:rPr lang="ro-RO" dirty="0">
                <a:solidFill>
                  <a:schemeClr val="bg1">
                    <a:lumMod val="65000"/>
                  </a:schemeClr>
                </a:solidFill>
                <a:latin typeface="Comic Sans MS" panose="030F0702030302020204" pitchFamily="66" charset="0"/>
              </a:rPr>
              <a:t>inmultzirea in sskriss</a:t>
            </a:r>
            <a:r>
              <a:rPr lang="de-DE" dirty="0">
                <a:solidFill>
                  <a:schemeClr val="bg1">
                    <a:lumMod val="65000"/>
                  </a:schemeClr>
                </a:solidFill>
                <a:latin typeface="Comic Sans MS" panose="030F0702030302020204" pitchFamily="66" charset="0"/>
              </a:rPr>
              <a:t>]</a:t>
            </a:r>
            <a:endParaRPr lang="de-DE" sz="2000" dirty="0">
              <a:solidFill>
                <a:schemeClr val="bg1">
                  <a:lumMod val="65000"/>
                </a:schemeClr>
              </a:solidFill>
              <a:latin typeface="Comic Sans MS" panose="030F0702030302020204" pitchFamily="66" charset="0"/>
            </a:endParaRPr>
          </a:p>
        </p:txBody>
      </p:sp>
      <p:pic>
        <p:nvPicPr>
          <p:cNvPr id="16" name="Audio Recording 16.01.2023, 19:12:40">
            <a:hlinkClick r:id="" action="ppaction://media"/>
            <a:extLst>
              <a:ext uri="{FF2B5EF4-FFF2-40B4-BE49-F238E27FC236}">
                <a16:creationId xmlns:a16="http://schemas.microsoft.com/office/drawing/2014/main" id="{9403911B-C7F5-E671-F5A4-310E56269344}"/>
              </a:ext>
            </a:extLst>
          </p:cNvPr>
          <p:cNvPicPr>
            <a:picLocks noChangeAspect="1"/>
          </p:cNvPicPr>
          <p:nvPr>
            <a:audioFile r:link="rId2"/>
            <p:extLst>
              <p:ext uri="{DAA4B4D4-6D71-4841-9C94-3DE7FCFB9230}">
                <p14:media xmlns:p14="http://schemas.microsoft.com/office/powerpoint/2010/main" r:embed="rId1"/>
              </p:ext>
            </p:extLst>
          </p:nvPr>
        </p:nvPicPr>
        <p:blipFill>
          <a:blip r:embed="rId11">
            <a:duotone>
              <a:prstClr val="black"/>
              <a:schemeClr val="tx2">
                <a:tint val="45000"/>
                <a:satMod val="400000"/>
              </a:schemeClr>
            </a:duotone>
          </a:blip>
          <a:stretch>
            <a:fillRect/>
          </a:stretch>
        </p:blipFill>
        <p:spPr>
          <a:xfrm>
            <a:off x="4058444" y="211287"/>
            <a:ext cx="468000" cy="468000"/>
          </a:xfrm>
          <a:prstGeom prst="rect">
            <a:avLst/>
          </a:prstGeom>
        </p:spPr>
      </p:pic>
      <p:pic>
        <p:nvPicPr>
          <p:cNvPr id="17" name="Audio Recording 16.01.2023, 19:14:54">
            <a:hlinkClick r:id="" action="ppaction://media"/>
            <a:extLst>
              <a:ext uri="{FF2B5EF4-FFF2-40B4-BE49-F238E27FC236}">
                <a16:creationId xmlns:a16="http://schemas.microsoft.com/office/drawing/2014/main" id="{666CE160-FBB6-C50A-F083-EE95DC989C2F}"/>
              </a:ext>
            </a:extLst>
          </p:cNvPr>
          <p:cNvPicPr>
            <a:picLocks noChangeAspect="1"/>
          </p:cNvPicPr>
          <p:nvPr>
            <a:audioFile r:link="rId4"/>
            <p:extLst>
              <p:ext uri="{DAA4B4D4-6D71-4841-9C94-3DE7FCFB9230}">
                <p14:media xmlns:p14="http://schemas.microsoft.com/office/powerpoint/2010/main" r:embed="rId3"/>
              </p:ext>
            </p:extLst>
          </p:nvPr>
        </p:nvPicPr>
        <p:blipFill>
          <a:blip r:embed="rId11">
            <a:duotone>
              <a:prstClr val="black"/>
              <a:schemeClr val="tx2">
                <a:tint val="45000"/>
                <a:satMod val="400000"/>
              </a:schemeClr>
            </a:duotone>
          </a:blip>
          <a:stretch>
            <a:fillRect/>
          </a:stretch>
        </p:blipFill>
        <p:spPr>
          <a:xfrm>
            <a:off x="9159643" y="2236625"/>
            <a:ext cx="468000" cy="468000"/>
          </a:xfrm>
          <a:prstGeom prst="rect">
            <a:avLst/>
          </a:prstGeom>
        </p:spPr>
      </p:pic>
      <p:sp>
        <p:nvSpPr>
          <p:cNvPr id="33" name="Textfeld 32">
            <a:extLst>
              <a:ext uri="{FF2B5EF4-FFF2-40B4-BE49-F238E27FC236}">
                <a16:creationId xmlns:a16="http://schemas.microsoft.com/office/drawing/2014/main" id="{6A53A880-4285-B838-004F-2CF0633DEB43}"/>
              </a:ext>
            </a:extLst>
          </p:cNvPr>
          <p:cNvSpPr txBox="1"/>
          <p:nvPr/>
        </p:nvSpPr>
        <p:spPr>
          <a:xfrm>
            <a:off x="4424400" y="1749600"/>
            <a:ext cx="4716000" cy="1620000"/>
          </a:xfrm>
          <a:prstGeom prst="roundRect">
            <a:avLst>
              <a:gd name="adj" fmla="val 4902"/>
            </a:avLst>
          </a:prstGeom>
          <a:solidFill>
            <a:schemeClr val="bg1"/>
          </a:solidFill>
          <a:ln>
            <a:noFill/>
          </a:ln>
        </p:spPr>
        <p:txBody>
          <a:bodyPr wrap="square" rtlCol="0">
            <a:spAutoFit/>
          </a:bodyPr>
          <a:lstStyle/>
          <a:p>
            <a:pPr>
              <a:lnSpc>
                <a:spcPct val="150000"/>
              </a:lnSpc>
            </a:pPr>
            <a:r>
              <a:rPr lang="de-DE" sz="1600" b="1" dirty="0">
                <a:latin typeface="Comic Sans MS" panose="030F0902030302020204" pitchFamily="66" charset="0"/>
              </a:rPr>
              <a:t>Beginne beim Zehner von der 1. Zahl:</a:t>
            </a:r>
          </a:p>
          <a:p>
            <a:pPr>
              <a:lnSpc>
                <a:spcPct val="150000"/>
              </a:lnSpc>
            </a:pPr>
            <a:r>
              <a:rPr lang="de-DE" sz="1600" dirty="0">
                <a:latin typeface="Comic Sans MS" panose="030F0902030302020204" pitchFamily="66" charset="0"/>
              </a:rPr>
              <a:t>Rechne 2 </a:t>
            </a:r>
            <a:r>
              <a:rPr lang="de-DE" sz="1600" b="1" dirty="0">
                <a:latin typeface="Comic Sans MS" panose="030F0902030302020204" pitchFamily="66" charset="0"/>
              </a:rPr>
              <a:t>· </a:t>
            </a:r>
            <a:r>
              <a:rPr lang="de-DE" sz="1600" dirty="0">
                <a:latin typeface="Comic Sans MS" panose="030F0902030302020204" pitchFamily="66" charset="0"/>
                <a:sym typeface="Wingdings"/>
              </a:rPr>
              <a:t>6 = 12, </a:t>
            </a:r>
            <a:r>
              <a:rPr lang="de-DE" sz="1600" dirty="0">
                <a:latin typeface="Comic Sans MS" panose="030F0902030302020204" pitchFamily="66" charset="0"/>
              </a:rPr>
              <a:t>schreibe 2 und merke 1</a:t>
            </a:r>
          </a:p>
          <a:p>
            <a:pPr>
              <a:lnSpc>
                <a:spcPct val="150000"/>
              </a:lnSpc>
            </a:pPr>
            <a:r>
              <a:rPr lang="de-DE" sz="1600" dirty="0">
                <a:latin typeface="Comic Sans MS" panose="030F0902030302020204" pitchFamily="66" charset="0"/>
              </a:rPr>
              <a:t>Rechne 2 </a:t>
            </a:r>
            <a:r>
              <a:rPr lang="de-DE" sz="1600" b="1" dirty="0">
                <a:latin typeface="Comic Sans MS" panose="030F0902030302020204" pitchFamily="66" charset="0"/>
              </a:rPr>
              <a:t>·</a:t>
            </a:r>
            <a:r>
              <a:rPr lang="de-DE" sz="1600" dirty="0">
                <a:latin typeface="Comic Sans MS" panose="030F0902030302020204" pitchFamily="66" charset="0"/>
              </a:rPr>
              <a:t> </a:t>
            </a:r>
            <a:r>
              <a:rPr lang="de-DE" sz="1600" dirty="0">
                <a:latin typeface="Comic Sans MS"/>
                <a:ea typeface="Wingdings"/>
                <a:cs typeface="Comic Sans MS"/>
                <a:sym typeface="Wingdings"/>
              </a:rPr>
              <a:t>2 = 4, 1 gemerkt, schreibe 5</a:t>
            </a:r>
          </a:p>
          <a:p>
            <a:pPr>
              <a:lnSpc>
                <a:spcPct val="150000"/>
              </a:lnSpc>
            </a:pPr>
            <a:r>
              <a:rPr lang="de-DE" sz="1600" dirty="0">
                <a:latin typeface="Comic Sans MS"/>
                <a:ea typeface="Wingdings"/>
                <a:cs typeface="Comic Sans MS"/>
                <a:sym typeface="Wingdings"/>
              </a:rPr>
              <a:t>Rechne 2 </a:t>
            </a:r>
            <a:r>
              <a:rPr lang="de-DE" sz="1600" b="1" dirty="0">
                <a:latin typeface="Comic Sans MS"/>
                <a:ea typeface="Wingdings"/>
                <a:cs typeface="Comic Sans MS"/>
                <a:sym typeface="Wingdings"/>
              </a:rPr>
              <a:t>·</a:t>
            </a:r>
            <a:r>
              <a:rPr lang="de-DE" sz="1600" dirty="0">
                <a:latin typeface="Comic Sans MS"/>
                <a:ea typeface="Wingdings"/>
                <a:cs typeface="Comic Sans MS"/>
                <a:sym typeface="Wingdings"/>
              </a:rPr>
              <a:t> 3 = 6, schreibe 6</a:t>
            </a:r>
          </a:p>
        </p:txBody>
      </p:sp>
      <p:sp>
        <p:nvSpPr>
          <p:cNvPr id="58" name="Textfeld 57">
            <a:extLst>
              <a:ext uri="{FF2B5EF4-FFF2-40B4-BE49-F238E27FC236}">
                <a16:creationId xmlns:a16="http://schemas.microsoft.com/office/drawing/2014/main" id="{6A53A880-4285-B838-004F-2CF0633DEB43}"/>
              </a:ext>
            </a:extLst>
          </p:cNvPr>
          <p:cNvSpPr txBox="1"/>
          <p:nvPr/>
        </p:nvSpPr>
        <p:spPr>
          <a:xfrm>
            <a:off x="4421126" y="3526944"/>
            <a:ext cx="4715999" cy="2438110"/>
          </a:xfrm>
          <a:prstGeom prst="roundRect">
            <a:avLst>
              <a:gd name="adj" fmla="val 5935"/>
            </a:avLst>
          </a:prstGeom>
          <a:solidFill>
            <a:schemeClr val="bg1"/>
          </a:solidFill>
          <a:ln>
            <a:noFill/>
          </a:ln>
        </p:spPr>
        <p:txBody>
          <a:bodyPr wrap="square" rtlCol="0">
            <a:spAutoFit/>
          </a:bodyPr>
          <a:lstStyle/>
          <a:p>
            <a:pPr>
              <a:lnSpc>
                <a:spcPct val="114000"/>
              </a:lnSpc>
            </a:pPr>
            <a:r>
              <a:rPr lang="ro-RO" altLang="de-DE" sz="1600" b="1" dirty="0">
                <a:latin typeface="Comic Sans MS" panose="030F0702030302020204" pitchFamily="66" charset="0"/>
                <a:ea typeface="Calibri" panose="020F0502020204030204" pitchFamily="34" charset="0"/>
                <a:cs typeface="Calibri" panose="020F0502020204030204" pitchFamily="34" charset="0"/>
              </a:rPr>
              <a:t>Începe de la zecii primului număr:</a:t>
            </a:r>
          </a:p>
          <a:p>
            <a:pPr>
              <a:lnSpc>
                <a:spcPct val="114000"/>
              </a:lnSpc>
            </a:pPr>
            <a:r>
              <a:rPr lang="ro-RO" altLang="de-DE" sz="1600" dirty="0">
                <a:latin typeface="Comic Sans MS" panose="030F0702030302020204" pitchFamily="66" charset="0"/>
                <a:ea typeface="Calibri" panose="020F0502020204030204" pitchFamily="34" charset="0"/>
                <a:cs typeface="Calibri" panose="020F0502020204030204" pitchFamily="34" charset="0"/>
              </a:rPr>
              <a:t>Calculează 2</a:t>
            </a:r>
            <a:r>
              <a:rPr lang="de-DE" altLang="de-DE" sz="1600" dirty="0">
                <a:latin typeface="Comic Sans MS" panose="030F0702030302020204" pitchFamily="66" charset="0"/>
                <a:ea typeface="Calibri" panose="020F0502020204030204" pitchFamily="34" charset="0"/>
                <a:cs typeface="Calibri" panose="020F0502020204030204" pitchFamily="34" charset="0"/>
              </a:rPr>
              <a:t> </a:t>
            </a:r>
            <a:r>
              <a:rPr lang="de-DE" sz="1600" b="1" dirty="0">
                <a:latin typeface="Comic Sans MS" panose="030F0902030302020204" pitchFamily="66" charset="0"/>
              </a:rPr>
              <a:t>· </a:t>
            </a:r>
            <a:r>
              <a:rPr lang="ro-RO" altLang="de-DE" sz="1600" dirty="0">
                <a:latin typeface="Comic Sans MS" panose="030F0702030302020204" pitchFamily="66" charset="0"/>
                <a:ea typeface="Calibri" panose="020F0502020204030204" pitchFamily="34" charset="0"/>
                <a:cs typeface="Calibri" panose="020F0502020204030204" pitchFamily="34" charset="0"/>
              </a:rPr>
              <a:t>6</a:t>
            </a:r>
            <a:r>
              <a:rPr lang="de-DE" altLang="de-DE" sz="1600" dirty="0">
                <a:latin typeface="Comic Sans MS" panose="030F0702030302020204" pitchFamily="66" charset="0"/>
                <a:ea typeface="Calibri" panose="020F0502020204030204" pitchFamily="34" charset="0"/>
                <a:cs typeface="Calibri" panose="020F0502020204030204" pitchFamily="34" charset="0"/>
              </a:rPr>
              <a:t> </a:t>
            </a:r>
            <a:r>
              <a:rPr lang="ro-RO" altLang="de-DE" sz="1600" dirty="0">
                <a:latin typeface="Comic Sans MS" panose="030F0702030302020204" pitchFamily="66" charset="0"/>
                <a:ea typeface="Calibri" panose="020F0502020204030204" pitchFamily="34" charset="0"/>
                <a:cs typeface="Calibri" panose="020F0502020204030204" pitchFamily="34" charset="0"/>
              </a:rPr>
              <a:t>=</a:t>
            </a:r>
            <a:r>
              <a:rPr lang="de-DE" altLang="de-DE" sz="1600" dirty="0">
                <a:latin typeface="Comic Sans MS" panose="030F0702030302020204" pitchFamily="66" charset="0"/>
                <a:ea typeface="Calibri" panose="020F0502020204030204" pitchFamily="34" charset="0"/>
                <a:cs typeface="Calibri" panose="020F0502020204030204" pitchFamily="34" charset="0"/>
              </a:rPr>
              <a:t> </a:t>
            </a:r>
            <a:r>
              <a:rPr lang="ro-RO" altLang="de-DE" sz="1600" dirty="0">
                <a:latin typeface="Comic Sans MS" panose="030F0702030302020204" pitchFamily="66" charset="0"/>
                <a:ea typeface="Calibri" panose="020F0502020204030204" pitchFamily="34" charset="0"/>
                <a:cs typeface="Calibri" panose="020F0502020204030204" pitchFamily="34" charset="0"/>
              </a:rPr>
              <a:t>12, scrie 2 și 1 ține minte</a:t>
            </a:r>
          </a:p>
          <a:p>
            <a:pPr>
              <a:lnSpc>
                <a:spcPct val="114000"/>
              </a:lnSpc>
            </a:pPr>
            <a:r>
              <a:rPr lang="ro-RO" altLang="de-DE" sz="1600" dirty="0">
                <a:latin typeface="Comic Sans MS" panose="030F0702030302020204" pitchFamily="66" charset="0"/>
                <a:ea typeface="Calibri" panose="020F0502020204030204" pitchFamily="34" charset="0"/>
                <a:cs typeface="Calibri" panose="020F0502020204030204" pitchFamily="34" charset="0"/>
              </a:rPr>
              <a:t>Calculează 2</a:t>
            </a:r>
            <a:r>
              <a:rPr lang="de-DE" altLang="de-DE" sz="1600" dirty="0">
                <a:latin typeface="Comic Sans MS" panose="030F0702030302020204" pitchFamily="66" charset="0"/>
                <a:ea typeface="Calibri" panose="020F0502020204030204" pitchFamily="34" charset="0"/>
                <a:cs typeface="Calibri" panose="020F0502020204030204" pitchFamily="34" charset="0"/>
              </a:rPr>
              <a:t> </a:t>
            </a:r>
            <a:r>
              <a:rPr lang="de-DE" sz="1600" b="1" dirty="0">
                <a:latin typeface="Comic Sans MS" panose="030F0902030302020204" pitchFamily="66" charset="0"/>
              </a:rPr>
              <a:t>· </a:t>
            </a:r>
            <a:r>
              <a:rPr lang="ro-RO" altLang="de-DE" sz="1600" dirty="0">
                <a:latin typeface="Comic Sans MS" panose="030F0702030302020204" pitchFamily="66" charset="0"/>
                <a:ea typeface="Calibri" panose="020F0502020204030204" pitchFamily="34" charset="0"/>
                <a:cs typeface="Calibri" panose="020F0502020204030204" pitchFamily="34" charset="0"/>
              </a:rPr>
              <a:t>2</a:t>
            </a:r>
            <a:r>
              <a:rPr lang="de-DE" altLang="de-DE" sz="1600" dirty="0">
                <a:latin typeface="Comic Sans MS" panose="030F0702030302020204" pitchFamily="66" charset="0"/>
                <a:ea typeface="Calibri" panose="020F0502020204030204" pitchFamily="34" charset="0"/>
                <a:cs typeface="Calibri" panose="020F0502020204030204" pitchFamily="34" charset="0"/>
              </a:rPr>
              <a:t> </a:t>
            </a:r>
            <a:r>
              <a:rPr lang="ro-RO" altLang="de-DE" sz="1600" dirty="0">
                <a:latin typeface="Comic Sans MS" panose="030F0702030302020204" pitchFamily="66" charset="0"/>
                <a:ea typeface="Calibri" panose="020F0502020204030204" pitchFamily="34" charset="0"/>
                <a:cs typeface="Calibri" panose="020F0502020204030204" pitchFamily="34" charset="0"/>
              </a:rPr>
              <a:t>=</a:t>
            </a:r>
            <a:r>
              <a:rPr lang="de-DE" altLang="de-DE" sz="1600" dirty="0">
                <a:latin typeface="Comic Sans MS" panose="030F0702030302020204" pitchFamily="66" charset="0"/>
                <a:ea typeface="Calibri" panose="020F0502020204030204" pitchFamily="34" charset="0"/>
                <a:cs typeface="Calibri" panose="020F0502020204030204" pitchFamily="34" charset="0"/>
              </a:rPr>
              <a:t> </a:t>
            </a:r>
            <a:r>
              <a:rPr lang="ro-RO" altLang="de-DE" sz="1600" dirty="0">
                <a:latin typeface="Comic Sans MS" panose="030F0702030302020204" pitchFamily="66" charset="0"/>
                <a:ea typeface="Calibri" panose="020F0502020204030204" pitchFamily="34" charset="0"/>
                <a:cs typeface="Calibri" panose="020F0502020204030204" pitchFamily="34" charset="0"/>
              </a:rPr>
              <a:t>4, 1 în minte, scrie 5</a:t>
            </a:r>
          </a:p>
          <a:p>
            <a:pPr>
              <a:lnSpc>
                <a:spcPct val="114000"/>
              </a:lnSpc>
              <a:spcAft>
                <a:spcPts val="600"/>
              </a:spcAft>
            </a:pPr>
            <a:r>
              <a:rPr lang="ro-RO" altLang="de-DE" sz="1600" dirty="0">
                <a:latin typeface="Comic Sans MS" panose="030F0702030302020204" pitchFamily="66" charset="0"/>
                <a:ea typeface="Calibri" panose="020F0502020204030204" pitchFamily="34" charset="0"/>
                <a:cs typeface="Calibri" panose="020F0502020204030204" pitchFamily="34" charset="0"/>
              </a:rPr>
              <a:t>Calculează 2</a:t>
            </a:r>
            <a:r>
              <a:rPr lang="de-DE" altLang="de-DE" sz="1600" dirty="0">
                <a:latin typeface="Comic Sans MS" panose="030F0702030302020204" pitchFamily="66" charset="0"/>
                <a:ea typeface="Calibri" panose="020F0502020204030204" pitchFamily="34" charset="0"/>
                <a:cs typeface="Calibri" panose="020F0502020204030204" pitchFamily="34" charset="0"/>
              </a:rPr>
              <a:t> </a:t>
            </a:r>
            <a:r>
              <a:rPr lang="de-DE" sz="1600" b="1" dirty="0">
                <a:latin typeface="Comic Sans MS" panose="030F0902030302020204" pitchFamily="66" charset="0"/>
              </a:rPr>
              <a:t>· </a:t>
            </a:r>
            <a:r>
              <a:rPr lang="ro-RO" altLang="de-DE" sz="1600" dirty="0">
                <a:latin typeface="Comic Sans MS" panose="030F0702030302020204" pitchFamily="66" charset="0"/>
                <a:ea typeface="Calibri" panose="020F0502020204030204" pitchFamily="34" charset="0"/>
                <a:cs typeface="Calibri" panose="020F0502020204030204" pitchFamily="34" charset="0"/>
              </a:rPr>
              <a:t>3</a:t>
            </a:r>
            <a:r>
              <a:rPr lang="de-DE" altLang="de-DE" sz="1600" dirty="0">
                <a:latin typeface="Comic Sans MS" panose="030F0702030302020204" pitchFamily="66" charset="0"/>
                <a:ea typeface="Calibri" panose="020F0502020204030204" pitchFamily="34" charset="0"/>
                <a:cs typeface="Calibri" panose="020F0502020204030204" pitchFamily="34" charset="0"/>
              </a:rPr>
              <a:t> </a:t>
            </a:r>
            <a:r>
              <a:rPr lang="ro-RO" altLang="de-DE" sz="1600" dirty="0">
                <a:latin typeface="Comic Sans MS" panose="030F0702030302020204" pitchFamily="66" charset="0"/>
                <a:ea typeface="Calibri" panose="020F0502020204030204" pitchFamily="34" charset="0"/>
                <a:cs typeface="Calibri" panose="020F0502020204030204" pitchFamily="34" charset="0"/>
              </a:rPr>
              <a:t>=</a:t>
            </a:r>
            <a:r>
              <a:rPr lang="de-DE" altLang="de-DE" sz="1600" dirty="0">
                <a:latin typeface="Comic Sans MS" panose="030F0702030302020204" pitchFamily="66" charset="0"/>
                <a:ea typeface="Calibri" panose="020F0502020204030204" pitchFamily="34" charset="0"/>
                <a:cs typeface="Calibri" panose="020F0502020204030204" pitchFamily="34" charset="0"/>
              </a:rPr>
              <a:t> </a:t>
            </a:r>
            <a:r>
              <a:rPr lang="ro-RO" altLang="de-DE" sz="1600" dirty="0">
                <a:latin typeface="Comic Sans MS" panose="030F0702030302020204" pitchFamily="66" charset="0"/>
                <a:ea typeface="Calibri" panose="020F0502020204030204" pitchFamily="34" charset="0"/>
                <a:cs typeface="Calibri" panose="020F0502020204030204" pitchFamily="34" charset="0"/>
              </a:rPr>
              <a:t>6, scrie 6</a:t>
            </a:r>
            <a:endParaRPr lang="de-DE" altLang="de-DE" sz="2400" dirty="0">
              <a:latin typeface="Comic Sans MS" panose="030F0702030302020204" pitchFamily="66" charset="0"/>
              <a:ea typeface="Calibri" panose="020F0502020204030204" pitchFamily="34" charset="0"/>
              <a:cs typeface="Calibri" panose="020F0502020204030204" pitchFamily="34" charset="0"/>
            </a:endParaRPr>
          </a:p>
          <a:p>
            <a:r>
              <a:rPr lang="de-DE" altLang="de-DE" sz="1400" dirty="0">
                <a:solidFill>
                  <a:schemeClr val="bg1">
                    <a:lumMod val="65000"/>
                  </a:schemeClr>
                </a:solidFill>
                <a:latin typeface="Comic Sans MS" panose="030F0702030302020204" pitchFamily="66" charset="0"/>
                <a:ea typeface="Calibri" panose="020F0502020204030204" pitchFamily="34" charset="0"/>
                <a:cs typeface="Calibri" panose="020F0502020204030204" pitchFamily="34" charset="0"/>
              </a:rPr>
              <a:t>[ü</a:t>
            </a:r>
            <a:r>
              <a:rPr lang="ro-RO" altLang="de-DE" sz="1400" dirty="0">
                <a:solidFill>
                  <a:schemeClr val="bg1">
                    <a:lumMod val="65000"/>
                  </a:schemeClr>
                </a:solidFill>
                <a:latin typeface="Comic Sans MS" panose="030F0702030302020204" pitchFamily="66" charset="0"/>
                <a:ea typeface="Calibri" panose="020F0502020204030204" pitchFamily="34" charset="0"/>
                <a:cs typeface="Calibri" panose="020F0502020204030204" pitchFamily="34" charset="0"/>
              </a:rPr>
              <a:t>ntschepe de la setschii primului numar: kalkuleasa doj ori schasse egal dojsspresetsche, sskrie 2 schi unu tzine minte. Kalkuleasa doj ori doj egal patru, unu in minte, sskrie tschintsch. Kalkuleasa doj ori trej egal schasse, sskrie schasse</a:t>
            </a:r>
            <a:r>
              <a:rPr lang="de-DE" altLang="de-DE" sz="1400" dirty="0">
                <a:solidFill>
                  <a:schemeClr val="bg1">
                    <a:lumMod val="65000"/>
                  </a:schemeClr>
                </a:solidFill>
                <a:latin typeface="Comic Sans MS" panose="030F0702030302020204" pitchFamily="66" charset="0"/>
                <a:ea typeface="Calibri" panose="020F0502020204030204" pitchFamily="34" charset="0"/>
                <a:cs typeface="Calibri" panose="020F0502020204030204" pitchFamily="34" charset="0"/>
              </a:rPr>
              <a:t>]</a:t>
            </a:r>
          </a:p>
        </p:txBody>
      </p:sp>
      <p:graphicFrame>
        <p:nvGraphicFramePr>
          <p:cNvPr id="9" name="Tabelle 6">
            <a:extLst>
              <a:ext uri="{FF2B5EF4-FFF2-40B4-BE49-F238E27FC236}">
                <a16:creationId xmlns:a16="http://schemas.microsoft.com/office/drawing/2014/main" id="{36008DF2-3F86-558D-9AD8-5D8F5763B387}"/>
              </a:ext>
            </a:extLst>
          </p:cNvPr>
          <p:cNvGraphicFramePr>
            <a:graphicFrameLocks noGrp="1"/>
          </p:cNvGraphicFramePr>
          <p:nvPr>
            <p:extLst>
              <p:ext uri="{D42A27DB-BD31-4B8C-83A1-F6EECF244321}">
                <p14:modId xmlns:p14="http://schemas.microsoft.com/office/powerpoint/2010/main" val="575898905"/>
              </p:ext>
            </p:extLst>
          </p:nvPr>
        </p:nvGraphicFramePr>
        <p:xfrm>
          <a:off x="338517" y="1973472"/>
          <a:ext cx="3744000" cy="3744000"/>
        </p:xfrm>
        <a:graphic>
          <a:graphicData uri="http://schemas.openxmlformats.org/drawingml/2006/table">
            <a:tbl>
              <a:tblPr firstRow="1" bandRow="1">
                <a:tableStyleId>{C4B1156A-380E-4F78-BDF5-A606A8083BF9}</a:tableStyleId>
              </a:tblPr>
              <a:tblGrid>
                <a:gridCol w="468000">
                  <a:extLst>
                    <a:ext uri="{9D8B030D-6E8A-4147-A177-3AD203B41FA5}">
                      <a16:colId xmlns:a16="http://schemas.microsoft.com/office/drawing/2014/main" val="590205481"/>
                    </a:ext>
                  </a:extLst>
                </a:gridCol>
                <a:gridCol w="468000">
                  <a:extLst>
                    <a:ext uri="{9D8B030D-6E8A-4147-A177-3AD203B41FA5}">
                      <a16:colId xmlns:a16="http://schemas.microsoft.com/office/drawing/2014/main" val="1901688748"/>
                    </a:ext>
                  </a:extLst>
                </a:gridCol>
                <a:gridCol w="468000">
                  <a:extLst>
                    <a:ext uri="{9D8B030D-6E8A-4147-A177-3AD203B41FA5}">
                      <a16:colId xmlns:a16="http://schemas.microsoft.com/office/drawing/2014/main" val="1623895879"/>
                    </a:ext>
                  </a:extLst>
                </a:gridCol>
                <a:gridCol w="468000">
                  <a:extLst>
                    <a:ext uri="{9D8B030D-6E8A-4147-A177-3AD203B41FA5}">
                      <a16:colId xmlns:a16="http://schemas.microsoft.com/office/drawing/2014/main" val="543135299"/>
                    </a:ext>
                  </a:extLst>
                </a:gridCol>
                <a:gridCol w="468000">
                  <a:extLst>
                    <a:ext uri="{9D8B030D-6E8A-4147-A177-3AD203B41FA5}">
                      <a16:colId xmlns:a16="http://schemas.microsoft.com/office/drawing/2014/main" val="3154863477"/>
                    </a:ext>
                  </a:extLst>
                </a:gridCol>
                <a:gridCol w="468000">
                  <a:extLst>
                    <a:ext uri="{9D8B030D-6E8A-4147-A177-3AD203B41FA5}">
                      <a16:colId xmlns:a16="http://schemas.microsoft.com/office/drawing/2014/main" val="140997131"/>
                    </a:ext>
                  </a:extLst>
                </a:gridCol>
                <a:gridCol w="468000">
                  <a:extLst>
                    <a:ext uri="{9D8B030D-6E8A-4147-A177-3AD203B41FA5}">
                      <a16:colId xmlns:a16="http://schemas.microsoft.com/office/drawing/2014/main" val="2215343285"/>
                    </a:ext>
                  </a:extLst>
                </a:gridCol>
                <a:gridCol w="468000">
                  <a:extLst>
                    <a:ext uri="{9D8B030D-6E8A-4147-A177-3AD203B41FA5}">
                      <a16:colId xmlns:a16="http://schemas.microsoft.com/office/drawing/2014/main" val="1605836446"/>
                    </a:ext>
                  </a:extLst>
                </a:gridCol>
              </a:tblGrid>
              <a:tr h="468000">
                <a:tc>
                  <a:txBody>
                    <a:bodyPr/>
                    <a:lstStyle/>
                    <a:p>
                      <a:pPr algn="ctr"/>
                      <a:endParaRPr lang="de-DE" sz="2400" dirty="0">
                        <a:latin typeface="Comic Sans MS" panose="030F0902030302020204" pitchFamily="66" charset="0"/>
                      </a:endParaRPr>
                    </a:p>
                  </a:txBody>
                  <a:tcPr>
                    <a:noFill/>
                  </a:tcPr>
                </a:tc>
                <a:tc>
                  <a:txBody>
                    <a:bodyPr/>
                    <a:lstStyle/>
                    <a:p>
                      <a:pPr algn="ctr"/>
                      <a:endParaRPr lang="de-DE" sz="2400" dirty="0">
                        <a:latin typeface="Comic Sans MS" panose="030F0902030302020204" pitchFamily="66" charset="0"/>
                      </a:endParaRPr>
                    </a:p>
                  </a:txBody>
                  <a:tcPr>
                    <a:noFill/>
                  </a:tcPr>
                </a:tc>
                <a:tc>
                  <a:txBody>
                    <a:bodyPr/>
                    <a:lstStyle/>
                    <a:p>
                      <a:pPr algn="ctr"/>
                      <a:endParaRPr lang="de-DE" sz="2400" dirty="0">
                        <a:latin typeface="Comic Sans MS" panose="030F0902030302020204" pitchFamily="66" charset="0"/>
                      </a:endParaRPr>
                    </a:p>
                  </a:txBody>
                  <a:tcPr>
                    <a:noFill/>
                  </a:tcPr>
                </a:tc>
                <a:tc>
                  <a:txBody>
                    <a:bodyPr/>
                    <a:lstStyle/>
                    <a:p>
                      <a:pPr algn="ctr"/>
                      <a:endParaRPr lang="de-DE" sz="2400" dirty="0">
                        <a:latin typeface="Comic Sans MS" panose="030F0902030302020204" pitchFamily="66" charset="0"/>
                      </a:endParaRPr>
                    </a:p>
                  </a:txBody>
                  <a:tcPr>
                    <a:noFill/>
                  </a:tcPr>
                </a:tc>
                <a:tc>
                  <a:txBody>
                    <a:bodyPr/>
                    <a:lstStyle/>
                    <a:p>
                      <a:pPr algn="ctr"/>
                      <a:endParaRPr lang="de-DE" sz="2400">
                        <a:latin typeface="Comic Sans MS" panose="030F0902030302020204" pitchFamily="66" charset="0"/>
                      </a:endParaRPr>
                    </a:p>
                  </a:txBody>
                  <a:tcPr>
                    <a:noFill/>
                  </a:tcPr>
                </a:tc>
                <a:tc>
                  <a:txBody>
                    <a:bodyPr/>
                    <a:lstStyle/>
                    <a:p>
                      <a:pPr algn="ctr"/>
                      <a:endParaRPr lang="de-DE" sz="2400">
                        <a:latin typeface="Comic Sans MS" panose="030F0902030302020204" pitchFamily="66" charset="0"/>
                      </a:endParaRPr>
                    </a:p>
                  </a:txBody>
                  <a:tcPr>
                    <a:noFill/>
                  </a:tcPr>
                </a:tc>
                <a:tc>
                  <a:txBody>
                    <a:bodyPr/>
                    <a:lstStyle/>
                    <a:p>
                      <a:pPr algn="ctr"/>
                      <a:endParaRPr lang="de-DE" sz="2400">
                        <a:latin typeface="Comic Sans MS" panose="030F0902030302020204" pitchFamily="66" charset="0"/>
                      </a:endParaRPr>
                    </a:p>
                  </a:txBody>
                  <a:tcPr>
                    <a:noFill/>
                  </a:tcPr>
                </a:tc>
                <a:tc>
                  <a:txBody>
                    <a:bodyPr/>
                    <a:lstStyle/>
                    <a:p>
                      <a:pPr algn="ctr"/>
                      <a:endParaRPr lang="de-DE" sz="2400">
                        <a:latin typeface="Comic Sans MS" panose="030F0902030302020204" pitchFamily="66" charset="0"/>
                      </a:endParaRPr>
                    </a:p>
                  </a:txBody>
                  <a:tcPr>
                    <a:noFill/>
                  </a:tcPr>
                </a:tc>
                <a:extLst>
                  <a:ext uri="{0D108BD9-81ED-4DB2-BD59-A6C34878D82A}">
                    <a16:rowId xmlns:a16="http://schemas.microsoft.com/office/drawing/2014/main" val="2374317525"/>
                  </a:ext>
                </a:extLst>
              </a:tr>
              <a:tr h="468000">
                <a:tc>
                  <a:txBody>
                    <a:bodyPr/>
                    <a:lstStyle/>
                    <a:p>
                      <a:pPr algn="ctr"/>
                      <a:endParaRPr lang="de-DE" sz="2400">
                        <a:latin typeface="Comic Sans MS" panose="030F0902030302020204" pitchFamily="66" charset="0"/>
                      </a:endParaRPr>
                    </a:p>
                  </a:txBody>
                  <a:tcPr>
                    <a:noFill/>
                  </a:tcPr>
                </a:tc>
                <a:tc>
                  <a:txBody>
                    <a:bodyPr/>
                    <a:lstStyle/>
                    <a:p>
                      <a:pPr algn="ctr"/>
                      <a:r>
                        <a:rPr lang="de-DE" sz="2400" dirty="0">
                          <a:latin typeface="Comic Sans MS" panose="030F0902030302020204" pitchFamily="66" charset="0"/>
                        </a:rPr>
                        <a:t>3</a:t>
                      </a:r>
                    </a:p>
                  </a:txBody>
                  <a:tcPr>
                    <a:noFill/>
                  </a:tcPr>
                </a:tc>
                <a:tc>
                  <a:txBody>
                    <a:bodyPr/>
                    <a:lstStyle/>
                    <a:p>
                      <a:pPr algn="ctr"/>
                      <a:r>
                        <a:rPr lang="de-DE" sz="2400" dirty="0">
                          <a:latin typeface="Comic Sans MS" panose="030F0902030302020204" pitchFamily="66" charset="0"/>
                        </a:rPr>
                        <a:t>2</a:t>
                      </a:r>
                    </a:p>
                  </a:txBody>
                  <a:tcPr>
                    <a:noFill/>
                  </a:tcPr>
                </a:tc>
                <a:tc>
                  <a:txBody>
                    <a:bodyPr/>
                    <a:lstStyle/>
                    <a:p>
                      <a:pPr algn="ctr"/>
                      <a:r>
                        <a:rPr lang="de-DE" sz="2400" dirty="0">
                          <a:latin typeface="Comic Sans MS" panose="030F0902030302020204" pitchFamily="66" charset="0"/>
                        </a:rPr>
                        <a:t>6</a:t>
                      </a:r>
                    </a:p>
                  </a:txBody>
                  <a:tcPr>
                    <a:noFill/>
                  </a:tcPr>
                </a:tc>
                <a:tc>
                  <a:txBody>
                    <a:bodyPr/>
                    <a:lstStyle/>
                    <a:p>
                      <a:pPr algn="ctr"/>
                      <a:endParaRPr lang="de-DE" sz="2400" dirty="0">
                        <a:latin typeface="Comic Sans MS" panose="030F0902030302020204" pitchFamily="66" charset="0"/>
                      </a:endParaRPr>
                    </a:p>
                  </a:txBody>
                  <a:tcPr>
                    <a:noFill/>
                  </a:tcPr>
                </a:tc>
                <a:tc>
                  <a:txBody>
                    <a:bodyPr/>
                    <a:lstStyle/>
                    <a:p>
                      <a:pPr algn="ctr"/>
                      <a:r>
                        <a:rPr lang="de-DE" sz="2400" dirty="0">
                          <a:latin typeface="Comic Sans MS" panose="030F0902030302020204" pitchFamily="66" charset="0"/>
                        </a:rPr>
                        <a:t>2</a:t>
                      </a:r>
                    </a:p>
                  </a:txBody>
                  <a:tcPr>
                    <a:noFill/>
                  </a:tcPr>
                </a:tc>
                <a:tc>
                  <a:txBody>
                    <a:bodyPr/>
                    <a:lstStyle/>
                    <a:p>
                      <a:pPr algn="ctr"/>
                      <a:r>
                        <a:rPr lang="de-DE" sz="2400" dirty="0">
                          <a:latin typeface="Comic Sans MS" panose="030F0902030302020204" pitchFamily="66" charset="0"/>
                        </a:rPr>
                        <a:t>3</a:t>
                      </a:r>
                    </a:p>
                  </a:txBody>
                  <a:tcPr>
                    <a:noFill/>
                  </a:tcPr>
                </a:tc>
                <a:tc>
                  <a:txBody>
                    <a:bodyPr/>
                    <a:lstStyle/>
                    <a:p>
                      <a:pPr algn="ctr"/>
                      <a:endParaRPr lang="de-DE" sz="2400">
                        <a:latin typeface="Comic Sans MS" panose="030F0902030302020204" pitchFamily="66" charset="0"/>
                      </a:endParaRPr>
                    </a:p>
                  </a:txBody>
                  <a:tcPr>
                    <a:noFill/>
                  </a:tcPr>
                </a:tc>
                <a:extLst>
                  <a:ext uri="{0D108BD9-81ED-4DB2-BD59-A6C34878D82A}">
                    <a16:rowId xmlns:a16="http://schemas.microsoft.com/office/drawing/2014/main" val="1974342779"/>
                  </a:ext>
                </a:extLst>
              </a:tr>
              <a:tr h="468000">
                <a:tc>
                  <a:txBody>
                    <a:bodyPr/>
                    <a:lstStyle/>
                    <a:p>
                      <a:pPr algn="ctr"/>
                      <a:endParaRPr lang="de-DE" sz="2400">
                        <a:latin typeface="Comic Sans MS" panose="030F0902030302020204" pitchFamily="66" charset="0"/>
                      </a:endParaRPr>
                    </a:p>
                  </a:txBody>
                  <a:tcPr>
                    <a:noFill/>
                  </a:tcPr>
                </a:tc>
                <a:tc>
                  <a:txBody>
                    <a:bodyPr/>
                    <a:lstStyle/>
                    <a:p>
                      <a:pPr algn="ctr"/>
                      <a:endParaRPr lang="de-DE" sz="2400">
                        <a:latin typeface="Comic Sans MS" panose="030F0902030302020204" pitchFamily="66" charset="0"/>
                      </a:endParaRPr>
                    </a:p>
                  </a:txBody>
                  <a:tcPr>
                    <a:noFill/>
                  </a:tcPr>
                </a:tc>
                <a:tc>
                  <a:txBody>
                    <a:bodyPr/>
                    <a:lstStyle/>
                    <a:p>
                      <a:pPr algn="ctr"/>
                      <a:r>
                        <a:rPr lang="de-DE" sz="1600" dirty="0">
                          <a:solidFill>
                            <a:srgbClr val="0070C0"/>
                          </a:solidFill>
                          <a:latin typeface="Comic Sans MS" panose="030F0902030302020204" pitchFamily="66" charset="0"/>
                        </a:rPr>
                        <a:t>ZT</a:t>
                      </a:r>
                    </a:p>
                  </a:txBody>
                  <a:tcPr>
                    <a:noFill/>
                  </a:tcPr>
                </a:tc>
                <a:tc>
                  <a:txBody>
                    <a:bodyPr/>
                    <a:lstStyle/>
                    <a:p>
                      <a:pPr algn="ctr"/>
                      <a:r>
                        <a:rPr lang="de-DE" sz="1600" dirty="0">
                          <a:solidFill>
                            <a:schemeClr val="accent3"/>
                          </a:solidFill>
                          <a:latin typeface="Comic Sans MS" panose="030F0902030302020204" pitchFamily="66" charset="0"/>
                        </a:rPr>
                        <a:t>T</a:t>
                      </a:r>
                    </a:p>
                  </a:txBody>
                  <a:tcPr>
                    <a:noFill/>
                  </a:tcPr>
                </a:tc>
                <a:tc>
                  <a:txBody>
                    <a:bodyPr/>
                    <a:lstStyle/>
                    <a:p>
                      <a:pPr algn="ctr"/>
                      <a:r>
                        <a:rPr lang="de-DE" sz="1600" dirty="0">
                          <a:solidFill>
                            <a:schemeClr val="accent6"/>
                          </a:solidFill>
                          <a:latin typeface="Comic Sans MS" panose="030F0902030302020204" pitchFamily="66" charset="0"/>
                        </a:rPr>
                        <a:t>H</a:t>
                      </a:r>
                    </a:p>
                  </a:txBody>
                  <a:tcPr>
                    <a:noFill/>
                  </a:tcPr>
                </a:tc>
                <a:tc>
                  <a:txBody>
                    <a:bodyPr/>
                    <a:lstStyle/>
                    <a:p>
                      <a:pPr algn="ctr"/>
                      <a:r>
                        <a:rPr lang="de-DE" sz="1600" dirty="0">
                          <a:solidFill>
                            <a:schemeClr val="accent1"/>
                          </a:solidFill>
                          <a:latin typeface="Comic Sans MS" panose="030F0902030302020204" pitchFamily="66" charset="0"/>
                        </a:rPr>
                        <a:t>Z</a:t>
                      </a:r>
                    </a:p>
                  </a:txBody>
                  <a:tcPr>
                    <a:noFill/>
                  </a:tcPr>
                </a:tc>
                <a:tc>
                  <a:txBody>
                    <a:bodyPr/>
                    <a:lstStyle/>
                    <a:p>
                      <a:pPr algn="ctr"/>
                      <a:r>
                        <a:rPr lang="de-DE" sz="1600" dirty="0">
                          <a:solidFill>
                            <a:schemeClr val="accent2"/>
                          </a:solidFill>
                          <a:latin typeface="Comic Sans MS" panose="030F0902030302020204" pitchFamily="66" charset="0"/>
                        </a:rPr>
                        <a:t>E</a:t>
                      </a:r>
                    </a:p>
                  </a:txBody>
                  <a:tcPr>
                    <a:noFill/>
                  </a:tcPr>
                </a:tc>
                <a:tc>
                  <a:txBody>
                    <a:bodyPr/>
                    <a:lstStyle/>
                    <a:p>
                      <a:pPr algn="ctr"/>
                      <a:endParaRPr lang="de-DE" sz="2400" dirty="0">
                        <a:latin typeface="Comic Sans MS" panose="030F0902030302020204" pitchFamily="66" charset="0"/>
                      </a:endParaRPr>
                    </a:p>
                  </a:txBody>
                  <a:tcPr>
                    <a:noFill/>
                  </a:tcPr>
                </a:tc>
                <a:extLst>
                  <a:ext uri="{0D108BD9-81ED-4DB2-BD59-A6C34878D82A}">
                    <a16:rowId xmlns:a16="http://schemas.microsoft.com/office/drawing/2014/main" val="1061232145"/>
                  </a:ext>
                </a:extLst>
              </a:tr>
              <a:tr h="468000">
                <a:tc>
                  <a:txBody>
                    <a:bodyPr/>
                    <a:lstStyle/>
                    <a:p>
                      <a:pPr algn="ctr"/>
                      <a:endParaRPr lang="de-DE" sz="2400">
                        <a:latin typeface="Comic Sans MS" panose="030F0902030302020204" pitchFamily="66" charset="0"/>
                      </a:endParaRPr>
                    </a:p>
                  </a:txBody>
                  <a:tcPr>
                    <a:noFill/>
                  </a:tcPr>
                </a:tc>
                <a:tc>
                  <a:txBody>
                    <a:bodyPr/>
                    <a:lstStyle/>
                    <a:p>
                      <a:pPr algn="ctr"/>
                      <a:endParaRPr lang="de-DE" sz="2400">
                        <a:latin typeface="Comic Sans MS" panose="030F0902030302020204" pitchFamily="66" charset="0"/>
                      </a:endParaRPr>
                    </a:p>
                  </a:txBody>
                  <a:tcPr>
                    <a:noFill/>
                  </a:tcPr>
                </a:tc>
                <a:tc>
                  <a:txBody>
                    <a:bodyPr/>
                    <a:lstStyle/>
                    <a:p>
                      <a:pPr algn="ctr"/>
                      <a:endParaRPr lang="de-DE" sz="2400">
                        <a:latin typeface="Comic Sans MS" panose="030F0902030302020204" pitchFamily="66" charset="0"/>
                      </a:endParaRPr>
                    </a:p>
                  </a:txBody>
                  <a:tcPr>
                    <a:noFill/>
                  </a:tcPr>
                </a:tc>
                <a:tc>
                  <a:txBody>
                    <a:bodyPr/>
                    <a:lstStyle/>
                    <a:p>
                      <a:pPr algn="ctr"/>
                      <a:r>
                        <a:rPr lang="de-DE" sz="2400" dirty="0">
                          <a:latin typeface="Comic Sans MS" panose="030F0902030302020204" pitchFamily="66" charset="0"/>
                        </a:rPr>
                        <a:t>6</a:t>
                      </a:r>
                    </a:p>
                  </a:txBody>
                  <a:tcPr>
                    <a:noFill/>
                  </a:tcPr>
                </a:tc>
                <a:tc>
                  <a:txBody>
                    <a:bodyPr/>
                    <a:lstStyle/>
                    <a:p>
                      <a:pPr algn="ctr"/>
                      <a:r>
                        <a:rPr lang="de-DE" sz="2400" dirty="0">
                          <a:latin typeface="Comic Sans MS" panose="030F0902030302020204" pitchFamily="66" charset="0"/>
                        </a:rPr>
                        <a:t>5</a:t>
                      </a:r>
                    </a:p>
                  </a:txBody>
                  <a:tcPr>
                    <a:noFill/>
                  </a:tcPr>
                </a:tc>
                <a:tc>
                  <a:txBody>
                    <a:bodyPr/>
                    <a:lstStyle/>
                    <a:p>
                      <a:pPr algn="ctr"/>
                      <a:r>
                        <a:rPr lang="de-DE" sz="2400" dirty="0">
                          <a:latin typeface="Comic Sans MS" panose="030F0902030302020204" pitchFamily="66" charset="0"/>
                        </a:rPr>
                        <a:t>2</a:t>
                      </a:r>
                    </a:p>
                  </a:txBody>
                  <a:tcPr>
                    <a:noFill/>
                  </a:tcPr>
                </a:tc>
                <a:tc>
                  <a:txBody>
                    <a:bodyPr/>
                    <a:lstStyle/>
                    <a:p>
                      <a:pPr algn="ctr"/>
                      <a:endParaRPr lang="de-DE" sz="2400" dirty="0">
                        <a:latin typeface="Comic Sans MS" panose="030F0902030302020204" pitchFamily="66" charset="0"/>
                      </a:endParaRPr>
                    </a:p>
                  </a:txBody>
                  <a:tcPr>
                    <a:noFill/>
                  </a:tcPr>
                </a:tc>
                <a:tc>
                  <a:txBody>
                    <a:bodyPr/>
                    <a:lstStyle/>
                    <a:p>
                      <a:pPr algn="ctr"/>
                      <a:endParaRPr lang="de-DE" sz="2400" dirty="0">
                        <a:latin typeface="Comic Sans MS" panose="030F0902030302020204" pitchFamily="66" charset="0"/>
                      </a:endParaRPr>
                    </a:p>
                  </a:txBody>
                  <a:tcPr>
                    <a:noFill/>
                  </a:tcPr>
                </a:tc>
                <a:extLst>
                  <a:ext uri="{0D108BD9-81ED-4DB2-BD59-A6C34878D82A}">
                    <a16:rowId xmlns:a16="http://schemas.microsoft.com/office/drawing/2014/main" val="3866908675"/>
                  </a:ext>
                </a:extLst>
              </a:tr>
              <a:tr h="468000">
                <a:tc>
                  <a:txBody>
                    <a:bodyPr/>
                    <a:lstStyle/>
                    <a:p>
                      <a:pPr algn="ctr"/>
                      <a:endParaRPr lang="de-DE" sz="2400" dirty="0">
                        <a:latin typeface="Comic Sans MS" panose="030F0902030302020204" pitchFamily="66" charset="0"/>
                      </a:endParaRPr>
                    </a:p>
                  </a:txBody>
                  <a:tcPr>
                    <a:noFill/>
                  </a:tcPr>
                </a:tc>
                <a:tc>
                  <a:txBody>
                    <a:bodyPr/>
                    <a:lstStyle/>
                    <a:p>
                      <a:pPr algn="ctr"/>
                      <a:endParaRPr lang="de-DE" sz="2400" dirty="0">
                        <a:latin typeface="Comic Sans MS" panose="030F0902030302020204" pitchFamily="66" charset="0"/>
                      </a:endParaRPr>
                    </a:p>
                  </a:txBody>
                  <a:tcPr>
                    <a:noFill/>
                  </a:tcPr>
                </a:tc>
                <a:tc>
                  <a:txBody>
                    <a:bodyPr/>
                    <a:lstStyle/>
                    <a:p>
                      <a:pPr algn="ctr"/>
                      <a:endParaRPr lang="de-DE" sz="2400">
                        <a:latin typeface="Comic Sans MS" panose="030F0902030302020204" pitchFamily="66" charset="0"/>
                      </a:endParaRPr>
                    </a:p>
                  </a:txBody>
                  <a:tcPr>
                    <a:noFill/>
                  </a:tcPr>
                </a:tc>
                <a:tc>
                  <a:txBody>
                    <a:bodyPr/>
                    <a:lstStyle/>
                    <a:p>
                      <a:pPr algn="ctr"/>
                      <a:endParaRPr lang="de-DE" sz="2400">
                        <a:latin typeface="Comic Sans MS" panose="030F0902030302020204" pitchFamily="66" charset="0"/>
                      </a:endParaRPr>
                    </a:p>
                  </a:txBody>
                  <a:tcPr>
                    <a:noFill/>
                  </a:tcPr>
                </a:tc>
                <a:tc>
                  <a:txBody>
                    <a:bodyPr/>
                    <a:lstStyle/>
                    <a:p>
                      <a:pPr algn="ctr"/>
                      <a:endParaRPr lang="de-DE" sz="2400" dirty="0">
                        <a:latin typeface="Comic Sans MS" panose="030F0902030302020204" pitchFamily="66" charset="0"/>
                      </a:endParaRPr>
                    </a:p>
                  </a:txBody>
                  <a:tcPr>
                    <a:noFill/>
                  </a:tcPr>
                </a:tc>
                <a:tc>
                  <a:txBody>
                    <a:bodyPr/>
                    <a:lstStyle/>
                    <a:p>
                      <a:pPr algn="ctr"/>
                      <a:endParaRPr lang="de-DE" sz="2400" dirty="0">
                        <a:latin typeface="Comic Sans MS" panose="030F0902030302020204" pitchFamily="66" charset="0"/>
                      </a:endParaRPr>
                    </a:p>
                  </a:txBody>
                  <a:tcPr>
                    <a:noFill/>
                  </a:tcPr>
                </a:tc>
                <a:tc>
                  <a:txBody>
                    <a:bodyPr/>
                    <a:lstStyle/>
                    <a:p>
                      <a:pPr algn="ctr"/>
                      <a:endParaRPr lang="de-DE" sz="2400" dirty="0">
                        <a:latin typeface="Comic Sans MS" panose="030F0902030302020204" pitchFamily="66" charset="0"/>
                      </a:endParaRPr>
                    </a:p>
                  </a:txBody>
                  <a:tcPr>
                    <a:noFill/>
                  </a:tcPr>
                </a:tc>
                <a:tc>
                  <a:txBody>
                    <a:bodyPr/>
                    <a:lstStyle/>
                    <a:p>
                      <a:pPr algn="ctr"/>
                      <a:endParaRPr lang="de-DE" sz="2400" dirty="0">
                        <a:latin typeface="Comic Sans MS" panose="030F0902030302020204" pitchFamily="66" charset="0"/>
                      </a:endParaRPr>
                    </a:p>
                  </a:txBody>
                  <a:tcPr>
                    <a:noFill/>
                  </a:tcPr>
                </a:tc>
                <a:extLst>
                  <a:ext uri="{0D108BD9-81ED-4DB2-BD59-A6C34878D82A}">
                    <a16:rowId xmlns:a16="http://schemas.microsoft.com/office/drawing/2014/main" val="1395352982"/>
                  </a:ext>
                </a:extLst>
              </a:tr>
              <a:tr h="468000">
                <a:tc>
                  <a:txBody>
                    <a:bodyPr/>
                    <a:lstStyle/>
                    <a:p>
                      <a:pPr algn="ctr"/>
                      <a:endParaRPr lang="de-DE" sz="2400" dirty="0">
                        <a:latin typeface="Comic Sans MS" panose="030F0902030302020204" pitchFamily="66" charset="0"/>
                      </a:endParaRPr>
                    </a:p>
                  </a:txBody>
                  <a:tcPr>
                    <a:noFill/>
                  </a:tcPr>
                </a:tc>
                <a:tc>
                  <a:txBody>
                    <a:bodyPr/>
                    <a:lstStyle/>
                    <a:p>
                      <a:pPr algn="ctr"/>
                      <a:endParaRPr lang="de-DE" sz="2400" dirty="0">
                        <a:latin typeface="Comic Sans MS" panose="030F0902030302020204" pitchFamily="66" charset="0"/>
                      </a:endParaRPr>
                    </a:p>
                  </a:txBody>
                  <a:tcPr>
                    <a:noFill/>
                  </a:tcPr>
                </a:tc>
                <a:tc>
                  <a:txBody>
                    <a:bodyPr/>
                    <a:lstStyle/>
                    <a:p>
                      <a:pPr algn="ctr"/>
                      <a:endParaRPr lang="de-DE" sz="2400">
                        <a:latin typeface="Comic Sans MS" panose="030F0902030302020204" pitchFamily="66" charset="0"/>
                      </a:endParaRPr>
                    </a:p>
                  </a:txBody>
                  <a:tcPr>
                    <a:noFill/>
                  </a:tcPr>
                </a:tc>
                <a:tc>
                  <a:txBody>
                    <a:bodyPr/>
                    <a:lstStyle/>
                    <a:p>
                      <a:pPr algn="ctr"/>
                      <a:endParaRPr lang="de-DE" sz="2400">
                        <a:latin typeface="Comic Sans MS" panose="030F0902030302020204" pitchFamily="66" charset="0"/>
                      </a:endParaRPr>
                    </a:p>
                  </a:txBody>
                  <a:tcPr>
                    <a:noFill/>
                  </a:tcPr>
                </a:tc>
                <a:tc>
                  <a:txBody>
                    <a:bodyPr/>
                    <a:lstStyle/>
                    <a:p>
                      <a:pPr algn="ctr"/>
                      <a:endParaRPr lang="de-DE" sz="2400">
                        <a:latin typeface="Comic Sans MS" panose="030F0902030302020204" pitchFamily="66" charset="0"/>
                      </a:endParaRPr>
                    </a:p>
                  </a:txBody>
                  <a:tcPr>
                    <a:noFill/>
                  </a:tcPr>
                </a:tc>
                <a:tc>
                  <a:txBody>
                    <a:bodyPr/>
                    <a:lstStyle/>
                    <a:p>
                      <a:pPr algn="ctr"/>
                      <a:endParaRPr lang="de-DE" sz="2400" dirty="0">
                        <a:latin typeface="Comic Sans MS" panose="030F0902030302020204" pitchFamily="66" charset="0"/>
                      </a:endParaRPr>
                    </a:p>
                  </a:txBody>
                  <a:tcPr>
                    <a:noFill/>
                  </a:tcPr>
                </a:tc>
                <a:tc>
                  <a:txBody>
                    <a:bodyPr/>
                    <a:lstStyle/>
                    <a:p>
                      <a:pPr algn="ctr"/>
                      <a:endParaRPr lang="de-DE" sz="2400" dirty="0">
                        <a:latin typeface="Comic Sans MS" panose="030F0902030302020204" pitchFamily="66" charset="0"/>
                      </a:endParaRPr>
                    </a:p>
                  </a:txBody>
                  <a:tcPr>
                    <a:noFill/>
                  </a:tcPr>
                </a:tc>
                <a:tc>
                  <a:txBody>
                    <a:bodyPr/>
                    <a:lstStyle/>
                    <a:p>
                      <a:pPr algn="ctr"/>
                      <a:endParaRPr lang="de-DE" sz="2400" dirty="0">
                        <a:latin typeface="Comic Sans MS" panose="030F0902030302020204" pitchFamily="66" charset="0"/>
                      </a:endParaRPr>
                    </a:p>
                  </a:txBody>
                  <a:tcPr>
                    <a:noFill/>
                  </a:tcPr>
                </a:tc>
                <a:extLst>
                  <a:ext uri="{0D108BD9-81ED-4DB2-BD59-A6C34878D82A}">
                    <a16:rowId xmlns:a16="http://schemas.microsoft.com/office/drawing/2014/main" val="147436501"/>
                  </a:ext>
                </a:extLst>
              </a:tr>
              <a:tr h="468000">
                <a:tc>
                  <a:txBody>
                    <a:bodyPr/>
                    <a:lstStyle/>
                    <a:p>
                      <a:pPr algn="ctr"/>
                      <a:endParaRPr lang="de-DE" sz="2400" dirty="0">
                        <a:latin typeface="Comic Sans MS" panose="030F0902030302020204" pitchFamily="66" charset="0"/>
                      </a:endParaRPr>
                    </a:p>
                  </a:txBody>
                  <a:tcPr>
                    <a:noFill/>
                  </a:tcPr>
                </a:tc>
                <a:tc>
                  <a:txBody>
                    <a:bodyPr/>
                    <a:lstStyle/>
                    <a:p>
                      <a:pPr algn="ctr"/>
                      <a:endParaRPr lang="de-DE" sz="2400" dirty="0">
                        <a:latin typeface="Comic Sans MS" panose="030F0902030302020204" pitchFamily="66" charset="0"/>
                      </a:endParaRPr>
                    </a:p>
                  </a:txBody>
                  <a:tcPr>
                    <a:noFill/>
                  </a:tcPr>
                </a:tc>
                <a:tc>
                  <a:txBody>
                    <a:bodyPr/>
                    <a:lstStyle/>
                    <a:p>
                      <a:pPr algn="ctr"/>
                      <a:endParaRPr lang="de-DE" sz="2400">
                        <a:latin typeface="Comic Sans MS" panose="030F0902030302020204" pitchFamily="66" charset="0"/>
                      </a:endParaRPr>
                    </a:p>
                  </a:txBody>
                  <a:tcPr>
                    <a:noFill/>
                  </a:tcPr>
                </a:tc>
                <a:tc>
                  <a:txBody>
                    <a:bodyPr/>
                    <a:lstStyle/>
                    <a:p>
                      <a:pPr algn="ctr"/>
                      <a:endParaRPr lang="de-DE" sz="2400">
                        <a:latin typeface="Comic Sans MS" panose="030F0902030302020204" pitchFamily="66" charset="0"/>
                      </a:endParaRPr>
                    </a:p>
                  </a:txBody>
                  <a:tcPr>
                    <a:noFill/>
                  </a:tcPr>
                </a:tc>
                <a:tc>
                  <a:txBody>
                    <a:bodyPr/>
                    <a:lstStyle/>
                    <a:p>
                      <a:pPr algn="ctr"/>
                      <a:endParaRPr lang="de-DE" sz="2400">
                        <a:latin typeface="Comic Sans MS" panose="030F0902030302020204" pitchFamily="66" charset="0"/>
                      </a:endParaRPr>
                    </a:p>
                  </a:txBody>
                  <a:tcPr>
                    <a:noFill/>
                  </a:tcPr>
                </a:tc>
                <a:tc>
                  <a:txBody>
                    <a:bodyPr/>
                    <a:lstStyle/>
                    <a:p>
                      <a:pPr algn="ctr"/>
                      <a:endParaRPr lang="de-DE" sz="2400" dirty="0">
                        <a:latin typeface="Comic Sans MS" panose="030F0902030302020204" pitchFamily="66" charset="0"/>
                      </a:endParaRPr>
                    </a:p>
                  </a:txBody>
                  <a:tcPr>
                    <a:noFill/>
                  </a:tcPr>
                </a:tc>
                <a:tc>
                  <a:txBody>
                    <a:bodyPr/>
                    <a:lstStyle/>
                    <a:p>
                      <a:pPr algn="ctr"/>
                      <a:endParaRPr lang="de-DE" sz="2400" dirty="0">
                        <a:latin typeface="Comic Sans MS" panose="030F0902030302020204" pitchFamily="66" charset="0"/>
                      </a:endParaRPr>
                    </a:p>
                  </a:txBody>
                  <a:tcPr>
                    <a:noFill/>
                  </a:tcPr>
                </a:tc>
                <a:tc>
                  <a:txBody>
                    <a:bodyPr/>
                    <a:lstStyle/>
                    <a:p>
                      <a:pPr algn="ctr"/>
                      <a:endParaRPr lang="de-DE" sz="2400" dirty="0">
                        <a:latin typeface="Comic Sans MS" panose="030F0902030302020204" pitchFamily="66" charset="0"/>
                      </a:endParaRPr>
                    </a:p>
                  </a:txBody>
                  <a:tcPr>
                    <a:noFill/>
                  </a:tcPr>
                </a:tc>
                <a:extLst>
                  <a:ext uri="{0D108BD9-81ED-4DB2-BD59-A6C34878D82A}">
                    <a16:rowId xmlns:a16="http://schemas.microsoft.com/office/drawing/2014/main" val="815698236"/>
                  </a:ext>
                </a:extLst>
              </a:tr>
              <a:tr h="468000">
                <a:tc>
                  <a:txBody>
                    <a:bodyPr/>
                    <a:lstStyle/>
                    <a:p>
                      <a:pPr algn="ctr"/>
                      <a:endParaRPr lang="de-DE" sz="2400" dirty="0">
                        <a:latin typeface="Comic Sans MS" panose="030F0902030302020204" pitchFamily="66" charset="0"/>
                      </a:endParaRPr>
                    </a:p>
                  </a:txBody>
                  <a:tcPr>
                    <a:noFill/>
                  </a:tcPr>
                </a:tc>
                <a:tc>
                  <a:txBody>
                    <a:bodyPr/>
                    <a:lstStyle/>
                    <a:p>
                      <a:pPr algn="ctr"/>
                      <a:endParaRPr lang="de-DE" sz="2400" dirty="0">
                        <a:latin typeface="Comic Sans MS" panose="030F0902030302020204" pitchFamily="66" charset="0"/>
                      </a:endParaRPr>
                    </a:p>
                  </a:txBody>
                  <a:tcPr>
                    <a:noFill/>
                  </a:tcPr>
                </a:tc>
                <a:tc>
                  <a:txBody>
                    <a:bodyPr/>
                    <a:lstStyle/>
                    <a:p>
                      <a:pPr algn="ctr"/>
                      <a:endParaRPr lang="de-DE" sz="2400">
                        <a:latin typeface="Comic Sans MS" panose="030F0902030302020204" pitchFamily="66" charset="0"/>
                      </a:endParaRPr>
                    </a:p>
                  </a:txBody>
                  <a:tcPr>
                    <a:noFill/>
                  </a:tcPr>
                </a:tc>
                <a:tc>
                  <a:txBody>
                    <a:bodyPr/>
                    <a:lstStyle/>
                    <a:p>
                      <a:pPr algn="ctr"/>
                      <a:endParaRPr lang="de-DE" sz="2400">
                        <a:latin typeface="Comic Sans MS" panose="030F0902030302020204" pitchFamily="66" charset="0"/>
                      </a:endParaRPr>
                    </a:p>
                  </a:txBody>
                  <a:tcPr>
                    <a:noFill/>
                  </a:tcPr>
                </a:tc>
                <a:tc>
                  <a:txBody>
                    <a:bodyPr/>
                    <a:lstStyle/>
                    <a:p>
                      <a:pPr algn="ctr"/>
                      <a:endParaRPr lang="de-DE" sz="2400">
                        <a:latin typeface="Comic Sans MS" panose="030F0902030302020204" pitchFamily="66" charset="0"/>
                      </a:endParaRPr>
                    </a:p>
                  </a:txBody>
                  <a:tcPr>
                    <a:noFill/>
                  </a:tcPr>
                </a:tc>
                <a:tc>
                  <a:txBody>
                    <a:bodyPr/>
                    <a:lstStyle/>
                    <a:p>
                      <a:pPr algn="ctr"/>
                      <a:endParaRPr lang="de-DE" sz="2400" dirty="0">
                        <a:latin typeface="Comic Sans MS" panose="030F0902030302020204" pitchFamily="66" charset="0"/>
                      </a:endParaRPr>
                    </a:p>
                  </a:txBody>
                  <a:tcPr>
                    <a:noFill/>
                  </a:tcPr>
                </a:tc>
                <a:tc>
                  <a:txBody>
                    <a:bodyPr/>
                    <a:lstStyle/>
                    <a:p>
                      <a:pPr algn="ctr"/>
                      <a:endParaRPr lang="de-DE" sz="2400" dirty="0">
                        <a:latin typeface="Comic Sans MS" panose="030F0902030302020204" pitchFamily="66" charset="0"/>
                      </a:endParaRPr>
                    </a:p>
                  </a:txBody>
                  <a:tcPr>
                    <a:noFill/>
                  </a:tcPr>
                </a:tc>
                <a:tc>
                  <a:txBody>
                    <a:bodyPr/>
                    <a:lstStyle/>
                    <a:p>
                      <a:pPr algn="ctr"/>
                      <a:endParaRPr lang="de-DE" sz="2400" dirty="0">
                        <a:latin typeface="Comic Sans MS" panose="030F0902030302020204" pitchFamily="66" charset="0"/>
                      </a:endParaRPr>
                    </a:p>
                  </a:txBody>
                  <a:tcPr>
                    <a:noFill/>
                  </a:tcPr>
                </a:tc>
                <a:extLst>
                  <a:ext uri="{0D108BD9-81ED-4DB2-BD59-A6C34878D82A}">
                    <a16:rowId xmlns:a16="http://schemas.microsoft.com/office/drawing/2014/main" val="3815997340"/>
                  </a:ext>
                </a:extLst>
              </a:tr>
            </a:tbl>
          </a:graphicData>
        </a:graphic>
      </p:graphicFrame>
      <p:cxnSp>
        <p:nvCxnSpPr>
          <p:cNvPr id="10" name="Gerade Verbindung 9">
            <a:extLst>
              <a:ext uri="{FF2B5EF4-FFF2-40B4-BE49-F238E27FC236}">
                <a16:creationId xmlns:a16="http://schemas.microsoft.com/office/drawing/2014/main" id="{4E4E6D5D-353C-D881-649A-8262C70CF5F2}"/>
              </a:ext>
            </a:extLst>
          </p:cNvPr>
          <p:cNvCxnSpPr>
            <a:cxnSpLocks/>
          </p:cNvCxnSpPr>
          <p:nvPr/>
        </p:nvCxnSpPr>
        <p:spPr>
          <a:xfrm>
            <a:off x="808476" y="2909953"/>
            <a:ext cx="2814400"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1" name="Gerade Verbindung mit Pfeil 10"/>
          <p:cNvCxnSpPr>
            <a:cxnSpLocks/>
          </p:cNvCxnSpPr>
          <p:nvPr/>
        </p:nvCxnSpPr>
        <p:spPr>
          <a:xfrm flipH="1">
            <a:off x="3041855" y="2105555"/>
            <a:ext cx="1321271" cy="379458"/>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sp>
        <p:nvSpPr>
          <p:cNvPr id="13" name="Textfeld 12">
            <a:extLst>
              <a:ext uri="{FF2B5EF4-FFF2-40B4-BE49-F238E27FC236}">
                <a16:creationId xmlns:a16="http://schemas.microsoft.com/office/drawing/2014/main" id="{FA2346D2-EA6B-CDDD-B42E-DB59E78CFE71}"/>
              </a:ext>
            </a:extLst>
          </p:cNvPr>
          <p:cNvSpPr txBox="1"/>
          <p:nvPr/>
        </p:nvSpPr>
        <p:spPr>
          <a:xfrm>
            <a:off x="2309662" y="2357533"/>
            <a:ext cx="302922" cy="461665"/>
          </a:xfrm>
          <a:prstGeom prst="rect">
            <a:avLst/>
          </a:prstGeom>
          <a:noFill/>
        </p:spPr>
        <p:txBody>
          <a:bodyPr wrap="square" rtlCol="0">
            <a:spAutoFit/>
          </a:bodyPr>
          <a:lstStyle/>
          <a:p>
            <a:r>
              <a:rPr lang="de-DE" sz="2400" b="1" dirty="0">
                <a:latin typeface="Comic Sans MS" panose="030F0902030302020204" pitchFamily="66" charset="0"/>
              </a:rPr>
              <a:t>.</a:t>
            </a:r>
          </a:p>
        </p:txBody>
      </p:sp>
      <p:pic>
        <p:nvPicPr>
          <p:cNvPr id="6" name="Recorded Sound">
            <a:hlinkClick r:id="" action="ppaction://media"/>
            <a:extLst>
              <a:ext uri="{FF2B5EF4-FFF2-40B4-BE49-F238E27FC236}">
                <a16:creationId xmlns:a16="http://schemas.microsoft.com/office/drawing/2014/main" id="{11DCF760-5AE9-4207-433C-69125CE651C4}"/>
              </a:ext>
            </a:extLst>
          </p:cNvPr>
          <p:cNvPicPr>
            <a:picLocks noChangeAspect="1"/>
          </p:cNvPicPr>
          <p:nvPr>
            <a:audioFile r:link="rId6"/>
            <p:extLst>
              <p:ext uri="{DAA4B4D4-6D71-4841-9C94-3DE7FCFB9230}">
                <p14:media xmlns:p14="http://schemas.microsoft.com/office/powerpoint/2010/main" r:embed="rId5"/>
              </p:ext>
            </p:extLst>
          </p:nvPr>
        </p:nvPicPr>
        <p:blipFill>
          <a:blip r:embed="rId12">
            <a:lum bright="70000" contrast="-70000"/>
          </a:blip>
          <a:stretch>
            <a:fillRect/>
          </a:stretch>
        </p:blipFill>
        <p:spPr>
          <a:xfrm>
            <a:off x="7296406" y="417977"/>
            <a:ext cx="432000" cy="432000"/>
          </a:xfrm>
          <a:prstGeom prst="rect">
            <a:avLst/>
          </a:prstGeom>
        </p:spPr>
      </p:pic>
      <p:pic>
        <p:nvPicPr>
          <p:cNvPr id="7" name="Recorded Sound">
            <a:hlinkClick r:id="" action="ppaction://media"/>
            <a:extLst>
              <a:ext uri="{FF2B5EF4-FFF2-40B4-BE49-F238E27FC236}">
                <a16:creationId xmlns:a16="http://schemas.microsoft.com/office/drawing/2014/main" id="{D057B704-909D-8E01-03CE-6094D47F495B}"/>
              </a:ext>
            </a:extLst>
          </p:cNvPr>
          <p:cNvPicPr>
            <a:picLocks noChangeAspect="1"/>
          </p:cNvPicPr>
          <p:nvPr>
            <a:audioFile r:link="rId8"/>
            <p:extLst>
              <p:ext uri="{DAA4B4D4-6D71-4841-9C94-3DE7FCFB9230}">
                <p14:media xmlns:p14="http://schemas.microsoft.com/office/powerpoint/2010/main" r:embed="rId7"/>
              </p:ext>
            </p:extLst>
          </p:nvPr>
        </p:nvPicPr>
        <p:blipFill>
          <a:blip r:embed="rId12">
            <a:lum bright="70000" contrast="-70000"/>
          </a:blip>
          <a:stretch>
            <a:fillRect/>
          </a:stretch>
        </p:blipFill>
        <p:spPr>
          <a:xfrm>
            <a:off x="9195273" y="4172916"/>
            <a:ext cx="432000" cy="432000"/>
          </a:xfrm>
          <a:prstGeom prst="rect">
            <a:avLst/>
          </a:prstGeom>
        </p:spPr>
      </p:pic>
    </p:spTree>
    <p:extLst>
      <p:ext uri="{BB962C8B-B14F-4D97-AF65-F5344CB8AC3E}">
        <p14:creationId xmlns:p14="http://schemas.microsoft.com/office/powerpoint/2010/main" val="3001501200"/>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16"/>
                </p:tgtEl>
              </p:cMediaNode>
            </p:audio>
            <p:audio>
              <p:cMediaNode vol="80000">
                <p:cTn id="3" fill="hold" display="0">
                  <p:stCondLst>
                    <p:cond delay="indefinite"/>
                  </p:stCondLst>
                  <p:endCondLst>
                    <p:cond evt="onStopAudio" delay="0">
                      <p:tgtEl>
                        <p:sldTgt/>
                      </p:tgtEl>
                    </p:cond>
                  </p:endCondLst>
                </p:cTn>
                <p:tgtEl>
                  <p:spTgt spid="17"/>
                </p:tgtEl>
              </p:cMediaNode>
            </p:audio>
            <p:audio>
              <p:cMediaNode vol="80000">
                <p:cTn id="4" fill="hold" display="0">
                  <p:stCondLst>
                    <p:cond delay="indefinite"/>
                  </p:stCondLst>
                  <p:endCondLst>
                    <p:cond evt="onStopAudio" delay="0">
                      <p:tgtEl>
                        <p:sldTgt/>
                      </p:tgtEl>
                    </p:cond>
                  </p:endCondLst>
                </p:cTn>
                <p:tgtEl>
                  <p:spTgt spid="6"/>
                </p:tgtEl>
              </p:cMediaNode>
            </p:audio>
            <p:audio>
              <p:cMediaNode vol="80000">
                <p:cTn id="5"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bgerundetes Rechteck 31">
            <a:extLst>
              <a:ext uri="{FF2B5EF4-FFF2-40B4-BE49-F238E27FC236}">
                <a16:creationId xmlns:a16="http://schemas.microsoft.com/office/drawing/2014/main" id="{CB8E7968-F5FD-2CC8-6AD4-B7A54CA8B205}"/>
              </a:ext>
            </a:extLst>
          </p:cNvPr>
          <p:cNvSpPr/>
          <p:nvPr/>
        </p:nvSpPr>
        <p:spPr>
          <a:xfrm>
            <a:off x="4292444" y="1540043"/>
            <a:ext cx="5392977" cy="4680135"/>
          </a:xfrm>
          <a:prstGeom prst="roundRect">
            <a:avLst>
              <a:gd name="adj" fmla="val 4291"/>
            </a:avLst>
          </a:prstGeom>
          <a:solidFill>
            <a:srgbClr val="317A8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dirty="0"/>
          </a:p>
        </p:txBody>
      </p:sp>
      <p:sp>
        <p:nvSpPr>
          <p:cNvPr id="7" name="Rechteck 6">
            <a:extLst>
              <a:ext uri="{FF2B5EF4-FFF2-40B4-BE49-F238E27FC236}">
                <a16:creationId xmlns:a16="http://schemas.microsoft.com/office/drawing/2014/main" id="{A6444D3E-77AA-C03D-6211-3EF472B02AAF}"/>
              </a:ext>
            </a:extLst>
          </p:cNvPr>
          <p:cNvSpPr/>
          <p:nvPr/>
        </p:nvSpPr>
        <p:spPr>
          <a:xfrm>
            <a:off x="144000" y="144000"/>
            <a:ext cx="4148444" cy="54795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2308" rtlCol="0" anchor="ctr"/>
          <a:lstStyle/>
          <a:p>
            <a:r>
              <a:rPr lang="de-DE" sz="2400" dirty="0">
                <a:solidFill>
                  <a:schemeClr val="tx1"/>
                </a:solidFill>
                <a:latin typeface="Comic Sans MS" panose="030F0902030302020204" pitchFamily="66" charset="0"/>
              </a:rPr>
              <a:t>Schriftliche Multiplikation</a:t>
            </a:r>
          </a:p>
        </p:txBody>
      </p:sp>
      <p:sp>
        <p:nvSpPr>
          <p:cNvPr id="8" name="Rechteck 7">
            <a:extLst>
              <a:ext uri="{FF2B5EF4-FFF2-40B4-BE49-F238E27FC236}">
                <a16:creationId xmlns:a16="http://schemas.microsoft.com/office/drawing/2014/main" id="{0E8F2ACD-DCF5-B4BB-19D3-17CF0B3CE532}"/>
              </a:ext>
            </a:extLst>
          </p:cNvPr>
          <p:cNvSpPr/>
          <p:nvPr/>
        </p:nvSpPr>
        <p:spPr>
          <a:xfrm>
            <a:off x="4612376" y="-52499"/>
            <a:ext cx="3308698" cy="94095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2308"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o-RO"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Înmulțirea în scris</a:t>
            </a:r>
            <a:r>
              <a:rPr kumimoji="0" lang="de-DE"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de-DE" sz="1800" b="0" i="0" u="none" strike="noStrike" kern="1200" cap="none" spc="0" normalizeH="0" baseline="0" noProof="0" dirty="0">
                <a:ln>
                  <a:noFill/>
                </a:ln>
                <a:solidFill>
                  <a:prstClr val="white">
                    <a:lumMod val="65000"/>
                  </a:prstClr>
                </a:solidFill>
                <a:effectLst/>
                <a:uLnTx/>
                <a:uFillTx/>
                <a:latin typeface="Comic Sans MS" panose="030F0702030302020204" pitchFamily="66" charset="0"/>
                <a:ea typeface="+mn-ea"/>
                <a:cs typeface="+mn-cs"/>
              </a:rPr>
              <a:t>[</a:t>
            </a:r>
            <a:r>
              <a:rPr kumimoji="0" lang="ro-RO" sz="1800" b="0" i="0" u="none" strike="noStrike" kern="1200" cap="none" spc="0" normalizeH="0" baseline="0" noProof="0" dirty="0">
                <a:ln>
                  <a:noFill/>
                </a:ln>
                <a:solidFill>
                  <a:prstClr val="white">
                    <a:lumMod val="65000"/>
                  </a:prstClr>
                </a:solidFill>
                <a:effectLst/>
                <a:uLnTx/>
                <a:uFillTx/>
                <a:latin typeface="Comic Sans MS" panose="030F0702030302020204" pitchFamily="66" charset="0"/>
                <a:ea typeface="+mn-ea"/>
                <a:cs typeface="+mn-cs"/>
              </a:rPr>
              <a:t>inmultzirea in sskriss</a:t>
            </a:r>
            <a:r>
              <a:rPr kumimoji="0" lang="de-DE" sz="1800" b="0" i="0" u="none" strike="noStrike" kern="1200" cap="none" spc="0" normalizeH="0" baseline="0" noProof="0" dirty="0">
                <a:ln>
                  <a:noFill/>
                </a:ln>
                <a:solidFill>
                  <a:prstClr val="white">
                    <a:lumMod val="65000"/>
                  </a:prstClr>
                </a:solidFill>
                <a:effectLst/>
                <a:uLnTx/>
                <a:uFillTx/>
                <a:latin typeface="Comic Sans MS" panose="030F0702030302020204" pitchFamily="66" charset="0"/>
                <a:ea typeface="+mn-ea"/>
                <a:cs typeface="+mn-cs"/>
              </a:rPr>
              <a:t>]</a:t>
            </a:r>
            <a:endParaRPr kumimoji="0" lang="de-DE" sz="2000" b="0" i="0" u="none" strike="noStrike" kern="1200" cap="none" spc="0" normalizeH="0" baseline="0" noProof="0" dirty="0">
              <a:ln>
                <a:noFill/>
              </a:ln>
              <a:solidFill>
                <a:prstClr val="white">
                  <a:lumMod val="65000"/>
                </a:prstClr>
              </a:solidFill>
              <a:effectLst/>
              <a:uLnTx/>
              <a:uFillTx/>
              <a:latin typeface="Comic Sans MS" panose="030F0702030302020204" pitchFamily="66" charset="0"/>
              <a:ea typeface="+mn-ea"/>
              <a:cs typeface="+mn-cs"/>
            </a:endParaRPr>
          </a:p>
        </p:txBody>
      </p:sp>
      <p:graphicFrame>
        <p:nvGraphicFramePr>
          <p:cNvPr id="10" name="Tabelle 6">
            <a:extLst>
              <a:ext uri="{FF2B5EF4-FFF2-40B4-BE49-F238E27FC236}">
                <a16:creationId xmlns:a16="http://schemas.microsoft.com/office/drawing/2014/main" id="{7FFA9FD3-9BB7-082C-3B8C-20D47F50BA19}"/>
              </a:ext>
            </a:extLst>
          </p:cNvPr>
          <p:cNvGraphicFramePr>
            <a:graphicFrameLocks noGrp="1"/>
          </p:cNvGraphicFramePr>
          <p:nvPr>
            <p:extLst>
              <p:ext uri="{D42A27DB-BD31-4B8C-83A1-F6EECF244321}">
                <p14:modId xmlns:p14="http://schemas.microsoft.com/office/powerpoint/2010/main" val="3227155697"/>
              </p:ext>
            </p:extLst>
          </p:nvPr>
        </p:nvGraphicFramePr>
        <p:xfrm>
          <a:off x="338517" y="1973472"/>
          <a:ext cx="3744000" cy="3744000"/>
        </p:xfrm>
        <a:graphic>
          <a:graphicData uri="http://schemas.openxmlformats.org/drawingml/2006/table">
            <a:tbl>
              <a:tblPr firstRow="1" bandRow="1">
                <a:tableStyleId>{C4B1156A-380E-4F78-BDF5-A606A8083BF9}</a:tableStyleId>
              </a:tblPr>
              <a:tblGrid>
                <a:gridCol w="468000">
                  <a:extLst>
                    <a:ext uri="{9D8B030D-6E8A-4147-A177-3AD203B41FA5}">
                      <a16:colId xmlns:a16="http://schemas.microsoft.com/office/drawing/2014/main" val="590205481"/>
                    </a:ext>
                  </a:extLst>
                </a:gridCol>
                <a:gridCol w="468000">
                  <a:extLst>
                    <a:ext uri="{9D8B030D-6E8A-4147-A177-3AD203B41FA5}">
                      <a16:colId xmlns:a16="http://schemas.microsoft.com/office/drawing/2014/main" val="1901688748"/>
                    </a:ext>
                  </a:extLst>
                </a:gridCol>
                <a:gridCol w="468000">
                  <a:extLst>
                    <a:ext uri="{9D8B030D-6E8A-4147-A177-3AD203B41FA5}">
                      <a16:colId xmlns:a16="http://schemas.microsoft.com/office/drawing/2014/main" val="1623895879"/>
                    </a:ext>
                  </a:extLst>
                </a:gridCol>
                <a:gridCol w="468000">
                  <a:extLst>
                    <a:ext uri="{9D8B030D-6E8A-4147-A177-3AD203B41FA5}">
                      <a16:colId xmlns:a16="http://schemas.microsoft.com/office/drawing/2014/main" val="543135299"/>
                    </a:ext>
                  </a:extLst>
                </a:gridCol>
                <a:gridCol w="468000">
                  <a:extLst>
                    <a:ext uri="{9D8B030D-6E8A-4147-A177-3AD203B41FA5}">
                      <a16:colId xmlns:a16="http://schemas.microsoft.com/office/drawing/2014/main" val="3154863477"/>
                    </a:ext>
                  </a:extLst>
                </a:gridCol>
                <a:gridCol w="468000">
                  <a:extLst>
                    <a:ext uri="{9D8B030D-6E8A-4147-A177-3AD203B41FA5}">
                      <a16:colId xmlns:a16="http://schemas.microsoft.com/office/drawing/2014/main" val="140997131"/>
                    </a:ext>
                  </a:extLst>
                </a:gridCol>
                <a:gridCol w="468000">
                  <a:extLst>
                    <a:ext uri="{9D8B030D-6E8A-4147-A177-3AD203B41FA5}">
                      <a16:colId xmlns:a16="http://schemas.microsoft.com/office/drawing/2014/main" val="2215343285"/>
                    </a:ext>
                  </a:extLst>
                </a:gridCol>
                <a:gridCol w="468000">
                  <a:extLst>
                    <a:ext uri="{9D8B030D-6E8A-4147-A177-3AD203B41FA5}">
                      <a16:colId xmlns:a16="http://schemas.microsoft.com/office/drawing/2014/main" val="1605836446"/>
                    </a:ext>
                  </a:extLst>
                </a:gridCol>
              </a:tblGrid>
              <a:tr h="468000">
                <a:tc>
                  <a:txBody>
                    <a:bodyPr/>
                    <a:lstStyle/>
                    <a:p>
                      <a:pPr algn="ctr"/>
                      <a:endParaRPr lang="de-DE" sz="2400" dirty="0">
                        <a:latin typeface="Comic Sans MS" panose="030F0902030302020204" pitchFamily="66" charset="0"/>
                      </a:endParaRPr>
                    </a:p>
                  </a:txBody>
                  <a:tcPr>
                    <a:noFill/>
                  </a:tcPr>
                </a:tc>
                <a:tc>
                  <a:txBody>
                    <a:bodyPr/>
                    <a:lstStyle/>
                    <a:p>
                      <a:pPr algn="ctr"/>
                      <a:endParaRPr lang="de-DE" sz="2400" dirty="0">
                        <a:latin typeface="Comic Sans MS" panose="030F0902030302020204" pitchFamily="66" charset="0"/>
                      </a:endParaRPr>
                    </a:p>
                  </a:txBody>
                  <a:tcPr>
                    <a:noFill/>
                  </a:tcPr>
                </a:tc>
                <a:tc>
                  <a:txBody>
                    <a:bodyPr/>
                    <a:lstStyle/>
                    <a:p>
                      <a:pPr algn="ctr"/>
                      <a:endParaRPr lang="de-DE" sz="2400" dirty="0">
                        <a:latin typeface="Comic Sans MS" panose="030F0902030302020204" pitchFamily="66" charset="0"/>
                      </a:endParaRPr>
                    </a:p>
                  </a:txBody>
                  <a:tcPr>
                    <a:noFill/>
                  </a:tcPr>
                </a:tc>
                <a:tc>
                  <a:txBody>
                    <a:bodyPr/>
                    <a:lstStyle/>
                    <a:p>
                      <a:pPr algn="ctr"/>
                      <a:endParaRPr lang="de-DE" sz="2400" dirty="0">
                        <a:latin typeface="Comic Sans MS" panose="030F0902030302020204" pitchFamily="66" charset="0"/>
                      </a:endParaRPr>
                    </a:p>
                  </a:txBody>
                  <a:tcPr>
                    <a:noFill/>
                  </a:tcPr>
                </a:tc>
                <a:tc>
                  <a:txBody>
                    <a:bodyPr/>
                    <a:lstStyle/>
                    <a:p>
                      <a:pPr algn="ctr"/>
                      <a:endParaRPr lang="de-DE" sz="2400">
                        <a:latin typeface="Comic Sans MS" panose="030F0902030302020204" pitchFamily="66" charset="0"/>
                      </a:endParaRPr>
                    </a:p>
                  </a:txBody>
                  <a:tcPr>
                    <a:noFill/>
                  </a:tcPr>
                </a:tc>
                <a:tc>
                  <a:txBody>
                    <a:bodyPr/>
                    <a:lstStyle/>
                    <a:p>
                      <a:pPr algn="ctr"/>
                      <a:endParaRPr lang="de-DE" sz="2400">
                        <a:latin typeface="Comic Sans MS" panose="030F0902030302020204" pitchFamily="66" charset="0"/>
                      </a:endParaRPr>
                    </a:p>
                  </a:txBody>
                  <a:tcPr>
                    <a:noFill/>
                  </a:tcPr>
                </a:tc>
                <a:tc>
                  <a:txBody>
                    <a:bodyPr/>
                    <a:lstStyle/>
                    <a:p>
                      <a:pPr algn="ctr"/>
                      <a:endParaRPr lang="de-DE" sz="2400">
                        <a:latin typeface="Comic Sans MS" panose="030F0902030302020204" pitchFamily="66" charset="0"/>
                      </a:endParaRPr>
                    </a:p>
                  </a:txBody>
                  <a:tcPr>
                    <a:noFill/>
                  </a:tcPr>
                </a:tc>
                <a:tc>
                  <a:txBody>
                    <a:bodyPr/>
                    <a:lstStyle/>
                    <a:p>
                      <a:pPr algn="ctr"/>
                      <a:endParaRPr lang="de-DE" sz="2400">
                        <a:latin typeface="Comic Sans MS" panose="030F0902030302020204" pitchFamily="66" charset="0"/>
                      </a:endParaRPr>
                    </a:p>
                  </a:txBody>
                  <a:tcPr>
                    <a:noFill/>
                  </a:tcPr>
                </a:tc>
                <a:extLst>
                  <a:ext uri="{0D108BD9-81ED-4DB2-BD59-A6C34878D82A}">
                    <a16:rowId xmlns:a16="http://schemas.microsoft.com/office/drawing/2014/main" val="2374317525"/>
                  </a:ext>
                </a:extLst>
              </a:tr>
              <a:tr h="468000">
                <a:tc>
                  <a:txBody>
                    <a:bodyPr/>
                    <a:lstStyle/>
                    <a:p>
                      <a:pPr algn="ctr"/>
                      <a:endParaRPr lang="de-DE" sz="2400">
                        <a:latin typeface="Comic Sans MS" panose="030F0902030302020204" pitchFamily="66" charset="0"/>
                      </a:endParaRPr>
                    </a:p>
                  </a:txBody>
                  <a:tcPr>
                    <a:noFill/>
                  </a:tcPr>
                </a:tc>
                <a:tc>
                  <a:txBody>
                    <a:bodyPr/>
                    <a:lstStyle/>
                    <a:p>
                      <a:pPr algn="ctr"/>
                      <a:r>
                        <a:rPr lang="de-DE" sz="2400" dirty="0">
                          <a:latin typeface="Comic Sans MS" panose="030F0902030302020204" pitchFamily="66" charset="0"/>
                        </a:rPr>
                        <a:t>3</a:t>
                      </a:r>
                    </a:p>
                  </a:txBody>
                  <a:tcPr>
                    <a:noFill/>
                  </a:tcPr>
                </a:tc>
                <a:tc>
                  <a:txBody>
                    <a:bodyPr/>
                    <a:lstStyle/>
                    <a:p>
                      <a:pPr algn="ctr"/>
                      <a:r>
                        <a:rPr lang="de-DE" sz="2400" dirty="0">
                          <a:latin typeface="Comic Sans MS" panose="030F0902030302020204" pitchFamily="66" charset="0"/>
                        </a:rPr>
                        <a:t>2</a:t>
                      </a:r>
                    </a:p>
                  </a:txBody>
                  <a:tcPr>
                    <a:noFill/>
                  </a:tcPr>
                </a:tc>
                <a:tc>
                  <a:txBody>
                    <a:bodyPr/>
                    <a:lstStyle/>
                    <a:p>
                      <a:pPr algn="ctr"/>
                      <a:r>
                        <a:rPr lang="de-DE" sz="2400" dirty="0">
                          <a:latin typeface="Comic Sans MS" panose="030F0902030302020204" pitchFamily="66" charset="0"/>
                        </a:rPr>
                        <a:t>6</a:t>
                      </a:r>
                    </a:p>
                  </a:txBody>
                  <a:tcPr>
                    <a:noFill/>
                  </a:tcPr>
                </a:tc>
                <a:tc>
                  <a:txBody>
                    <a:bodyPr/>
                    <a:lstStyle/>
                    <a:p>
                      <a:pPr algn="ctr"/>
                      <a:endParaRPr lang="de-DE" sz="2400" dirty="0">
                        <a:latin typeface="Comic Sans MS" panose="030F0902030302020204" pitchFamily="66" charset="0"/>
                      </a:endParaRPr>
                    </a:p>
                  </a:txBody>
                  <a:tcPr>
                    <a:noFill/>
                  </a:tcPr>
                </a:tc>
                <a:tc>
                  <a:txBody>
                    <a:bodyPr/>
                    <a:lstStyle/>
                    <a:p>
                      <a:pPr algn="ctr"/>
                      <a:r>
                        <a:rPr lang="de-DE" sz="2400" dirty="0">
                          <a:latin typeface="Comic Sans MS" panose="030F0902030302020204" pitchFamily="66" charset="0"/>
                        </a:rPr>
                        <a:t>2</a:t>
                      </a:r>
                    </a:p>
                  </a:txBody>
                  <a:tcPr>
                    <a:noFill/>
                  </a:tcPr>
                </a:tc>
                <a:tc>
                  <a:txBody>
                    <a:bodyPr/>
                    <a:lstStyle/>
                    <a:p>
                      <a:pPr algn="ctr"/>
                      <a:r>
                        <a:rPr lang="de-DE" sz="2400" dirty="0">
                          <a:latin typeface="Comic Sans MS" panose="030F0902030302020204" pitchFamily="66" charset="0"/>
                        </a:rPr>
                        <a:t>3</a:t>
                      </a:r>
                    </a:p>
                  </a:txBody>
                  <a:tcPr>
                    <a:noFill/>
                  </a:tcPr>
                </a:tc>
                <a:tc>
                  <a:txBody>
                    <a:bodyPr/>
                    <a:lstStyle/>
                    <a:p>
                      <a:pPr algn="ctr"/>
                      <a:endParaRPr lang="de-DE" sz="2400">
                        <a:latin typeface="Comic Sans MS" panose="030F0902030302020204" pitchFamily="66" charset="0"/>
                      </a:endParaRPr>
                    </a:p>
                  </a:txBody>
                  <a:tcPr>
                    <a:noFill/>
                  </a:tcPr>
                </a:tc>
                <a:extLst>
                  <a:ext uri="{0D108BD9-81ED-4DB2-BD59-A6C34878D82A}">
                    <a16:rowId xmlns:a16="http://schemas.microsoft.com/office/drawing/2014/main" val="1974342779"/>
                  </a:ext>
                </a:extLst>
              </a:tr>
              <a:tr h="468000">
                <a:tc>
                  <a:txBody>
                    <a:bodyPr/>
                    <a:lstStyle/>
                    <a:p>
                      <a:pPr algn="ctr"/>
                      <a:endParaRPr lang="de-DE" sz="2400">
                        <a:latin typeface="Comic Sans MS" panose="030F0902030302020204" pitchFamily="66" charset="0"/>
                      </a:endParaRPr>
                    </a:p>
                  </a:txBody>
                  <a:tcPr>
                    <a:noFill/>
                  </a:tcPr>
                </a:tc>
                <a:tc>
                  <a:txBody>
                    <a:bodyPr/>
                    <a:lstStyle/>
                    <a:p>
                      <a:pPr algn="ctr"/>
                      <a:endParaRPr lang="de-DE" sz="2400">
                        <a:latin typeface="Comic Sans MS" panose="030F0902030302020204" pitchFamily="66" charset="0"/>
                      </a:endParaRPr>
                    </a:p>
                  </a:txBody>
                  <a:tcPr>
                    <a:noFill/>
                  </a:tcPr>
                </a:tc>
                <a:tc>
                  <a:txBody>
                    <a:bodyPr/>
                    <a:lstStyle/>
                    <a:p>
                      <a:pPr algn="ctr"/>
                      <a:r>
                        <a:rPr lang="de-DE" sz="1600" dirty="0">
                          <a:solidFill>
                            <a:srgbClr val="0070C0"/>
                          </a:solidFill>
                          <a:latin typeface="Comic Sans MS" panose="030F0902030302020204" pitchFamily="66" charset="0"/>
                        </a:rPr>
                        <a:t>ZT</a:t>
                      </a:r>
                    </a:p>
                  </a:txBody>
                  <a:tcPr>
                    <a:noFill/>
                  </a:tcPr>
                </a:tc>
                <a:tc>
                  <a:txBody>
                    <a:bodyPr/>
                    <a:lstStyle/>
                    <a:p>
                      <a:pPr algn="ctr"/>
                      <a:r>
                        <a:rPr lang="de-DE" sz="1600" dirty="0">
                          <a:solidFill>
                            <a:schemeClr val="accent3"/>
                          </a:solidFill>
                          <a:latin typeface="Comic Sans MS" panose="030F0902030302020204" pitchFamily="66" charset="0"/>
                        </a:rPr>
                        <a:t>T</a:t>
                      </a:r>
                    </a:p>
                  </a:txBody>
                  <a:tcPr>
                    <a:noFill/>
                  </a:tcPr>
                </a:tc>
                <a:tc>
                  <a:txBody>
                    <a:bodyPr/>
                    <a:lstStyle/>
                    <a:p>
                      <a:pPr algn="ctr"/>
                      <a:r>
                        <a:rPr lang="de-DE" sz="1600" dirty="0">
                          <a:solidFill>
                            <a:schemeClr val="accent6"/>
                          </a:solidFill>
                          <a:latin typeface="Comic Sans MS" panose="030F0902030302020204" pitchFamily="66" charset="0"/>
                        </a:rPr>
                        <a:t>H</a:t>
                      </a:r>
                    </a:p>
                  </a:txBody>
                  <a:tcPr>
                    <a:noFill/>
                  </a:tcPr>
                </a:tc>
                <a:tc>
                  <a:txBody>
                    <a:bodyPr/>
                    <a:lstStyle/>
                    <a:p>
                      <a:pPr algn="ctr"/>
                      <a:r>
                        <a:rPr lang="de-DE" sz="1600" dirty="0">
                          <a:solidFill>
                            <a:schemeClr val="accent1"/>
                          </a:solidFill>
                          <a:latin typeface="Comic Sans MS" panose="030F0902030302020204" pitchFamily="66" charset="0"/>
                        </a:rPr>
                        <a:t>Z</a:t>
                      </a:r>
                    </a:p>
                  </a:txBody>
                  <a:tcPr>
                    <a:noFill/>
                  </a:tcPr>
                </a:tc>
                <a:tc>
                  <a:txBody>
                    <a:bodyPr/>
                    <a:lstStyle/>
                    <a:p>
                      <a:pPr algn="ctr"/>
                      <a:r>
                        <a:rPr lang="de-DE" sz="1600" dirty="0">
                          <a:solidFill>
                            <a:schemeClr val="accent2"/>
                          </a:solidFill>
                          <a:latin typeface="Comic Sans MS" panose="030F0902030302020204" pitchFamily="66" charset="0"/>
                        </a:rPr>
                        <a:t>E</a:t>
                      </a:r>
                    </a:p>
                  </a:txBody>
                  <a:tcPr>
                    <a:noFill/>
                  </a:tcPr>
                </a:tc>
                <a:tc>
                  <a:txBody>
                    <a:bodyPr/>
                    <a:lstStyle/>
                    <a:p>
                      <a:pPr algn="ctr"/>
                      <a:endParaRPr lang="de-DE" sz="2400">
                        <a:latin typeface="Comic Sans MS" panose="030F0902030302020204" pitchFamily="66" charset="0"/>
                      </a:endParaRPr>
                    </a:p>
                  </a:txBody>
                  <a:tcPr>
                    <a:noFill/>
                  </a:tcPr>
                </a:tc>
                <a:extLst>
                  <a:ext uri="{0D108BD9-81ED-4DB2-BD59-A6C34878D82A}">
                    <a16:rowId xmlns:a16="http://schemas.microsoft.com/office/drawing/2014/main" val="1061232145"/>
                  </a:ext>
                </a:extLst>
              </a:tr>
              <a:tr h="468000">
                <a:tc>
                  <a:txBody>
                    <a:bodyPr/>
                    <a:lstStyle/>
                    <a:p>
                      <a:pPr algn="ctr"/>
                      <a:endParaRPr lang="de-DE" sz="2400">
                        <a:latin typeface="Comic Sans MS" panose="030F0902030302020204" pitchFamily="66" charset="0"/>
                      </a:endParaRPr>
                    </a:p>
                  </a:txBody>
                  <a:tcPr>
                    <a:noFill/>
                  </a:tcPr>
                </a:tc>
                <a:tc>
                  <a:txBody>
                    <a:bodyPr/>
                    <a:lstStyle/>
                    <a:p>
                      <a:pPr algn="ctr"/>
                      <a:endParaRPr lang="de-DE" sz="2400">
                        <a:latin typeface="Comic Sans MS" panose="030F0902030302020204" pitchFamily="66" charset="0"/>
                      </a:endParaRPr>
                    </a:p>
                  </a:txBody>
                  <a:tcPr>
                    <a:noFill/>
                  </a:tcPr>
                </a:tc>
                <a:tc>
                  <a:txBody>
                    <a:bodyPr/>
                    <a:lstStyle/>
                    <a:p>
                      <a:pPr algn="ctr"/>
                      <a:endParaRPr lang="de-DE" sz="2400">
                        <a:latin typeface="Comic Sans MS" panose="030F0902030302020204" pitchFamily="66" charset="0"/>
                      </a:endParaRPr>
                    </a:p>
                  </a:txBody>
                  <a:tcPr>
                    <a:noFill/>
                  </a:tcPr>
                </a:tc>
                <a:tc>
                  <a:txBody>
                    <a:bodyPr/>
                    <a:lstStyle/>
                    <a:p>
                      <a:pPr algn="ctr"/>
                      <a:r>
                        <a:rPr lang="de-DE" sz="2400" dirty="0">
                          <a:latin typeface="Comic Sans MS" panose="030F0902030302020204" pitchFamily="66" charset="0"/>
                        </a:rPr>
                        <a:t>6</a:t>
                      </a:r>
                    </a:p>
                  </a:txBody>
                  <a:tcPr>
                    <a:noFill/>
                  </a:tcPr>
                </a:tc>
                <a:tc>
                  <a:txBody>
                    <a:bodyPr/>
                    <a:lstStyle/>
                    <a:p>
                      <a:pPr algn="ctr"/>
                      <a:r>
                        <a:rPr lang="de-DE" sz="2400" dirty="0">
                          <a:latin typeface="Comic Sans MS" panose="030F0902030302020204" pitchFamily="66" charset="0"/>
                        </a:rPr>
                        <a:t>5</a:t>
                      </a:r>
                    </a:p>
                  </a:txBody>
                  <a:tcPr>
                    <a:noFill/>
                  </a:tcPr>
                </a:tc>
                <a:tc>
                  <a:txBody>
                    <a:bodyPr/>
                    <a:lstStyle/>
                    <a:p>
                      <a:pPr algn="ctr"/>
                      <a:r>
                        <a:rPr lang="de-DE" sz="2400" dirty="0">
                          <a:latin typeface="Comic Sans MS" panose="030F0902030302020204" pitchFamily="66" charset="0"/>
                        </a:rPr>
                        <a:t>2</a:t>
                      </a:r>
                    </a:p>
                  </a:txBody>
                  <a:tcPr>
                    <a:noFill/>
                  </a:tcPr>
                </a:tc>
                <a:tc>
                  <a:txBody>
                    <a:bodyPr/>
                    <a:lstStyle/>
                    <a:p>
                      <a:pPr algn="ctr"/>
                      <a:endParaRPr lang="de-DE" sz="2400" dirty="0">
                        <a:latin typeface="Comic Sans MS" panose="030F0902030302020204" pitchFamily="66" charset="0"/>
                      </a:endParaRPr>
                    </a:p>
                  </a:txBody>
                  <a:tcPr>
                    <a:noFill/>
                  </a:tcPr>
                </a:tc>
                <a:tc>
                  <a:txBody>
                    <a:bodyPr/>
                    <a:lstStyle/>
                    <a:p>
                      <a:pPr algn="ctr"/>
                      <a:endParaRPr lang="de-DE" sz="2400" dirty="0">
                        <a:latin typeface="Comic Sans MS" panose="030F0902030302020204" pitchFamily="66" charset="0"/>
                      </a:endParaRPr>
                    </a:p>
                  </a:txBody>
                  <a:tcPr>
                    <a:noFill/>
                  </a:tcPr>
                </a:tc>
                <a:extLst>
                  <a:ext uri="{0D108BD9-81ED-4DB2-BD59-A6C34878D82A}">
                    <a16:rowId xmlns:a16="http://schemas.microsoft.com/office/drawing/2014/main" val="3866908675"/>
                  </a:ext>
                </a:extLst>
              </a:tr>
              <a:tr h="468000">
                <a:tc>
                  <a:txBody>
                    <a:bodyPr/>
                    <a:lstStyle/>
                    <a:p>
                      <a:pPr algn="ctr"/>
                      <a:endParaRPr lang="de-DE" sz="2400" dirty="0">
                        <a:latin typeface="Comic Sans MS" panose="030F0902030302020204" pitchFamily="66" charset="0"/>
                      </a:endParaRPr>
                    </a:p>
                  </a:txBody>
                  <a:tcPr>
                    <a:noFill/>
                  </a:tcPr>
                </a:tc>
                <a:tc>
                  <a:txBody>
                    <a:bodyPr/>
                    <a:lstStyle/>
                    <a:p>
                      <a:pPr algn="ctr"/>
                      <a:endParaRPr lang="de-DE" sz="2400" dirty="0">
                        <a:latin typeface="Comic Sans MS" panose="030F0902030302020204" pitchFamily="66" charset="0"/>
                      </a:endParaRPr>
                    </a:p>
                  </a:txBody>
                  <a:tcPr>
                    <a:noFill/>
                  </a:tcPr>
                </a:tc>
                <a:tc>
                  <a:txBody>
                    <a:bodyPr/>
                    <a:lstStyle/>
                    <a:p>
                      <a:pPr algn="ctr"/>
                      <a:endParaRPr lang="de-DE" sz="2400">
                        <a:latin typeface="Comic Sans MS" panose="030F0902030302020204" pitchFamily="66" charset="0"/>
                      </a:endParaRPr>
                    </a:p>
                  </a:txBody>
                  <a:tcPr>
                    <a:noFill/>
                  </a:tcPr>
                </a:tc>
                <a:tc>
                  <a:txBody>
                    <a:bodyPr/>
                    <a:lstStyle/>
                    <a:p>
                      <a:pPr algn="ctr"/>
                      <a:endParaRPr lang="de-DE" sz="2400">
                        <a:latin typeface="Comic Sans MS" panose="030F0902030302020204" pitchFamily="66" charset="0"/>
                      </a:endParaRPr>
                    </a:p>
                  </a:txBody>
                  <a:tcPr>
                    <a:noFill/>
                  </a:tcPr>
                </a:tc>
                <a:tc>
                  <a:txBody>
                    <a:bodyPr/>
                    <a:lstStyle/>
                    <a:p>
                      <a:pPr algn="ctr"/>
                      <a:r>
                        <a:rPr lang="de-DE" sz="2400" dirty="0">
                          <a:latin typeface="Comic Sans MS" panose="030F0902030302020204" pitchFamily="66" charset="0"/>
                        </a:rPr>
                        <a:t>9</a:t>
                      </a:r>
                    </a:p>
                  </a:txBody>
                  <a:tcPr>
                    <a:noFill/>
                  </a:tcPr>
                </a:tc>
                <a:tc>
                  <a:txBody>
                    <a:bodyPr/>
                    <a:lstStyle/>
                    <a:p>
                      <a:pPr algn="ctr"/>
                      <a:r>
                        <a:rPr lang="de-DE" sz="2400" dirty="0">
                          <a:latin typeface="Comic Sans MS" panose="030F0902030302020204" pitchFamily="66" charset="0"/>
                        </a:rPr>
                        <a:t>7</a:t>
                      </a:r>
                    </a:p>
                  </a:txBody>
                  <a:tcPr>
                    <a:noFill/>
                  </a:tcPr>
                </a:tc>
                <a:tc>
                  <a:txBody>
                    <a:bodyPr/>
                    <a:lstStyle/>
                    <a:p>
                      <a:pPr algn="ctr"/>
                      <a:r>
                        <a:rPr lang="de-DE" sz="2400" dirty="0">
                          <a:latin typeface="Comic Sans MS" panose="030F0902030302020204" pitchFamily="66" charset="0"/>
                        </a:rPr>
                        <a:t>8</a:t>
                      </a:r>
                    </a:p>
                  </a:txBody>
                  <a:tcPr>
                    <a:noFill/>
                  </a:tcPr>
                </a:tc>
                <a:tc>
                  <a:txBody>
                    <a:bodyPr/>
                    <a:lstStyle/>
                    <a:p>
                      <a:pPr algn="ctr"/>
                      <a:endParaRPr lang="de-DE" sz="2400" dirty="0">
                        <a:latin typeface="Comic Sans MS" panose="030F0902030302020204" pitchFamily="66" charset="0"/>
                      </a:endParaRPr>
                    </a:p>
                  </a:txBody>
                  <a:tcPr>
                    <a:noFill/>
                  </a:tcPr>
                </a:tc>
                <a:extLst>
                  <a:ext uri="{0D108BD9-81ED-4DB2-BD59-A6C34878D82A}">
                    <a16:rowId xmlns:a16="http://schemas.microsoft.com/office/drawing/2014/main" val="1395352982"/>
                  </a:ext>
                </a:extLst>
              </a:tr>
              <a:tr h="468000">
                <a:tc>
                  <a:txBody>
                    <a:bodyPr/>
                    <a:lstStyle/>
                    <a:p>
                      <a:pPr algn="ctr"/>
                      <a:endParaRPr lang="de-DE" sz="2400" dirty="0">
                        <a:latin typeface="Comic Sans MS" panose="030F0902030302020204" pitchFamily="66" charset="0"/>
                      </a:endParaRPr>
                    </a:p>
                  </a:txBody>
                  <a:tcPr>
                    <a:noFill/>
                  </a:tcPr>
                </a:tc>
                <a:tc>
                  <a:txBody>
                    <a:bodyPr/>
                    <a:lstStyle/>
                    <a:p>
                      <a:pPr algn="ctr"/>
                      <a:endParaRPr lang="de-DE" sz="2400" dirty="0">
                        <a:latin typeface="Comic Sans MS" panose="030F0902030302020204" pitchFamily="66" charset="0"/>
                      </a:endParaRPr>
                    </a:p>
                  </a:txBody>
                  <a:tcPr>
                    <a:noFill/>
                  </a:tcPr>
                </a:tc>
                <a:tc>
                  <a:txBody>
                    <a:bodyPr/>
                    <a:lstStyle/>
                    <a:p>
                      <a:pPr algn="ctr"/>
                      <a:endParaRPr lang="de-DE" sz="2400">
                        <a:latin typeface="Comic Sans MS" panose="030F0902030302020204" pitchFamily="66" charset="0"/>
                      </a:endParaRPr>
                    </a:p>
                  </a:txBody>
                  <a:tcPr>
                    <a:noFill/>
                  </a:tcPr>
                </a:tc>
                <a:tc>
                  <a:txBody>
                    <a:bodyPr/>
                    <a:lstStyle/>
                    <a:p>
                      <a:pPr algn="ctr"/>
                      <a:endParaRPr lang="de-DE" sz="2400">
                        <a:latin typeface="Comic Sans MS" panose="030F0902030302020204" pitchFamily="66" charset="0"/>
                      </a:endParaRPr>
                    </a:p>
                  </a:txBody>
                  <a:tcPr>
                    <a:noFill/>
                  </a:tcPr>
                </a:tc>
                <a:tc>
                  <a:txBody>
                    <a:bodyPr/>
                    <a:lstStyle/>
                    <a:p>
                      <a:pPr algn="ctr"/>
                      <a:endParaRPr lang="de-DE" sz="2400">
                        <a:latin typeface="Comic Sans MS" panose="030F0902030302020204" pitchFamily="66" charset="0"/>
                      </a:endParaRPr>
                    </a:p>
                  </a:txBody>
                  <a:tcPr>
                    <a:noFill/>
                  </a:tcPr>
                </a:tc>
                <a:tc>
                  <a:txBody>
                    <a:bodyPr/>
                    <a:lstStyle/>
                    <a:p>
                      <a:pPr algn="ctr"/>
                      <a:endParaRPr lang="de-DE" sz="2400" dirty="0">
                        <a:latin typeface="Comic Sans MS" panose="030F0902030302020204" pitchFamily="66" charset="0"/>
                      </a:endParaRPr>
                    </a:p>
                  </a:txBody>
                  <a:tcPr>
                    <a:noFill/>
                  </a:tcPr>
                </a:tc>
                <a:tc>
                  <a:txBody>
                    <a:bodyPr/>
                    <a:lstStyle/>
                    <a:p>
                      <a:pPr algn="ctr"/>
                      <a:endParaRPr lang="de-DE" sz="2400" dirty="0">
                        <a:latin typeface="Comic Sans MS" panose="030F0902030302020204" pitchFamily="66" charset="0"/>
                      </a:endParaRPr>
                    </a:p>
                  </a:txBody>
                  <a:tcPr>
                    <a:noFill/>
                  </a:tcPr>
                </a:tc>
                <a:tc>
                  <a:txBody>
                    <a:bodyPr/>
                    <a:lstStyle/>
                    <a:p>
                      <a:pPr algn="ctr"/>
                      <a:endParaRPr lang="de-DE" sz="2400" dirty="0">
                        <a:latin typeface="Comic Sans MS" panose="030F0902030302020204" pitchFamily="66" charset="0"/>
                      </a:endParaRPr>
                    </a:p>
                  </a:txBody>
                  <a:tcPr>
                    <a:noFill/>
                  </a:tcPr>
                </a:tc>
                <a:extLst>
                  <a:ext uri="{0D108BD9-81ED-4DB2-BD59-A6C34878D82A}">
                    <a16:rowId xmlns:a16="http://schemas.microsoft.com/office/drawing/2014/main" val="147436501"/>
                  </a:ext>
                </a:extLst>
              </a:tr>
              <a:tr h="468000">
                <a:tc>
                  <a:txBody>
                    <a:bodyPr/>
                    <a:lstStyle/>
                    <a:p>
                      <a:pPr algn="ctr"/>
                      <a:endParaRPr lang="de-DE" sz="2400" dirty="0">
                        <a:latin typeface="Comic Sans MS" panose="030F0902030302020204" pitchFamily="66" charset="0"/>
                      </a:endParaRPr>
                    </a:p>
                  </a:txBody>
                  <a:tcPr>
                    <a:noFill/>
                  </a:tcPr>
                </a:tc>
                <a:tc>
                  <a:txBody>
                    <a:bodyPr/>
                    <a:lstStyle/>
                    <a:p>
                      <a:pPr algn="ctr"/>
                      <a:endParaRPr lang="de-DE" sz="2400" dirty="0">
                        <a:latin typeface="Comic Sans MS" panose="030F0902030302020204" pitchFamily="66" charset="0"/>
                      </a:endParaRPr>
                    </a:p>
                  </a:txBody>
                  <a:tcPr>
                    <a:noFill/>
                  </a:tcPr>
                </a:tc>
                <a:tc>
                  <a:txBody>
                    <a:bodyPr/>
                    <a:lstStyle/>
                    <a:p>
                      <a:pPr algn="ctr"/>
                      <a:endParaRPr lang="de-DE" sz="2400">
                        <a:latin typeface="Comic Sans MS" panose="030F0902030302020204" pitchFamily="66" charset="0"/>
                      </a:endParaRPr>
                    </a:p>
                  </a:txBody>
                  <a:tcPr>
                    <a:noFill/>
                  </a:tcPr>
                </a:tc>
                <a:tc>
                  <a:txBody>
                    <a:bodyPr/>
                    <a:lstStyle/>
                    <a:p>
                      <a:pPr algn="ctr"/>
                      <a:endParaRPr lang="de-DE" sz="2400">
                        <a:latin typeface="Comic Sans MS" panose="030F0902030302020204" pitchFamily="66" charset="0"/>
                      </a:endParaRPr>
                    </a:p>
                  </a:txBody>
                  <a:tcPr>
                    <a:noFill/>
                  </a:tcPr>
                </a:tc>
                <a:tc>
                  <a:txBody>
                    <a:bodyPr/>
                    <a:lstStyle/>
                    <a:p>
                      <a:pPr algn="ctr"/>
                      <a:endParaRPr lang="de-DE" sz="2400">
                        <a:latin typeface="Comic Sans MS" panose="030F0902030302020204" pitchFamily="66" charset="0"/>
                      </a:endParaRPr>
                    </a:p>
                  </a:txBody>
                  <a:tcPr>
                    <a:noFill/>
                  </a:tcPr>
                </a:tc>
                <a:tc>
                  <a:txBody>
                    <a:bodyPr/>
                    <a:lstStyle/>
                    <a:p>
                      <a:pPr algn="ctr"/>
                      <a:endParaRPr lang="de-DE" sz="2400" dirty="0">
                        <a:latin typeface="Comic Sans MS" panose="030F0902030302020204" pitchFamily="66" charset="0"/>
                      </a:endParaRPr>
                    </a:p>
                  </a:txBody>
                  <a:tcPr>
                    <a:noFill/>
                  </a:tcPr>
                </a:tc>
                <a:tc>
                  <a:txBody>
                    <a:bodyPr/>
                    <a:lstStyle/>
                    <a:p>
                      <a:pPr algn="ctr"/>
                      <a:endParaRPr lang="de-DE" sz="2400" dirty="0">
                        <a:latin typeface="Comic Sans MS" panose="030F0902030302020204" pitchFamily="66" charset="0"/>
                      </a:endParaRPr>
                    </a:p>
                  </a:txBody>
                  <a:tcPr>
                    <a:noFill/>
                  </a:tcPr>
                </a:tc>
                <a:tc>
                  <a:txBody>
                    <a:bodyPr/>
                    <a:lstStyle/>
                    <a:p>
                      <a:pPr algn="ctr"/>
                      <a:endParaRPr lang="de-DE" sz="2400" dirty="0">
                        <a:latin typeface="Comic Sans MS" panose="030F0902030302020204" pitchFamily="66" charset="0"/>
                      </a:endParaRPr>
                    </a:p>
                  </a:txBody>
                  <a:tcPr>
                    <a:noFill/>
                  </a:tcPr>
                </a:tc>
                <a:extLst>
                  <a:ext uri="{0D108BD9-81ED-4DB2-BD59-A6C34878D82A}">
                    <a16:rowId xmlns:a16="http://schemas.microsoft.com/office/drawing/2014/main" val="815698236"/>
                  </a:ext>
                </a:extLst>
              </a:tr>
              <a:tr h="468000">
                <a:tc>
                  <a:txBody>
                    <a:bodyPr/>
                    <a:lstStyle/>
                    <a:p>
                      <a:pPr algn="ctr"/>
                      <a:endParaRPr lang="de-DE" sz="2400" dirty="0">
                        <a:latin typeface="Comic Sans MS" panose="030F0902030302020204" pitchFamily="66" charset="0"/>
                      </a:endParaRPr>
                    </a:p>
                  </a:txBody>
                  <a:tcPr>
                    <a:noFill/>
                  </a:tcPr>
                </a:tc>
                <a:tc>
                  <a:txBody>
                    <a:bodyPr/>
                    <a:lstStyle/>
                    <a:p>
                      <a:pPr algn="ctr"/>
                      <a:endParaRPr lang="de-DE" sz="2400" dirty="0">
                        <a:latin typeface="Comic Sans MS" panose="030F0902030302020204" pitchFamily="66" charset="0"/>
                      </a:endParaRPr>
                    </a:p>
                  </a:txBody>
                  <a:tcPr>
                    <a:noFill/>
                  </a:tcPr>
                </a:tc>
                <a:tc>
                  <a:txBody>
                    <a:bodyPr/>
                    <a:lstStyle/>
                    <a:p>
                      <a:pPr algn="ctr"/>
                      <a:endParaRPr lang="de-DE" sz="2400">
                        <a:latin typeface="Comic Sans MS" panose="030F0902030302020204" pitchFamily="66" charset="0"/>
                      </a:endParaRPr>
                    </a:p>
                  </a:txBody>
                  <a:tcPr>
                    <a:noFill/>
                  </a:tcPr>
                </a:tc>
                <a:tc>
                  <a:txBody>
                    <a:bodyPr/>
                    <a:lstStyle/>
                    <a:p>
                      <a:pPr algn="ctr"/>
                      <a:endParaRPr lang="de-DE" sz="2400">
                        <a:latin typeface="Comic Sans MS" panose="030F0902030302020204" pitchFamily="66" charset="0"/>
                      </a:endParaRPr>
                    </a:p>
                  </a:txBody>
                  <a:tcPr>
                    <a:noFill/>
                  </a:tcPr>
                </a:tc>
                <a:tc>
                  <a:txBody>
                    <a:bodyPr/>
                    <a:lstStyle/>
                    <a:p>
                      <a:pPr algn="ctr"/>
                      <a:endParaRPr lang="de-DE" sz="2400">
                        <a:latin typeface="Comic Sans MS" panose="030F0902030302020204" pitchFamily="66" charset="0"/>
                      </a:endParaRPr>
                    </a:p>
                  </a:txBody>
                  <a:tcPr>
                    <a:noFill/>
                  </a:tcPr>
                </a:tc>
                <a:tc>
                  <a:txBody>
                    <a:bodyPr/>
                    <a:lstStyle/>
                    <a:p>
                      <a:pPr algn="ctr"/>
                      <a:endParaRPr lang="de-DE" sz="2400" dirty="0">
                        <a:latin typeface="Comic Sans MS" panose="030F0902030302020204" pitchFamily="66" charset="0"/>
                      </a:endParaRPr>
                    </a:p>
                  </a:txBody>
                  <a:tcPr>
                    <a:noFill/>
                  </a:tcPr>
                </a:tc>
                <a:tc>
                  <a:txBody>
                    <a:bodyPr/>
                    <a:lstStyle/>
                    <a:p>
                      <a:pPr algn="ctr"/>
                      <a:endParaRPr lang="de-DE" sz="2400" dirty="0">
                        <a:latin typeface="Comic Sans MS" panose="030F0902030302020204" pitchFamily="66" charset="0"/>
                      </a:endParaRPr>
                    </a:p>
                  </a:txBody>
                  <a:tcPr>
                    <a:noFill/>
                  </a:tcPr>
                </a:tc>
                <a:tc>
                  <a:txBody>
                    <a:bodyPr/>
                    <a:lstStyle/>
                    <a:p>
                      <a:pPr algn="ctr"/>
                      <a:endParaRPr lang="de-DE" sz="2400" dirty="0">
                        <a:latin typeface="Comic Sans MS" panose="030F0902030302020204" pitchFamily="66" charset="0"/>
                      </a:endParaRPr>
                    </a:p>
                  </a:txBody>
                  <a:tcPr>
                    <a:noFill/>
                  </a:tcPr>
                </a:tc>
                <a:extLst>
                  <a:ext uri="{0D108BD9-81ED-4DB2-BD59-A6C34878D82A}">
                    <a16:rowId xmlns:a16="http://schemas.microsoft.com/office/drawing/2014/main" val="3815997340"/>
                  </a:ext>
                </a:extLst>
              </a:tr>
            </a:tbl>
          </a:graphicData>
        </a:graphic>
      </p:graphicFrame>
      <p:cxnSp>
        <p:nvCxnSpPr>
          <p:cNvPr id="12" name="Gerade Verbindung 11">
            <a:extLst>
              <a:ext uri="{FF2B5EF4-FFF2-40B4-BE49-F238E27FC236}">
                <a16:creationId xmlns:a16="http://schemas.microsoft.com/office/drawing/2014/main" id="{B9B03782-409B-63DA-0E4B-AD7849D345E1}"/>
              </a:ext>
            </a:extLst>
          </p:cNvPr>
          <p:cNvCxnSpPr>
            <a:cxnSpLocks/>
          </p:cNvCxnSpPr>
          <p:nvPr/>
        </p:nvCxnSpPr>
        <p:spPr>
          <a:xfrm>
            <a:off x="808476" y="2909953"/>
            <a:ext cx="2814400"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6" name="Gerade Verbindung 15">
            <a:extLst>
              <a:ext uri="{FF2B5EF4-FFF2-40B4-BE49-F238E27FC236}">
                <a16:creationId xmlns:a16="http://schemas.microsoft.com/office/drawing/2014/main" id="{4245EDA4-0DE4-EAB3-8294-F979420D8143}"/>
              </a:ext>
            </a:extLst>
          </p:cNvPr>
          <p:cNvCxnSpPr>
            <a:cxnSpLocks/>
          </p:cNvCxnSpPr>
          <p:nvPr/>
        </p:nvCxnSpPr>
        <p:spPr>
          <a:xfrm>
            <a:off x="808476" y="4770837"/>
            <a:ext cx="2814400" cy="0"/>
          </a:xfrm>
          <a:prstGeom prst="line">
            <a:avLst/>
          </a:prstGeom>
          <a:ln w="38100"/>
        </p:spPr>
        <p:style>
          <a:lnRef idx="3">
            <a:schemeClr val="dk1"/>
          </a:lnRef>
          <a:fillRef idx="0">
            <a:schemeClr val="dk1"/>
          </a:fillRef>
          <a:effectRef idx="2">
            <a:schemeClr val="dk1"/>
          </a:effectRef>
          <a:fontRef idx="minor">
            <a:schemeClr val="tx1"/>
          </a:fontRef>
        </p:style>
      </p:cxnSp>
      <p:pic>
        <p:nvPicPr>
          <p:cNvPr id="17" name="Audio Recording 16.01.2023, 19:12:40">
            <a:hlinkClick r:id="" action="ppaction://media"/>
            <a:extLst>
              <a:ext uri="{FF2B5EF4-FFF2-40B4-BE49-F238E27FC236}">
                <a16:creationId xmlns:a16="http://schemas.microsoft.com/office/drawing/2014/main" id="{AB9840DB-FB8E-3ECD-4043-85CBFCA3ACD0}"/>
              </a:ext>
            </a:extLst>
          </p:cNvPr>
          <p:cNvPicPr>
            <a:picLocks noChangeAspect="1"/>
          </p:cNvPicPr>
          <p:nvPr>
            <a:audioFile r:link="rId2"/>
            <p:extLst>
              <p:ext uri="{DAA4B4D4-6D71-4841-9C94-3DE7FCFB9230}">
                <p14:media xmlns:p14="http://schemas.microsoft.com/office/powerpoint/2010/main" r:embed="rId1"/>
              </p:ext>
            </p:extLst>
          </p:nvPr>
        </p:nvPicPr>
        <p:blipFill>
          <a:blip r:embed="rId11">
            <a:duotone>
              <a:prstClr val="black"/>
              <a:schemeClr val="tx2">
                <a:tint val="45000"/>
                <a:satMod val="400000"/>
              </a:schemeClr>
            </a:duotone>
          </a:blip>
          <a:stretch>
            <a:fillRect/>
          </a:stretch>
        </p:blipFill>
        <p:spPr>
          <a:xfrm>
            <a:off x="4058444" y="211287"/>
            <a:ext cx="468000" cy="468000"/>
          </a:xfrm>
          <a:prstGeom prst="rect">
            <a:avLst/>
          </a:prstGeom>
        </p:spPr>
      </p:pic>
      <p:sp>
        <p:nvSpPr>
          <p:cNvPr id="33" name="Textfeld 32">
            <a:extLst>
              <a:ext uri="{FF2B5EF4-FFF2-40B4-BE49-F238E27FC236}">
                <a16:creationId xmlns:a16="http://schemas.microsoft.com/office/drawing/2014/main" id="{6A53A880-4285-B838-004F-2CF0633DEB43}"/>
              </a:ext>
            </a:extLst>
          </p:cNvPr>
          <p:cNvSpPr txBox="1"/>
          <p:nvPr/>
        </p:nvSpPr>
        <p:spPr>
          <a:xfrm>
            <a:off x="4424397" y="1750928"/>
            <a:ext cx="4850635" cy="1617529"/>
          </a:xfrm>
          <a:prstGeom prst="roundRect">
            <a:avLst>
              <a:gd name="adj" fmla="val 7064"/>
            </a:avLst>
          </a:prstGeom>
          <a:solidFill>
            <a:schemeClr val="bg1"/>
          </a:solidFill>
          <a:ln>
            <a:noFill/>
          </a:ln>
        </p:spPr>
        <p:txBody>
          <a:bodyPr wrap="square" rtlCol="0">
            <a:spAutoFit/>
          </a:bodyPr>
          <a:lstStyle/>
          <a:p>
            <a:pPr>
              <a:lnSpc>
                <a:spcPct val="150000"/>
              </a:lnSpc>
            </a:pPr>
            <a:r>
              <a:rPr lang="de-DE" sz="1600" b="1" dirty="0">
                <a:latin typeface="Comic Sans MS" panose="030F0902030302020204" pitchFamily="66" charset="0"/>
              </a:rPr>
              <a:t>Mache weiter mit dem Einer von der 2. Zahl:</a:t>
            </a:r>
          </a:p>
          <a:p>
            <a:pPr>
              <a:lnSpc>
                <a:spcPct val="150000"/>
              </a:lnSpc>
            </a:pPr>
            <a:r>
              <a:rPr lang="de-DE" sz="1600" dirty="0">
                <a:latin typeface="Comic Sans MS" panose="030F0902030302020204" pitchFamily="66" charset="0"/>
              </a:rPr>
              <a:t>Rechne 3 </a:t>
            </a:r>
            <a:r>
              <a:rPr lang="de-DE" sz="1600" b="1" dirty="0">
                <a:latin typeface="Comic Sans MS" panose="030F0902030302020204" pitchFamily="66" charset="0"/>
              </a:rPr>
              <a:t>· </a:t>
            </a:r>
            <a:r>
              <a:rPr lang="de-DE" sz="1600" dirty="0">
                <a:latin typeface="Comic Sans MS" panose="030F0902030302020204" pitchFamily="66" charset="0"/>
                <a:sym typeface="Wingdings"/>
              </a:rPr>
              <a:t>6 = 18, </a:t>
            </a:r>
            <a:r>
              <a:rPr lang="de-DE" sz="1600" dirty="0">
                <a:latin typeface="Comic Sans MS" panose="030F0902030302020204" pitchFamily="66" charset="0"/>
              </a:rPr>
              <a:t>schreibe 8 und merke 1</a:t>
            </a:r>
          </a:p>
          <a:p>
            <a:pPr>
              <a:lnSpc>
                <a:spcPct val="150000"/>
              </a:lnSpc>
            </a:pPr>
            <a:r>
              <a:rPr lang="de-DE" sz="1600" dirty="0">
                <a:latin typeface="Comic Sans MS" panose="030F0902030302020204" pitchFamily="66" charset="0"/>
              </a:rPr>
              <a:t>Rechne 3 </a:t>
            </a:r>
            <a:r>
              <a:rPr lang="de-DE" sz="1600" b="1" dirty="0">
                <a:latin typeface="Comic Sans MS" panose="030F0902030302020204" pitchFamily="66" charset="0"/>
              </a:rPr>
              <a:t>·</a:t>
            </a:r>
            <a:r>
              <a:rPr lang="de-DE" sz="1600" dirty="0">
                <a:latin typeface="Comic Sans MS" panose="030F0902030302020204" pitchFamily="66" charset="0"/>
              </a:rPr>
              <a:t> </a:t>
            </a:r>
            <a:r>
              <a:rPr lang="de-DE" sz="1600" dirty="0">
                <a:latin typeface="Comic Sans MS"/>
                <a:ea typeface="Wingdings"/>
                <a:cs typeface="Comic Sans MS"/>
                <a:sym typeface="Wingdings"/>
              </a:rPr>
              <a:t>2 = 6, 1 gemerkt, schreibe 7</a:t>
            </a:r>
          </a:p>
          <a:p>
            <a:pPr>
              <a:lnSpc>
                <a:spcPct val="150000"/>
              </a:lnSpc>
            </a:pPr>
            <a:r>
              <a:rPr lang="de-DE" sz="1600" dirty="0">
                <a:latin typeface="Comic Sans MS"/>
                <a:ea typeface="Wingdings"/>
                <a:cs typeface="Comic Sans MS"/>
                <a:sym typeface="Wingdings"/>
              </a:rPr>
              <a:t>Rechne 3 </a:t>
            </a:r>
            <a:r>
              <a:rPr lang="de-DE" sz="1600" b="1" dirty="0">
                <a:latin typeface="Comic Sans MS"/>
                <a:ea typeface="Wingdings"/>
                <a:cs typeface="Comic Sans MS"/>
                <a:sym typeface="Wingdings"/>
              </a:rPr>
              <a:t>· </a:t>
            </a:r>
            <a:r>
              <a:rPr lang="de-DE" sz="1600" dirty="0">
                <a:latin typeface="Comic Sans MS"/>
                <a:ea typeface="Wingdings"/>
                <a:cs typeface="Comic Sans MS"/>
                <a:sym typeface="Wingdings"/>
              </a:rPr>
              <a:t>3 = 9, schreibe 9</a:t>
            </a:r>
          </a:p>
        </p:txBody>
      </p:sp>
      <p:sp>
        <p:nvSpPr>
          <p:cNvPr id="58" name="Textfeld 57">
            <a:extLst>
              <a:ext uri="{FF2B5EF4-FFF2-40B4-BE49-F238E27FC236}">
                <a16:creationId xmlns:a16="http://schemas.microsoft.com/office/drawing/2014/main" id="{6A53A880-4285-B838-004F-2CF0633DEB43}"/>
              </a:ext>
            </a:extLst>
          </p:cNvPr>
          <p:cNvSpPr txBox="1"/>
          <p:nvPr/>
        </p:nvSpPr>
        <p:spPr>
          <a:xfrm>
            <a:off x="4424397" y="3509873"/>
            <a:ext cx="4850635" cy="2546186"/>
          </a:xfrm>
          <a:prstGeom prst="roundRect">
            <a:avLst>
              <a:gd name="adj" fmla="val 5935"/>
            </a:avLst>
          </a:prstGeom>
          <a:solidFill>
            <a:schemeClr val="bg1"/>
          </a:solidFill>
          <a:ln>
            <a:noFill/>
          </a:ln>
        </p:spPr>
        <p:txBody>
          <a:bodyPr wrap="square" rtlCol="0">
            <a:spAutoFit/>
          </a:bodyPr>
          <a:lstStyle/>
          <a:p>
            <a:pPr>
              <a:lnSpc>
                <a:spcPct val="114000"/>
              </a:lnSpc>
            </a:pPr>
            <a:r>
              <a:rPr lang="ro-RO" altLang="de-DE" sz="1400" b="1" dirty="0">
                <a:latin typeface="Comic Sans MS" panose="030F0702030302020204" pitchFamily="66" charset="0"/>
                <a:ea typeface="Calibri" panose="020F0502020204030204" pitchFamily="34" charset="0"/>
                <a:cs typeface="Calibri" panose="020F0502020204030204" pitchFamily="34" charset="0"/>
              </a:rPr>
              <a:t>Procedează mai departe cu unitatea numărului al doilea:</a:t>
            </a:r>
          </a:p>
          <a:p>
            <a:pPr>
              <a:lnSpc>
                <a:spcPct val="114000"/>
              </a:lnSpc>
            </a:pPr>
            <a:r>
              <a:rPr lang="ro-RO" altLang="de-DE" sz="1400" dirty="0">
                <a:latin typeface="Comic Sans MS" panose="030F0702030302020204" pitchFamily="66" charset="0"/>
                <a:ea typeface="Calibri" panose="020F0502020204030204" pitchFamily="34" charset="0"/>
                <a:cs typeface="Calibri" panose="020F0502020204030204" pitchFamily="34" charset="0"/>
              </a:rPr>
              <a:t>Calculează 3</a:t>
            </a:r>
            <a:r>
              <a:rPr lang="de-DE" altLang="de-DE" sz="1400" dirty="0">
                <a:latin typeface="Comic Sans MS" panose="030F0702030302020204" pitchFamily="66" charset="0"/>
                <a:ea typeface="Calibri" panose="020F0502020204030204" pitchFamily="34" charset="0"/>
                <a:cs typeface="Calibri" panose="020F0502020204030204" pitchFamily="34" charset="0"/>
              </a:rPr>
              <a:t> </a:t>
            </a:r>
            <a:r>
              <a:rPr lang="de-DE" sz="1400" b="1" dirty="0">
                <a:latin typeface="Comic Sans MS" panose="030F0902030302020204" pitchFamily="66" charset="0"/>
              </a:rPr>
              <a:t>· </a:t>
            </a:r>
            <a:r>
              <a:rPr lang="ro-RO" altLang="de-DE" sz="1400" dirty="0">
                <a:latin typeface="Comic Sans MS" panose="030F0702030302020204" pitchFamily="66" charset="0"/>
                <a:ea typeface="Calibri" panose="020F0502020204030204" pitchFamily="34" charset="0"/>
                <a:cs typeface="Calibri" panose="020F0502020204030204" pitchFamily="34" charset="0"/>
              </a:rPr>
              <a:t>6</a:t>
            </a:r>
            <a:r>
              <a:rPr lang="de-DE" altLang="de-DE" sz="1400" dirty="0">
                <a:latin typeface="Comic Sans MS" panose="030F0702030302020204" pitchFamily="66" charset="0"/>
                <a:ea typeface="Calibri" panose="020F0502020204030204" pitchFamily="34" charset="0"/>
                <a:cs typeface="Calibri" panose="020F0502020204030204" pitchFamily="34" charset="0"/>
              </a:rPr>
              <a:t> </a:t>
            </a:r>
            <a:r>
              <a:rPr lang="ro-RO" altLang="de-DE" sz="1400" dirty="0">
                <a:latin typeface="Comic Sans MS" panose="030F0702030302020204" pitchFamily="66" charset="0"/>
                <a:ea typeface="Calibri" panose="020F0502020204030204" pitchFamily="34" charset="0"/>
                <a:cs typeface="Calibri" panose="020F0502020204030204" pitchFamily="34" charset="0"/>
              </a:rPr>
              <a:t>=</a:t>
            </a:r>
            <a:r>
              <a:rPr lang="de-DE" altLang="de-DE" sz="1400" dirty="0">
                <a:latin typeface="Comic Sans MS" panose="030F0702030302020204" pitchFamily="66" charset="0"/>
                <a:ea typeface="Calibri" panose="020F0502020204030204" pitchFamily="34" charset="0"/>
                <a:cs typeface="Calibri" panose="020F0502020204030204" pitchFamily="34" charset="0"/>
              </a:rPr>
              <a:t> </a:t>
            </a:r>
            <a:r>
              <a:rPr lang="ro-RO" altLang="de-DE" sz="1400" dirty="0">
                <a:latin typeface="Comic Sans MS" panose="030F0702030302020204" pitchFamily="66" charset="0"/>
                <a:ea typeface="Calibri" panose="020F0502020204030204" pitchFamily="34" charset="0"/>
                <a:cs typeface="Calibri" panose="020F0502020204030204" pitchFamily="34" charset="0"/>
              </a:rPr>
              <a:t>18, scrie 8 și ține minte 1</a:t>
            </a:r>
          </a:p>
          <a:p>
            <a:pPr>
              <a:lnSpc>
                <a:spcPct val="114000"/>
              </a:lnSpc>
            </a:pPr>
            <a:r>
              <a:rPr lang="ro-RO" altLang="de-DE" sz="1400" dirty="0">
                <a:latin typeface="Comic Sans MS" panose="030F0702030302020204" pitchFamily="66" charset="0"/>
                <a:ea typeface="Calibri" panose="020F0502020204030204" pitchFamily="34" charset="0"/>
                <a:cs typeface="Calibri" panose="020F0502020204030204" pitchFamily="34" charset="0"/>
              </a:rPr>
              <a:t>Calculează 3</a:t>
            </a:r>
            <a:r>
              <a:rPr lang="de-DE" altLang="de-DE" sz="1400" dirty="0">
                <a:latin typeface="Comic Sans MS" panose="030F0702030302020204" pitchFamily="66" charset="0"/>
                <a:ea typeface="Calibri" panose="020F0502020204030204" pitchFamily="34" charset="0"/>
                <a:cs typeface="Calibri" panose="020F0502020204030204" pitchFamily="34" charset="0"/>
              </a:rPr>
              <a:t> </a:t>
            </a:r>
            <a:r>
              <a:rPr lang="de-DE" sz="1400" b="1" dirty="0">
                <a:latin typeface="Comic Sans MS" panose="030F0902030302020204" pitchFamily="66" charset="0"/>
              </a:rPr>
              <a:t>· </a:t>
            </a:r>
            <a:r>
              <a:rPr lang="ro-RO" altLang="de-DE" sz="1400" dirty="0">
                <a:latin typeface="Comic Sans MS" panose="030F0702030302020204" pitchFamily="66" charset="0"/>
                <a:ea typeface="Calibri" panose="020F0502020204030204" pitchFamily="34" charset="0"/>
                <a:cs typeface="Calibri" panose="020F0502020204030204" pitchFamily="34" charset="0"/>
              </a:rPr>
              <a:t>2</a:t>
            </a:r>
            <a:r>
              <a:rPr lang="de-DE" altLang="de-DE" sz="1400" dirty="0">
                <a:latin typeface="Comic Sans MS" panose="030F0702030302020204" pitchFamily="66" charset="0"/>
                <a:ea typeface="Calibri" panose="020F0502020204030204" pitchFamily="34" charset="0"/>
                <a:cs typeface="Calibri" panose="020F0502020204030204" pitchFamily="34" charset="0"/>
              </a:rPr>
              <a:t> </a:t>
            </a:r>
            <a:r>
              <a:rPr lang="ro-RO" altLang="de-DE" sz="1400" dirty="0">
                <a:latin typeface="Comic Sans MS" panose="030F0702030302020204" pitchFamily="66" charset="0"/>
                <a:ea typeface="Calibri" panose="020F0502020204030204" pitchFamily="34" charset="0"/>
                <a:cs typeface="Calibri" panose="020F0502020204030204" pitchFamily="34" charset="0"/>
              </a:rPr>
              <a:t>=</a:t>
            </a:r>
            <a:r>
              <a:rPr lang="de-DE" altLang="de-DE" sz="1400" dirty="0">
                <a:latin typeface="Comic Sans MS" panose="030F0702030302020204" pitchFamily="66" charset="0"/>
                <a:ea typeface="Calibri" panose="020F0502020204030204" pitchFamily="34" charset="0"/>
                <a:cs typeface="Calibri" panose="020F0502020204030204" pitchFamily="34" charset="0"/>
              </a:rPr>
              <a:t> </a:t>
            </a:r>
            <a:r>
              <a:rPr lang="ro-RO" altLang="de-DE" sz="1400" dirty="0">
                <a:latin typeface="Comic Sans MS" panose="030F0702030302020204" pitchFamily="66" charset="0"/>
                <a:ea typeface="Calibri" panose="020F0502020204030204" pitchFamily="34" charset="0"/>
                <a:cs typeface="Calibri" panose="020F0502020204030204" pitchFamily="34" charset="0"/>
              </a:rPr>
              <a:t>6, 1 în minte, scrie 7</a:t>
            </a:r>
          </a:p>
          <a:p>
            <a:pPr>
              <a:lnSpc>
                <a:spcPct val="114000"/>
              </a:lnSpc>
              <a:spcAft>
                <a:spcPts val="600"/>
              </a:spcAft>
            </a:pPr>
            <a:r>
              <a:rPr lang="ro-RO" altLang="de-DE" sz="1400" dirty="0">
                <a:latin typeface="Comic Sans MS" panose="030F0702030302020204" pitchFamily="66" charset="0"/>
                <a:ea typeface="Calibri" panose="020F0502020204030204" pitchFamily="34" charset="0"/>
                <a:cs typeface="Calibri" panose="020F0502020204030204" pitchFamily="34" charset="0"/>
              </a:rPr>
              <a:t>Calculează 3</a:t>
            </a:r>
            <a:r>
              <a:rPr lang="de-DE" altLang="de-DE" sz="1400" dirty="0">
                <a:latin typeface="Comic Sans MS" panose="030F0702030302020204" pitchFamily="66" charset="0"/>
                <a:ea typeface="Calibri" panose="020F0502020204030204" pitchFamily="34" charset="0"/>
                <a:cs typeface="Calibri" panose="020F0502020204030204" pitchFamily="34" charset="0"/>
              </a:rPr>
              <a:t> </a:t>
            </a:r>
            <a:r>
              <a:rPr lang="de-DE" sz="1400" b="1" dirty="0">
                <a:latin typeface="Comic Sans MS" panose="030F0902030302020204" pitchFamily="66" charset="0"/>
              </a:rPr>
              <a:t>· </a:t>
            </a:r>
            <a:r>
              <a:rPr lang="ro-RO" altLang="de-DE" sz="1400" dirty="0">
                <a:latin typeface="Comic Sans MS" panose="030F0702030302020204" pitchFamily="66" charset="0"/>
                <a:ea typeface="Calibri" panose="020F0502020204030204" pitchFamily="34" charset="0"/>
                <a:cs typeface="Calibri" panose="020F0502020204030204" pitchFamily="34" charset="0"/>
              </a:rPr>
              <a:t>3</a:t>
            </a:r>
            <a:r>
              <a:rPr lang="de-DE" altLang="de-DE" sz="1400" dirty="0">
                <a:latin typeface="Comic Sans MS" panose="030F0702030302020204" pitchFamily="66" charset="0"/>
                <a:ea typeface="Calibri" panose="020F0502020204030204" pitchFamily="34" charset="0"/>
                <a:cs typeface="Calibri" panose="020F0502020204030204" pitchFamily="34" charset="0"/>
              </a:rPr>
              <a:t> </a:t>
            </a:r>
            <a:r>
              <a:rPr lang="ro-RO" altLang="de-DE" sz="1400" dirty="0">
                <a:latin typeface="Comic Sans MS" panose="030F0702030302020204" pitchFamily="66" charset="0"/>
                <a:ea typeface="Calibri" panose="020F0502020204030204" pitchFamily="34" charset="0"/>
                <a:cs typeface="Calibri" panose="020F0502020204030204" pitchFamily="34" charset="0"/>
              </a:rPr>
              <a:t>=</a:t>
            </a:r>
            <a:r>
              <a:rPr lang="de-DE" altLang="de-DE" sz="1400" dirty="0">
                <a:latin typeface="Comic Sans MS" panose="030F0702030302020204" pitchFamily="66" charset="0"/>
                <a:ea typeface="Calibri" panose="020F0502020204030204" pitchFamily="34" charset="0"/>
                <a:cs typeface="Calibri" panose="020F0502020204030204" pitchFamily="34" charset="0"/>
              </a:rPr>
              <a:t> </a:t>
            </a:r>
            <a:r>
              <a:rPr lang="ro-RO" altLang="de-DE" sz="1400" dirty="0">
                <a:latin typeface="Comic Sans MS" panose="030F0702030302020204" pitchFamily="66" charset="0"/>
                <a:ea typeface="Calibri" panose="020F0502020204030204" pitchFamily="34" charset="0"/>
                <a:cs typeface="Calibri" panose="020F0502020204030204" pitchFamily="34" charset="0"/>
              </a:rPr>
              <a:t>9, scrie 9 </a:t>
            </a:r>
            <a:endParaRPr lang="de-DE" altLang="de-DE" sz="2000" dirty="0">
              <a:latin typeface="Comic Sans MS" panose="030F0702030302020204" pitchFamily="66" charset="0"/>
              <a:ea typeface="Calibri" panose="020F0502020204030204" pitchFamily="34" charset="0"/>
              <a:cs typeface="Calibri" panose="020F0502020204030204" pitchFamily="34" charset="0"/>
            </a:endParaRPr>
          </a:p>
          <a:p>
            <a:r>
              <a:rPr lang="de-DE" altLang="de-DE" sz="1400" dirty="0">
                <a:solidFill>
                  <a:schemeClr val="bg1">
                    <a:lumMod val="65000"/>
                  </a:schemeClr>
                </a:solidFill>
                <a:latin typeface="Comic Sans MS" panose="030F0702030302020204" pitchFamily="66" charset="0"/>
                <a:ea typeface="Calibri" panose="020F0502020204030204" pitchFamily="34" charset="0"/>
                <a:cs typeface="Calibri" panose="020F0502020204030204" pitchFamily="34" charset="0"/>
              </a:rPr>
              <a:t>[</a:t>
            </a:r>
            <a:r>
              <a:rPr lang="ro-RO" altLang="de-DE" sz="1400" dirty="0">
                <a:solidFill>
                  <a:schemeClr val="bg1">
                    <a:lumMod val="65000"/>
                  </a:schemeClr>
                </a:solidFill>
                <a:latin typeface="Comic Sans MS" panose="030F0702030302020204" pitchFamily="66" charset="0"/>
                <a:ea typeface="Calibri" panose="020F0502020204030204" pitchFamily="34" charset="0"/>
                <a:cs typeface="Calibri" panose="020F0502020204030204" pitchFamily="34" charset="0"/>
              </a:rPr>
              <a:t>protschedeasa mai departe ku unitatea numarului al dojlea: kalkuleasa trej ori schasse egal optsspresetsche, sskrie opt schi tzine minte unu. Kalkuleasa trej ori doj egal schasse, unu in minte, sskrie 7. kalkuleasa trej ori trej egal noua, sskrie noua</a:t>
            </a:r>
            <a:r>
              <a:rPr lang="de-DE" altLang="de-DE" sz="1400" dirty="0">
                <a:solidFill>
                  <a:schemeClr val="bg1">
                    <a:lumMod val="65000"/>
                  </a:schemeClr>
                </a:solidFill>
                <a:latin typeface="Comic Sans MS" panose="030F0702030302020204" pitchFamily="66" charset="0"/>
                <a:ea typeface="Calibri" panose="020F0502020204030204" pitchFamily="34" charset="0"/>
                <a:cs typeface="Calibri" panose="020F0502020204030204" pitchFamily="34" charset="0"/>
              </a:rPr>
              <a:t>]</a:t>
            </a:r>
          </a:p>
        </p:txBody>
      </p:sp>
      <p:cxnSp>
        <p:nvCxnSpPr>
          <p:cNvPr id="13" name="Gerade Verbindung mit Pfeil 12">
            <a:extLst>
              <a:ext uri="{FF2B5EF4-FFF2-40B4-BE49-F238E27FC236}">
                <a16:creationId xmlns:a16="http://schemas.microsoft.com/office/drawing/2014/main" id="{9A40C845-4F55-FA48-11D1-DCA8FFB97FC0}"/>
              </a:ext>
            </a:extLst>
          </p:cNvPr>
          <p:cNvCxnSpPr>
            <a:cxnSpLocks/>
          </p:cNvCxnSpPr>
          <p:nvPr/>
        </p:nvCxnSpPr>
        <p:spPr>
          <a:xfrm flipH="1">
            <a:off x="3531870" y="2087163"/>
            <a:ext cx="892529" cy="530307"/>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sp>
        <p:nvSpPr>
          <p:cNvPr id="2" name="Textfeld 1">
            <a:extLst>
              <a:ext uri="{FF2B5EF4-FFF2-40B4-BE49-F238E27FC236}">
                <a16:creationId xmlns:a16="http://schemas.microsoft.com/office/drawing/2014/main" id="{D9917F79-EF24-6585-B173-578701E2BDF1}"/>
              </a:ext>
            </a:extLst>
          </p:cNvPr>
          <p:cNvSpPr txBox="1"/>
          <p:nvPr/>
        </p:nvSpPr>
        <p:spPr>
          <a:xfrm>
            <a:off x="2309662" y="2357533"/>
            <a:ext cx="302922" cy="461665"/>
          </a:xfrm>
          <a:prstGeom prst="rect">
            <a:avLst/>
          </a:prstGeom>
          <a:noFill/>
        </p:spPr>
        <p:txBody>
          <a:bodyPr wrap="square" rtlCol="0">
            <a:spAutoFit/>
          </a:bodyPr>
          <a:lstStyle/>
          <a:p>
            <a:r>
              <a:rPr lang="de-DE" sz="2400" b="1" dirty="0">
                <a:latin typeface="Comic Sans MS" panose="030F0902030302020204" pitchFamily="66" charset="0"/>
              </a:rPr>
              <a:t>.</a:t>
            </a:r>
          </a:p>
        </p:txBody>
      </p:sp>
      <p:pic>
        <p:nvPicPr>
          <p:cNvPr id="19" name="Audio Recording 16.01.2023, 19:15:58">
            <a:hlinkClick r:id="" action="ppaction://media"/>
            <a:extLst>
              <a:ext uri="{FF2B5EF4-FFF2-40B4-BE49-F238E27FC236}">
                <a16:creationId xmlns:a16="http://schemas.microsoft.com/office/drawing/2014/main" id="{142E5C7D-CB9C-7C5B-1017-19A15267068A}"/>
              </a:ext>
            </a:extLst>
          </p:cNvPr>
          <p:cNvPicPr>
            <a:picLocks noChangeAspect="1"/>
          </p:cNvPicPr>
          <p:nvPr>
            <a:audioFile r:link="rId4"/>
            <p:extLst>
              <p:ext uri="{DAA4B4D4-6D71-4841-9C94-3DE7FCFB9230}">
                <p14:media xmlns:p14="http://schemas.microsoft.com/office/powerpoint/2010/main" r:embed="rId3"/>
              </p:ext>
            </p:extLst>
          </p:nvPr>
        </p:nvPicPr>
        <p:blipFill>
          <a:blip r:embed="rId11">
            <a:duotone>
              <a:prstClr val="black"/>
              <a:schemeClr val="tx2">
                <a:tint val="45000"/>
                <a:satMod val="400000"/>
              </a:schemeClr>
            </a:duotone>
          </a:blip>
          <a:stretch>
            <a:fillRect/>
          </a:stretch>
        </p:blipFill>
        <p:spPr>
          <a:xfrm>
            <a:off x="9246227" y="2309499"/>
            <a:ext cx="468000" cy="468000"/>
          </a:xfrm>
          <a:prstGeom prst="rect">
            <a:avLst/>
          </a:prstGeom>
        </p:spPr>
      </p:pic>
      <p:pic>
        <p:nvPicPr>
          <p:cNvPr id="3" name="Recorded Sound">
            <a:hlinkClick r:id="" action="ppaction://media"/>
            <a:extLst>
              <a:ext uri="{FF2B5EF4-FFF2-40B4-BE49-F238E27FC236}">
                <a16:creationId xmlns:a16="http://schemas.microsoft.com/office/drawing/2014/main" id="{2B431C99-BAE3-E032-D236-3C414F9D2092}"/>
              </a:ext>
            </a:extLst>
          </p:cNvPr>
          <p:cNvPicPr>
            <a:picLocks noChangeAspect="1"/>
          </p:cNvPicPr>
          <p:nvPr>
            <a:audioFile r:link="rId6"/>
            <p:extLst>
              <p:ext uri="{DAA4B4D4-6D71-4841-9C94-3DE7FCFB9230}">
                <p14:media xmlns:p14="http://schemas.microsoft.com/office/powerpoint/2010/main" r:embed="rId5"/>
              </p:ext>
            </p:extLst>
          </p:nvPr>
        </p:nvPicPr>
        <p:blipFill>
          <a:blip r:embed="rId12">
            <a:lum bright="70000" contrast="-70000"/>
          </a:blip>
          <a:stretch>
            <a:fillRect/>
          </a:stretch>
        </p:blipFill>
        <p:spPr>
          <a:xfrm>
            <a:off x="7296406" y="417977"/>
            <a:ext cx="432000" cy="432000"/>
          </a:xfrm>
          <a:prstGeom prst="rect">
            <a:avLst/>
          </a:prstGeom>
        </p:spPr>
      </p:pic>
      <p:pic>
        <p:nvPicPr>
          <p:cNvPr id="9" name="Recorded Sound">
            <a:hlinkClick r:id="" action="ppaction://media"/>
            <a:extLst>
              <a:ext uri="{FF2B5EF4-FFF2-40B4-BE49-F238E27FC236}">
                <a16:creationId xmlns:a16="http://schemas.microsoft.com/office/drawing/2014/main" id="{58FEAEFD-47B5-00D1-65D0-64EDB8F12CE8}"/>
              </a:ext>
            </a:extLst>
          </p:cNvPr>
          <p:cNvPicPr>
            <a:picLocks noChangeAspect="1"/>
          </p:cNvPicPr>
          <p:nvPr>
            <a:audioFile r:link="rId8"/>
            <p:extLst>
              <p:ext uri="{DAA4B4D4-6D71-4841-9C94-3DE7FCFB9230}">
                <p14:media xmlns:p14="http://schemas.microsoft.com/office/powerpoint/2010/main" r:embed="rId7"/>
              </p:ext>
            </p:extLst>
          </p:nvPr>
        </p:nvPicPr>
        <p:blipFill>
          <a:blip r:embed="rId12">
            <a:lum bright="70000" contrast="-70000"/>
          </a:blip>
          <a:stretch>
            <a:fillRect/>
          </a:stretch>
        </p:blipFill>
        <p:spPr>
          <a:xfrm>
            <a:off x="9277830" y="4216545"/>
            <a:ext cx="432000" cy="432000"/>
          </a:xfrm>
          <a:prstGeom prst="rect">
            <a:avLst/>
          </a:prstGeom>
        </p:spPr>
      </p:pic>
    </p:spTree>
    <p:extLst>
      <p:ext uri="{BB962C8B-B14F-4D97-AF65-F5344CB8AC3E}">
        <p14:creationId xmlns:p14="http://schemas.microsoft.com/office/powerpoint/2010/main" val="344744247"/>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17"/>
                </p:tgtEl>
              </p:cMediaNode>
            </p:audio>
            <p:audio>
              <p:cMediaNode vol="80000">
                <p:cTn id="3" fill="hold" display="0">
                  <p:stCondLst>
                    <p:cond delay="indefinite"/>
                  </p:stCondLst>
                  <p:endCondLst>
                    <p:cond evt="onStopAudio" delay="0">
                      <p:tgtEl>
                        <p:sldTgt/>
                      </p:tgtEl>
                    </p:cond>
                  </p:endCondLst>
                </p:cTn>
                <p:tgtEl>
                  <p:spTgt spid="19"/>
                </p:tgtEl>
              </p:cMediaNode>
            </p:audio>
            <p:audio>
              <p:cMediaNode vol="80000">
                <p:cTn id="4" fill="hold" display="0">
                  <p:stCondLst>
                    <p:cond delay="indefinite"/>
                  </p:stCondLst>
                  <p:endCondLst>
                    <p:cond evt="onStopAudio" delay="0">
                      <p:tgtEl>
                        <p:sldTgt/>
                      </p:tgtEl>
                    </p:cond>
                  </p:endCondLst>
                </p:cTn>
                <p:tgtEl>
                  <p:spTgt spid="3"/>
                </p:tgtEl>
              </p:cMediaNode>
            </p:audio>
            <p:audio>
              <p:cMediaNode vol="80000">
                <p:cTn id="5"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bgerundetes Rechteck 13">
            <a:extLst>
              <a:ext uri="{FF2B5EF4-FFF2-40B4-BE49-F238E27FC236}">
                <a16:creationId xmlns:a16="http://schemas.microsoft.com/office/drawing/2014/main" id="{280CE466-365D-BB13-9758-4BFF364D1E00}"/>
              </a:ext>
            </a:extLst>
          </p:cNvPr>
          <p:cNvSpPr/>
          <p:nvPr/>
        </p:nvSpPr>
        <p:spPr>
          <a:xfrm>
            <a:off x="4292444" y="1162431"/>
            <a:ext cx="5392977" cy="5484282"/>
          </a:xfrm>
          <a:prstGeom prst="roundRect">
            <a:avLst>
              <a:gd name="adj" fmla="val 4291"/>
            </a:avLst>
          </a:prstGeom>
          <a:solidFill>
            <a:srgbClr val="317A8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dirty="0"/>
          </a:p>
        </p:txBody>
      </p:sp>
      <p:sp>
        <p:nvSpPr>
          <p:cNvPr id="58" name="Textfeld 57">
            <a:extLst>
              <a:ext uri="{FF2B5EF4-FFF2-40B4-BE49-F238E27FC236}">
                <a16:creationId xmlns:a16="http://schemas.microsoft.com/office/drawing/2014/main" id="{6A53A880-4285-B838-004F-2CF0633DEB43}"/>
              </a:ext>
            </a:extLst>
          </p:cNvPr>
          <p:cNvSpPr txBox="1"/>
          <p:nvPr/>
        </p:nvSpPr>
        <p:spPr>
          <a:xfrm>
            <a:off x="4424400" y="3289274"/>
            <a:ext cx="4716000" cy="3207102"/>
          </a:xfrm>
          <a:prstGeom prst="roundRect">
            <a:avLst>
              <a:gd name="adj" fmla="val 3287"/>
            </a:avLst>
          </a:prstGeom>
          <a:solidFill>
            <a:schemeClr val="bg1"/>
          </a:solidFill>
          <a:ln>
            <a:noFill/>
          </a:ln>
        </p:spPr>
        <p:txBody>
          <a:bodyPr wrap="square" rtlCol="0">
            <a:spAutoFit/>
          </a:bodyPr>
          <a:lstStyle/>
          <a:p>
            <a:pPr>
              <a:lnSpc>
                <a:spcPct val="114000"/>
              </a:lnSpc>
            </a:pPr>
            <a:r>
              <a:rPr lang="ro-RO" altLang="de-DE" sz="1600" b="1" dirty="0">
                <a:latin typeface="Comic Sans MS" panose="030F0702030302020204" pitchFamily="66" charset="0"/>
                <a:ea typeface="Calibri" panose="020F0502020204030204" pitchFamily="34" charset="0"/>
                <a:cs typeface="Calibri" panose="020F0502020204030204" pitchFamily="34" charset="0"/>
              </a:rPr>
              <a:t>Calculează ambele rezultate împreună:</a:t>
            </a:r>
          </a:p>
          <a:p>
            <a:pPr>
              <a:lnSpc>
                <a:spcPct val="114000"/>
              </a:lnSpc>
            </a:pPr>
            <a:r>
              <a:rPr lang="ro-RO" altLang="de-DE" sz="1600" dirty="0">
                <a:latin typeface="Comic Sans MS" panose="030F0702030302020204" pitchFamily="66" charset="0"/>
                <a:ea typeface="Calibri" panose="020F0502020204030204" pitchFamily="34" charset="0"/>
                <a:cs typeface="Calibri" panose="020F0502020204030204" pitchFamily="34" charset="0"/>
              </a:rPr>
              <a:t>Calculează 8</a:t>
            </a:r>
            <a:r>
              <a:rPr lang="de-DE" altLang="de-DE" sz="1600" dirty="0">
                <a:latin typeface="Comic Sans MS" panose="030F0702030302020204" pitchFamily="66" charset="0"/>
                <a:ea typeface="Calibri" panose="020F0502020204030204" pitchFamily="34" charset="0"/>
                <a:cs typeface="Calibri" panose="020F0502020204030204" pitchFamily="34" charset="0"/>
              </a:rPr>
              <a:t> </a:t>
            </a:r>
            <a:r>
              <a:rPr lang="ro-RO" altLang="de-DE" sz="1600" dirty="0">
                <a:latin typeface="Comic Sans MS" panose="030F0702030302020204" pitchFamily="66" charset="0"/>
                <a:ea typeface="Calibri" panose="020F0502020204030204" pitchFamily="34" charset="0"/>
                <a:cs typeface="Calibri" panose="020F0502020204030204" pitchFamily="34" charset="0"/>
              </a:rPr>
              <a:t>+</a:t>
            </a:r>
            <a:r>
              <a:rPr lang="de-DE" altLang="de-DE" sz="1600" dirty="0">
                <a:latin typeface="Comic Sans MS" panose="030F0702030302020204" pitchFamily="66" charset="0"/>
                <a:ea typeface="Calibri" panose="020F0502020204030204" pitchFamily="34" charset="0"/>
                <a:cs typeface="Calibri" panose="020F0502020204030204" pitchFamily="34" charset="0"/>
              </a:rPr>
              <a:t> </a:t>
            </a:r>
            <a:r>
              <a:rPr lang="ro-RO" altLang="de-DE" sz="1600" dirty="0">
                <a:latin typeface="Comic Sans MS" panose="030F0702030302020204" pitchFamily="66" charset="0"/>
                <a:ea typeface="Calibri" panose="020F0502020204030204" pitchFamily="34" charset="0"/>
                <a:cs typeface="Calibri" panose="020F0502020204030204" pitchFamily="34" charset="0"/>
              </a:rPr>
              <a:t>0</a:t>
            </a:r>
            <a:r>
              <a:rPr lang="de-DE" altLang="de-DE" sz="1600" dirty="0">
                <a:latin typeface="Comic Sans MS" panose="030F0702030302020204" pitchFamily="66" charset="0"/>
                <a:ea typeface="Calibri" panose="020F0502020204030204" pitchFamily="34" charset="0"/>
                <a:cs typeface="Calibri" panose="020F0502020204030204" pitchFamily="34" charset="0"/>
              </a:rPr>
              <a:t> </a:t>
            </a:r>
            <a:r>
              <a:rPr lang="ro-RO" altLang="de-DE" sz="1600" dirty="0">
                <a:latin typeface="Comic Sans MS" panose="030F0702030302020204" pitchFamily="66" charset="0"/>
                <a:ea typeface="Calibri" panose="020F0502020204030204" pitchFamily="34" charset="0"/>
                <a:cs typeface="Calibri" panose="020F0502020204030204" pitchFamily="34" charset="0"/>
              </a:rPr>
              <a:t>=</a:t>
            </a:r>
            <a:r>
              <a:rPr lang="de-DE" altLang="de-DE" sz="1600" dirty="0">
                <a:latin typeface="Comic Sans MS" panose="030F0702030302020204" pitchFamily="66" charset="0"/>
                <a:ea typeface="Calibri" panose="020F0502020204030204" pitchFamily="34" charset="0"/>
                <a:cs typeface="Calibri" panose="020F0502020204030204" pitchFamily="34" charset="0"/>
              </a:rPr>
              <a:t> </a:t>
            </a:r>
            <a:r>
              <a:rPr lang="ro-RO" altLang="de-DE" sz="1600" dirty="0">
                <a:latin typeface="Comic Sans MS" panose="030F0702030302020204" pitchFamily="66" charset="0"/>
                <a:ea typeface="Calibri" panose="020F0502020204030204" pitchFamily="34" charset="0"/>
                <a:cs typeface="Calibri" panose="020F0502020204030204" pitchFamily="34" charset="0"/>
              </a:rPr>
              <a:t>8, scrie 8</a:t>
            </a:r>
          </a:p>
          <a:p>
            <a:pPr>
              <a:lnSpc>
                <a:spcPct val="114000"/>
              </a:lnSpc>
            </a:pPr>
            <a:r>
              <a:rPr lang="ro-RO" altLang="de-DE" sz="1600" dirty="0">
                <a:latin typeface="Comic Sans MS" panose="030F0702030302020204" pitchFamily="66" charset="0"/>
                <a:ea typeface="Calibri" panose="020F0502020204030204" pitchFamily="34" charset="0"/>
                <a:cs typeface="Calibri" panose="020F0502020204030204" pitchFamily="34" charset="0"/>
              </a:rPr>
              <a:t>Calculează 2</a:t>
            </a:r>
            <a:r>
              <a:rPr lang="de-DE" altLang="de-DE" sz="1600" dirty="0">
                <a:latin typeface="Comic Sans MS" panose="030F0702030302020204" pitchFamily="66" charset="0"/>
                <a:ea typeface="Calibri" panose="020F0502020204030204" pitchFamily="34" charset="0"/>
                <a:cs typeface="Calibri" panose="020F0502020204030204" pitchFamily="34" charset="0"/>
              </a:rPr>
              <a:t> </a:t>
            </a:r>
            <a:r>
              <a:rPr lang="ro-RO" altLang="de-DE" sz="1600" dirty="0">
                <a:latin typeface="Comic Sans MS" panose="030F0702030302020204" pitchFamily="66" charset="0"/>
                <a:ea typeface="Calibri" panose="020F0502020204030204" pitchFamily="34" charset="0"/>
                <a:cs typeface="Calibri" panose="020F0502020204030204" pitchFamily="34" charset="0"/>
              </a:rPr>
              <a:t>+</a:t>
            </a:r>
            <a:r>
              <a:rPr lang="de-DE" altLang="de-DE" sz="1600" dirty="0">
                <a:latin typeface="Comic Sans MS" panose="030F0702030302020204" pitchFamily="66" charset="0"/>
                <a:ea typeface="Calibri" panose="020F0502020204030204" pitchFamily="34" charset="0"/>
                <a:cs typeface="Calibri" panose="020F0502020204030204" pitchFamily="34" charset="0"/>
              </a:rPr>
              <a:t> </a:t>
            </a:r>
            <a:r>
              <a:rPr lang="ro-RO" altLang="de-DE" sz="1600" dirty="0">
                <a:latin typeface="Comic Sans MS" panose="030F0702030302020204" pitchFamily="66" charset="0"/>
                <a:ea typeface="Calibri" panose="020F0502020204030204" pitchFamily="34" charset="0"/>
                <a:cs typeface="Calibri" panose="020F0502020204030204" pitchFamily="34" charset="0"/>
              </a:rPr>
              <a:t>7</a:t>
            </a:r>
            <a:r>
              <a:rPr lang="de-DE" altLang="de-DE" sz="1600" dirty="0">
                <a:latin typeface="Comic Sans MS" panose="030F0702030302020204" pitchFamily="66" charset="0"/>
                <a:ea typeface="Calibri" panose="020F0502020204030204" pitchFamily="34" charset="0"/>
                <a:cs typeface="Calibri" panose="020F0502020204030204" pitchFamily="34" charset="0"/>
              </a:rPr>
              <a:t> </a:t>
            </a:r>
            <a:r>
              <a:rPr lang="ro-RO" altLang="de-DE" sz="1600" dirty="0">
                <a:latin typeface="Comic Sans MS" panose="030F0702030302020204" pitchFamily="66" charset="0"/>
                <a:ea typeface="Calibri" panose="020F0502020204030204" pitchFamily="34" charset="0"/>
                <a:cs typeface="Calibri" panose="020F0502020204030204" pitchFamily="34" charset="0"/>
              </a:rPr>
              <a:t>=</a:t>
            </a:r>
            <a:r>
              <a:rPr lang="de-DE" altLang="de-DE" sz="1600" dirty="0">
                <a:latin typeface="Comic Sans MS" panose="030F0702030302020204" pitchFamily="66" charset="0"/>
                <a:ea typeface="Calibri" panose="020F0502020204030204" pitchFamily="34" charset="0"/>
                <a:cs typeface="Calibri" panose="020F0502020204030204" pitchFamily="34" charset="0"/>
              </a:rPr>
              <a:t> </a:t>
            </a:r>
            <a:r>
              <a:rPr lang="ro-RO" altLang="de-DE" sz="1600" dirty="0">
                <a:latin typeface="Comic Sans MS" panose="030F0702030302020204" pitchFamily="66" charset="0"/>
                <a:ea typeface="Calibri" panose="020F0502020204030204" pitchFamily="34" charset="0"/>
                <a:cs typeface="Calibri" panose="020F0502020204030204" pitchFamily="34" charset="0"/>
              </a:rPr>
              <a:t>9, scrie 9</a:t>
            </a:r>
          </a:p>
          <a:p>
            <a:pPr>
              <a:lnSpc>
                <a:spcPct val="114000"/>
              </a:lnSpc>
            </a:pPr>
            <a:r>
              <a:rPr lang="ro-RO" altLang="de-DE" sz="1600" dirty="0">
                <a:latin typeface="Comic Sans MS" panose="030F0702030302020204" pitchFamily="66" charset="0"/>
                <a:ea typeface="Calibri" panose="020F0502020204030204" pitchFamily="34" charset="0"/>
                <a:cs typeface="Calibri" panose="020F0502020204030204" pitchFamily="34" charset="0"/>
              </a:rPr>
              <a:t>Calculează 5</a:t>
            </a:r>
            <a:r>
              <a:rPr lang="de-DE" altLang="de-DE" sz="1600" dirty="0">
                <a:latin typeface="Comic Sans MS" panose="030F0702030302020204" pitchFamily="66" charset="0"/>
                <a:ea typeface="Calibri" panose="020F0502020204030204" pitchFamily="34" charset="0"/>
                <a:cs typeface="Calibri" panose="020F0502020204030204" pitchFamily="34" charset="0"/>
              </a:rPr>
              <a:t> </a:t>
            </a:r>
            <a:r>
              <a:rPr lang="ro-RO" altLang="de-DE" sz="1600" dirty="0">
                <a:latin typeface="Comic Sans MS" panose="030F0702030302020204" pitchFamily="66" charset="0"/>
                <a:ea typeface="Calibri" panose="020F0502020204030204" pitchFamily="34" charset="0"/>
                <a:cs typeface="Calibri" panose="020F0502020204030204" pitchFamily="34" charset="0"/>
              </a:rPr>
              <a:t>+</a:t>
            </a:r>
            <a:r>
              <a:rPr lang="de-DE" altLang="de-DE" sz="1600" dirty="0">
                <a:latin typeface="Comic Sans MS" panose="030F0702030302020204" pitchFamily="66" charset="0"/>
                <a:ea typeface="Calibri" panose="020F0502020204030204" pitchFamily="34" charset="0"/>
                <a:cs typeface="Calibri" panose="020F0502020204030204" pitchFamily="34" charset="0"/>
              </a:rPr>
              <a:t> </a:t>
            </a:r>
            <a:r>
              <a:rPr lang="ro-RO" altLang="de-DE" sz="1600" dirty="0">
                <a:latin typeface="Comic Sans MS" panose="030F0702030302020204" pitchFamily="66" charset="0"/>
                <a:ea typeface="Calibri" panose="020F0502020204030204" pitchFamily="34" charset="0"/>
                <a:cs typeface="Calibri" panose="020F0502020204030204" pitchFamily="34" charset="0"/>
              </a:rPr>
              <a:t>9</a:t>
            </a:r>
            <a:r>
              <a:rPr lang="de-DE" altLang="de-DE" sz="1600" dirty="0">
                <a:latin typeface="Comic Sans MS" panose="030F0702030302020204" pitchFamily="66" charset="0"/>
                <a:ea typeface="Calibri" panose="020F0502020204030204" pitchFamily="34" charset="0"/>
                <a:cs typeface="Calibri" panose="020F0502020204030204" pitchFamily="34" charset="0"/>
              </a:rPr>
              <a:t> </a:t>
            </a:r>
            <a:r>
              <a:rPr lang="ro-RO" altLang="de-DE" sz="1600" dirty="0">
                <a:latin typeface="Comic Sans MS" panose="030F0702030302020204" pitchFamily="66" charset="0"/>
                <a:ea typeface="Calibri" panose="020F0502020204030204" pitchFamily="34" charset="0"/>
                <a:cs typeface="Calibri" panose="020F0502020204030204" pitchFamily="34" charset="0"/>
              </a:rPr>
              <a:t>=</a:t>
            </a:r>
            <a:r>
              <a:rPr lang="de-DE" altLang="de-DE" sz="1600" dirty="0">
                <a:latin typeface="Comic Sans MS" panose="030F0702030302020204" pitchFamily="66" charset="0"/>
                <a:ea typeface="Calibri" panose="020F0502020204030204" pitchFamily="34" charset="0"/>
                <a:cs typeface="Calibri" panose="020F0502020204030204" pitchFamily="34" charset="0"/>
              </a:rPr>
              <a:t> </a:t>
            </a:r>
            <a:r>
              <a:rPr lang="ro-RO" altLang="de-DE" sz="1600" dirty="0">
                <a:latin typeface="Comic Sans MS" panose="030F0702030302020204" pitchFamily="66" charset="0"/>
                <a:ea typeface="Calibri" panose="020F0502020204030204" pitchFamily="34" charset="0"/>
                <a:cs typeface="Calibri" panose="020F0502020204030204" pitchFamily="34" charset="0"/>
              </a:rPr>
              <a:t>14, scrie 4 și 1 treci mai departe</a:t>
            </a:r>
          </a:p>
          <a:p>
            <a:pPr>
              <a:lnSpc>
                <a:spcPct val="114000"/>
              </a:lnSpc>
              <a:spcAft>
                <a:spcPts val="600"/>
              </a:spcAft>
            </a:pPr>
            <a:r>
              <a:rPr lang="ro-RO" altLang="de-DE" sz="1600" dirty="0">
                <a:latin typeface="Comic Sans MS" panose="030F0702030302020204" pitchFamily="66" charset="0"/>
                <a:ea typeface="Calibri" panose="020F0502020204030204" pitchFamily="34" charset="0"/>
                <a:cs typeface="Calibri" panose="020F0502020204030204" pitchFamily="34" charset="0"/>
              </a:rPr>
              <a:t>Calculează 6</a:t>
            </a:r>
            <a:r>
              <a:rPr lang="de-DE" altLang="de-DE" sz="1600" dirty="0">
                <a:latin typeface="Comic Sans MS" panose="030F0702030302020204" pitchFamily="66" charset="0"/>
                <a:ea typeface="Calibri" panose="020F0502020204030204" pitchFamily="34" charset="0"/>
                <a:cs typeface="Calibri" panose="020F0502020204030204" pitchFamily="34" charset="0"/>
              </a:rPr>
              <a:t> </a:t>
            </a:r>
            <a:r>
              <a:rPr lang="ro-RO" altLang="de-DE" sz="1600" dirty="0">
                <a:latin typeface="Comic Sans MS" panose="030F0702030302020204" pitchFamily="66" charset="0"/>
                <a:ea typeface="Calibri" panose="020F0502020204030204" pitchFamily="34" charset="0"/>
                <a:cs typeface="Calibri" panose="020F0502020204030204" pitchFamily="34" charset="0"/>
              </a:rPr>
              <a:t>+</a:t>
            </a:r>
            <a:r>
              <a:rPr lang="de-DE" altLang="de-DE" sz="1600" dirty="0">
                <a:latin typeface="Comic Sans MS" panose="030F0702030302020204" pitchFamily="66" charset="0"/>
                <a:ea typeface="Calibri" panose="020F0502020204030204" pitchFamily="34" charset="0"/>
                <a:cs typeface="Calibri" panose="020F0502020204030204" pitchFamily="34" charset="0"/>
              </a:rPr>
              <a:t> </a:t>
            </a:r>
            <a:r>
              <a:rPr lang="ro-RO" altLang="de-DE" sz="1600" dirty="0">
                <a:latin typeface="Comic Sans MS" panose="030F0702030302020204" pitchFamily="66" charset="0"/>
                <a:ea typeface="Calibri" panose="020F0502020204030204" pitchFamily="34" charset="0"/>
                <a:cs typeface="Calibri" panose="020F0502020204030204" pitchFamily="34" charset="0"/>
              </a:rPr>
              <a:t>1</a:t>
            </a:r>
            <a:r>
              <a:rPr lang="de-DE" altLang="de-DE" sz="1600" dirty="0">
                <a:latin typeface="Comic Sans MS" panose="030F0702030302020204" pitchFamily="66" charset="0"/>
                <a:ea typeface="Calibri" panose="020F0502020204030204" pitchFamily="34" charset="0"/>
                <a:cs typeface="Calibri" panose="020F0502020204030204" pitchFamily="34" charset="0"/>
              </a:rPr>
              <a:t> </a:t>
            </a:r>
            <a:r>
              <a:rPr lang="ro-RO" altLang="de-DE" sz="1600" dirty="0">
                <a:latin typeface="Comic Sans MS" panose="030F0702030302020204" pitchFamily="66" charset="0"/>
                <a:ea typeface="Calibri" panose="020F0502020204030204" pitchFamily="34" charset="0"/>
                <a:cs typeface="Calibri" panose="020F0502020204030204" pitchFamily="34" charset="0"/>
              </a:rPr>
              <a:t>=</a:t>
            </a:r>
            <a:r>
              <a:rPr lang="de-DE" altLang="de-DE" sz="1600" dirty="0">
                <a:latin typeface="Comic Sans MS" panose="030F0702030302020204" pitchFamily="66" charset="0"/>
                <a:ea typeface="Calibri" panose="020F0502020204030204" pitchFamily="34" charset="0"/>
                <a:cs typeface="Calibri" panose="020F0502020204030204" pitchFamily="34" charset="0"/>
              </a:rPr>
              <a:t> </a:t>
            </a:r>
            <a:r>
              <a:rPr lang="ro-RO" altLang="de-DE" sz="1600" dirty="0">
                <a:latin typeface="Comic Sans MS" panose="030F0702030302020204" pitchFamily="66" charset="0"/>
                <a:ea typeface="Calibri" panose="020F0502020204030204" pitchFamily="34" charset="0"/>
                <a:cs typeface="Calibri" panose="020F0502020204030204" pitchFamily="34" charset="0"/>
              </a:rPr>
              <a:t>7, scrie 7</a:t>
            </a:r>
            <a:endParaRPr lang="de-DE" altLang="de-DE" sz="1600" dirty="0">
              <a:latin typeface="Comic Sans MS" panose="030F0702030302020204" pitchFamily="66" charset="0"/>
              <a:ea typeface="Calibri" panose="020F0502020204030204" pitchFamily="34" charset="0"/>
              <a:cs typeface="Calibri" panose="020F0502020204030204" pitchFamily="34" charset="0"/>
            </a:endParaRPr>
          </a:p>
          <a:p>
            <a:r>
              <a:rPr lang="de-DE" altLang="de-DE" sz="1400" dirty="0">
                <a:solidFill>
                  <a:schemeClr val="bg1">
                    <a:lumMod val="65000"/>
                  </a:schemeClr>
                </a:solidFill>
                <a:latin typeface="Comic Sans MS" panose="030F0702030302020204" pitchFamily="66" charset="0"/>
                <a:ea typeface="Calibri" panose="020F0502020204030204" pitchFamily="34" charset="0"/>
                <a:cs typeface="Calibri" panose="020F0502020204030204" pitchFamily="34" charset="0"/>
              </a:rPr>
              <a:t>[</a:t>
            </a:r>
            <a:r>
              <a:rPr lang="ro-RO" altLang="de-DE" sz="1400" dirty="0">
                <a:solidFill>
                  <a:schemeClr val="bg1">
                    <a:lumMod val="65000"/>
                  </a:schemeClr>
                </a:solidFill>
                <a:latin typeface="Comic Sans MS" panose="030F0702030302020204" pitchFamily="66" charset="0"/>
                <a:ea typeface="Calibri" panose="020F0502020204030204" pitchFamily="34" charset="0"/>
                <a:cs typeface="Calibri" panose="020F0502020204030204" pitchFamily="34" charset="0"/>
              </a:rPr>
              <a:t>kalkuleasa ambele resultate ümpreuna: kalkuleasa opt+sero=opt, sskrie opt. Kalkuleasă doj pluss schapte egal noua, sskrie noua. Kalkulează tschintsch plus noua egal pajsspresetsche, sskrie patru și unu tretsch mai departe. Kalkuleasă schasse pluss unu egal schapte, sskrie schapte</a:t>
            </a:r>
            <a:r>
              <a:rPr lang="de-DE" altLang="de-DE" sz="1400" dirty="0">
                <a:solidFill>
                  <a:schemeClr val="bg1">
                    <a:lumMod val="65000"/>
                  </a:schemeClr>
                </a:solidFill>
                <a:latin typeface="Comic Sans MS" panose="030F0702030302020204" pitchFamily="66" charset="0"/>
                <a:ea typeface="Calibri" panose="020F0502020204030204" pitchFamily="34" charset="0"/>
                <a:cs typeface="Calibri" panose="020F0502020204030204" pitchFamily="34" charset="0"/>
              </a:rPr>
              <a:t>]</a:t>
            </a:r>
          </a:p>
        </p:txBody>
      </p:sp>
      <p:sp>
        <p:nvSpPr>
          <p:cNvPr id="33" name="Textfeld 32">
            <a:extLst>
              <a:ext uri="{FF2B5EF4-FFF2-40B4-BE49-F238E27FC236}">
                <a16:creationId xmlns:a16="http://schemas.microsoft.com/office/drawing/2014/main" id="{6A53A880-4285-B838-004F-2CF0633DEB43}"/>
              </a:ext>
            </a:extLst>
          </p:cNvPr>
          <p:cNvSpPr txBox="1"/>
          <p:nvPr/>
        </p:nvSpPr>
        <p:spPr>
          <a:xfrm>
            <a:off x="4424400" y="1336651"/>
            <a:ext cx="4716000" cy="1825989"/>
          </a:xfrm>
          <a:prstGeom prst="roundRect">
            <a:avLst>
              <a:gd name="adj" fmla="val 7867"/>
            </a:avLst>
          </a:prstGeom>
          <a:solidFill>
            <a:schemeClr val="bg1"/>
          </a:solidFill>
          <a:ln>
            <a:noFill/>
          </a:ln>
        </p:spPr>
        <p:txBody>
          <a:bodyPr wrap="square" rtlCol="0">
            <a:spAutoFit/>
          </a:bodyPr>
          <a:lstStyle/>
          <a:p>
            <a:pPr>
              <a:lnSpc>
                <a:spcPct val="114000"/>
              </a:lnSpc>
            </a:pPr>
            <a:r>
              <a:rPr lang="de-DE" sz="1600" b="1" dirty="0">
                <a:latin typeface="Comic Sans MS" panose="030F0902030302020204" pitchFamily="66" charset="0"/>
              </a:rPr>
              <a:t>Rechne beide Ergebnisse zusammen</a:t>
            </a:r>
          </a:p>
          <a:p>
            <a:pPr>
              <a:lnSpc>
                <a:spcPct val="114000"/>
              </a:lnSpc>
            </a:pPr>
            <a:r>
              <a:rPr lang="de-DE" sz="1600" dirty="0">
                <a:latin typeface="Comic Sans MS" panose="030F0902030302020204" pitchFamily="66" charset="0"/>
              </a:rPr>
              <a:t>Rechne 8 + 0 = 8, schreibe 8</a:t>
            </a:r>
          </a:p>
          <a:p>
            <a:pPr>
              <a:lnSpc>
                <a:spcPct val="114000"/>
              </a:lnSpc>
            </a:pPr>
            <a:r>
              <a:rPr lang="de-DE" sz="1600" dirty="0">
                <a:latin typeface="Comic Sans MS" panose="030F0902030302020204" pitchFamily="66" charset="0"/>
                <a:ea typeface="Wingdings"/>
                <a:cs typeface="Comic Sans MS"/>
                <a:sym typeface="Wingdings"/>
              </a:rPr>
              <a:t>Rechne 2 + 7 = 9, schreibe 9</a:t>
            </a:r>
          </a:p>
          <a:p>
            <a:pPr>
              <a:lnSpc>
                <a:spcPct val="114000"/>
              </a:lnSpc>
            </a:pPr>
            <a:r>
              <a:rPr lang="de-DE" sz="1600" dirty="0">
                <a:latin typeface="Comic Sans MS" panose="030F0902030302020204" pitchFamily="66" charset="0"/>
                <a:ea typeface="Wingdings"/>
                <a:cs typeface="Comic Sans MS"/>
                <a:sym typeface="Wingdings"/>
              </a:rPr>
              <a:t>Rechne 5 + 9 = 14, schreibe 4, </a:t>
            </a:r>
          </a:p>
          <a:p>
            <a:pPr>
              <a:lnSpc>
                <a:spcPct val="114000"/>
              </a:lnSpc>
            </a:pPr>
            <a:r>
              <a:rPr lang="de-DE" sz="1600" dirty="0">
                <a:latin typeface="Comic Sans MS" panose="030F0902030302020204" pitchFamily="66" charset="0"/>
                <a:ea typeface="Wingdings"/>
                <a:cs typeface="Comic Sans MS"/>
                <a:sym typeface="Wingdings"/>
              </a:rPr>
              <a:t>schreibe einen Übertrag (kleine 1)</a:t>
            </a:r>
          </a:p>
          <a:p>
            <a:pPr>
              <a:lnSpc>
                <a:spcPct val="114000"/>
              </a:lnSpc>
            </a:pPr>
            <a:r>
              <a:rPr lang="de-DE" sz="1600" dirty="0">
                <a:latin typeface="Comic Sans MS" panose="030F0902030302020204" pitchFamily="66" charset="0"/>
                <a:ea typeface="Wingdings"/>
                <a:cs typeface="Comic Sans MS"/>
                <a:sym typeface="Wingdings"/>
              </a:rPr>
              <a:t>Rechne 6 + 1 (Übertrag) = 7, schreibe 7</a:t>
            </a:r>
            <a:endParaRPr lang="de-DE" sz="1600" dirty="0">
              <a:latin typeface="Comic Sans MS"/>
              <a:ea typeface="Wingdings"/>
              <a:cs typeface="Comic Sans MS"/>
              <a:sym typeface="Wingdings"/>
            </a:endParaRPr>
          </a:p>
        </p:txBody>
      </p:sp>
      <p:sp>
        <p:nvSpPr>
          <p:cNvPr id="7" name="Rechteck 6">
            <a:extLst>
              <a:ext uri="{FF2B5EF4-FFF2-40B4-BE49-F238E27FC236}">
                <a16:creationId xmlns:a16="http://schemas.microsoft.com/office/drawing/2014/main" id="{A6444D3E-77AA-C03D-6211-3EF472B02AAF}"/>
              </a:ext>
            </a:extLst>
          </p:cNvPr>
          <p:cNvSpPr/>
          <p:nvPr/>
        </p:nvSpPr>
        <p:spPr>
          <a:xfrm>
            <a:off x="144000" y="144000"/>
            <a:ext cx="4148444" cy="54795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2308" rtlCol="0" anchor="ctr"/>
          <a:lstStyle/>
          <a:p>
            <a:r>
              <a:rPr lang="de-DE" sz="2400" dirty="0">
                <a:solidFill>
                  <a:schemeClr val="tx1"/>
                </a:solidFill>
                <a:latin typeface="Comic Sans MS" panose="030F0902030302020204" pitchFamily="66" charset="0"/>
              </a:rPr>
              <a:t>Schriftliche Multiplikation</a:t>
            </a:r>
          </a:p>
        </p:txBody>
      </p:sp>
      <p:sp>
        <p:nvSpPr>
          <p:cNvPr id="8" name="Rechteck 7">
            <a:extLst>
              <a:ext uri="{FF2B5EF4-FFF2-40B4-BE49-F238E27FC236}">
                <a16:creationId xmlns:a16="http://schemas.microsoft.com/office/drawing/2014/main" id="{0E8F2ACD-DCF5-B4BB-19D3-17CF0B3CE532}"/>
              </a:ext>
            </a:extLst>
          </p:cNvPr>
          <p:cNvSpPr/>
          <p:nvPr/>
        </p:nvSpPr>
        <p:spPr>
          <a:xfrm>
            <a:off x="4612376" y="-52499"/>
            <a:ext cx="3308698" cy="94095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2308"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o-RO"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Înmulțirea în scris</a:t>
            </a:r>
            <a:r>
              <a:rPr kumimoji="0" lang="de-DE"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de-DE" sz="1800" b="0" i="0" u="none" strike="noStrike" kern="1200" cap="none" spc="0" normalizeH="0" baseline="0" noProof="0" dirty="0">
                <a:ln>
                  <a:noFill/>
                </a:ln>
                <a:solidFill>
                  <a:prstClr val="white">
                    <a:lumMod val="65000"/>
                  </a:prstClr>
                </a:solidFill>
                <a:effectLst/>
                <a:uLnTx/>
                <a:uFillTx/>
                <a:latin typeface="Comic Sans MS" panose="030F0702030302020204" pitchFamily="66" charset="0"/>
                <a:ea typeface="+mn-ea"/>
                <a:cs typeface="+mn-cs"/>
              </a:rPr>
              <a:t>[</a:t>
            </a:r>
            <a:r>
              <a:rPr kumimoji="0" lang="ro-RO" sz="1800" b="0" i="0" u="none" strike="noStrike" kern="1200" cap="none" spc="0" normalizeH="0" baseline="0" noProof="0" dirty="0">
                <a:ln>
                  <a:noFill/>
                </a:ln>
                <a:solidFill>
                  <a:prstClr val="white">
                    <a:lumMod val="65000"/>
                  </a:prstClr>
                </a:solidFill>
                <a:effectLst/>
                <a:uLnTx/>
                <a:uFillTx/>
                <a:latin typeface="Comic Sans MS" panose="030F0702030302020204" pitchFamily="66" charset="0"/>
                <a:ea typeface="+mn-ea"/>
                <a:cs typeface="+mn-cs"/>
              </a:rPr>
              <a:t>inmultzirea in sskriss</a:t>
            </a:r>
            <a:r>
              <a:rPr kumimoji="0" lang="de-DE" sz="1800" b="0" i="0" u="none" strike="noStrike" kern="1200" cap="none" spc="0" normalizeH="0" baseline="0" noProof="0" dirty="0">
                <a:ln>
                  <a:noFill/>
                </a:ln>
                <a:solidFill>
                  <a:prstClr val="white">
                    <a:lumMod val="65000"/>
                  </a:prstClr>
                </a:solidFill>
                <a:effectLst/>
                <a:uLnTx/>
                <a:uFillTx/>
                <a:latin typeface="Comic Sans MS" panose="030F0702030302020204" pitchFamily="66" charset="0"/>
                <a:ea typeface="+mn-ea"/>
                <a:cs typeface="+mn-cs"/>
              </a:rPr>
              <a:t>]</a:t>
            </a:r>
            <a:endParaRPr kumimoji="0" lang="de-DE" sz="2000" b="0" i="0" u="none" strike="noStrike" kern="1200" cap="none" spc="0" normalizeH="0" baseline="0" noProof="0" dirty="0">
              <a:ln>
                <a:noFill/>
              </a:ln>
              <a:solidFill>
                <a:prstClr val="white">
                  <a:lumMod val="65000"/>
                </a:prstClr>
              </a:solidFill>
              <a:effectLst/>
              <a:uLnTx/>
              <a:uFillTx/>
              <a:latin typeface="Comic Sans MS" panose="030F0702030302020204" pitchFamily="66" charset="0"/>
              <a:ea typeface="+mn-ea"/>
              <a:cs typeface="+mn-cs"/>
            </a:endParaRPr>
          </a:p>
        </p:txBody>
      </p:sp>
      <p:graphicFrame>
        <p:nvGraphicFramePr>
          <p:cNvPr id="10" name="Tabelle 6">
            <a:extLst>
              <a:ext uri="{FF2B5EF4-FFF2-40B4-BE49-F238E27FC236}">
                <a16:creationId xmlns:a16="http://schemas.microsoft.com/office/drawing/2014/main" id="{7FFA9FD3-9BB7-082C-3B8C-20D47F50BA19}"/>
              </a:ext>
            </a:extLst>
          </p:cNvPr>
          <p:cNvGraphicFramePr>
            <a:graphicFrameLocks noGrp="1"/>
          </p:cNvGraphicFramePr>
          <p:nvPr>
            <p:extLst>
              <p:ext uri="{D42A27DB-BD31-4B8C-83A1-F6EECF244321}">
                <p14:modId xmlns:p14="http://schemas.microsoft.com/office/powerpoint/2010/main" val="3209783366"/>
              </p:ext>
            </p:extLst>
          </p:nvPr>
        </p:nvGraphicFramePr>
        <p:xfrm>
          <a:off x="338517" y="1973472"/>
          <a:ext cx="3744000" cy="3744000"/>
        </p:xfrm>
        <a:graphic>
          <a:graphicData uri="http://schemas.openxmlformats.org/drawingml/2006/table">
            <a:tbl>
              <a:tblPr firstRow="1" bandRow="1">
                <a:tableStyleId>{C4B1156A-380E-4F78-BDF5-A606A8083BF9}</a:tableStyleId>
              </a:tblPr>
              <a:tblGrid>
                <a:gridCol w="468000">
                  <a:extLst>
                    <a:ext uri="{9D8B030D-6E8A-4147-A177-3AD203B41FA5}">
                      <a16:colId xmlns:a16="http://schemas.microsoft.com/office/drawing/2014/main" val="590205481"/>
                    </a:ext>
                  </a:extLst>
                </a:gridCol>
                <a:gridCol w="468000">
                  <a:extLst>
                    <a:ext uri="{9D8B030D-6E8A-4147-A177-3AD203B41FA5}">
                      <a16:colId xmlns:a16="http://schemas.microsoft.com/office/drawing/2014/main" val="1901688748"/>
                    </a:ext>
                  </a:extLst>
                </a:gridCol>
                <a:gridCol w="468000">
                  <a:extLst>
                    <a:ext uri="{9D8B030D-6E8A-4147-A177-3AD203B41FA5}">
                      <a16:colId xmlns:a16="http://schemas.microsoft.com/office/drawing/2014/main" val="1623895879"/>
                    </a:ext>
                  </a:extLst>
                </a:gridCol>
                <a:gridCol w="468000">
                  <a:extLst>
                    <a:ext uri="{9D8B030D-6E8A-4147-A177-3AD203B41FA5}">
                      <a16:colId xmlns:a16="http://schemas.microsoft.com/office/drawing/2014/main" val="543135299"/>
                    </a:ext>
                  </a:extLst>
                </a:gridCol>
                <a:gridCol w="468000">
                  <a:extLst>
                    <a:ext uri="{9D8B030D-6E8A-4147-A177-3AD203B41FA5}">
                      <a16:colId xmlns:a16="http://schemas.microsoft.com/office/drawing/2014/main" val="3154863477"/>
                    </a:ext>
                  </a:extLst>
                </a:gridCol>
                <a:gridCol w="468000">
                  <a:extLst>
                    <a:ext uri="{9D8B030D-6E8A-4147-A177-3AD203B41FA5}">
                      <a16:colId xmlns:a16="http://schemas.microsoft.com/office/drawing/2014/main" val="140997131"/>
                    </a:ext>
                  </a:extLst>
                </a:gridCol>
                <a:gridCol w="468000">
                  <a:extLst>
                    <a:ext uri="{9D8B030D-6E8A-4147-A177-3AD203B41FA5}">
                      <a16:colId xmlns:a16="http://schemas.microsoft.com/office/drawing/2014/main" val="2215343285"/>
                    </a:ext>
                  </a:extLst>
                </a:gridCol>
                <a:gridCol w="468000">
                  <a:extLst>
                    <a:ext uri="{9D8B030D-6E8A-4147-A177-3AD203B41FA5}">
                      <a16:colId xmlns:a16="http://schemas.microsoft.com/office/drawing/2014/main" val="1605836446"/>
                    </a:ext>
                  </a:extLst>
                </a:gridCol>
              </a:tblGrid>
              <a:tr h="468000">
                <a:tc>
                  <a:txBody>
                    <a:bodyPr/>
                    <a:lstStyle/>
                    <a:p>
                      <a:pPr algn="ctr"/>
                      <a:endParaRPr lang="de-DE" sz="2400" dirty="0">
                        <a:latin typeface="Comic Sans MS" panose="030F0902030302020204" pitchFamily="66" charset="0"/>
                      </a:endParaRPr>
                    </a:p>
                  </a:txBody>
                  <a:tcPr>
                    <a:noFill/>
                  </a:tcPr>
                </a:tc>
                <a:tc>
                  <a:txBody>
                    <a:bodyPr/>
                    <a:lstStyle/>
                    <a:p>
                      <a:pPr algn="ctr"/>
                      <a:endParaRPr lang="de-DE" sz="2400" dirty="0">
                        <a:latin typeface="Comic Sans MS" panose="030F0902030302020204" pitchFamily="66" charset="0"/>
                      </a:endParaRPr>
                    </a:p>
                  </a:txBody>
                  <a:tcPr>
                    <a:noFill/>
                  </a:tcPr>
                </a:tc>
                <a:tc>
                  <a:txBody>
                    <a:bodyPr/>
                    <a:lstStyle/>
                    <a:p>
                      <a:pPr algn="ctr"/>
                      <a:endParaRPr lang="de-DE" sz="2400" dirty="0">
                        <a:latin typeface="Comic Sans MS" panose="030F0902030302020204" pitchFamily="66" charset="0"/>
                      </a:endParaRPr>
                    </a:p>
                  </a:txBody>
                  <a:tcPr>
                    <a:noFill/>
                  </a:tcPr>
                </a:tc>
                <a:tc>
                  <a:txBody>
                    <a:bodyPr/>
                    <a:lstStyle/>
                    <a:p>
                      <a:pPr algn="ctr"/>
                      <a:endParaRPr lang="de-DE" sz="2400" dirty="0">
                        <a:latin typeface="Comic Sans MS" panose="030F0902030302020204" pitchFamily="66" charset="0"/>
                      </a:endParaRPr>
                    </a:p>
                  </a:txBody>
                  <a:tcPr>
                    <a:noFill/>
                  </a:tcPr>
                </a:tc>
                <a:tc>
                  <a:txBody>
                    <a:bodyPr/>
                    <a:lstStyle/>
                    <a:p>
                      <a:pPr algn="ctr"/>
                      <a:endParaRPr lang="de-DE" sz="2400">
                        <a:latin typeface="Comic Sans MS" panose="030F0902030302020204" pitchFamily="66" charset="0"/>
                      </a:endParaRPr>
                    </a:p>
                  </a:txBody>
                  <a:tcPr>
                    <a:noFill/>
                  </a:tcPr>
                </a:tc>
                <a:tc>
                  <a:txBody>
                    <a:bodyPr/>
                    <a:lstStyle/>
                    <a:p>
                      <a:pPr algn="ctr"/>
                      <a:endParaRPr lang="de-DE" sz="2400">
                        <a:latin typeface="Comic Sans MS" panose="030F0902030302020204" pitchFamily="66" charset="0"/>
                      </a:endParaRPr>
                    </a:p>
                  </a:txBody>
                  <a:tcPr>
                    <a:noFill/>
                  </a:tcPr>
                </a:tc>
                <a:tc>
                  <a:txBody>
                    <a:bodyPr/>
                    <a:lstStyle/>
                    <a:p>
                      <a:pPr algn="ctr"/>
                      <a:endParaRPr lang="de-DE" sz="2400">
                        <a:latin typeface="Comic Sans MS" panose="030F0902030302020204" pitchFamily="66" charset="0"/>
                      </a:endParaRPr>
                    </a:p>
                  </a:txBody>
                  <a:tcPr>
                    <a:noFill/>
                  </a:tcPr>
                </a:tc>
                <a:tc>
                  <a:txBody>
                    <a:bodyPr/>
                    <a:lstStyle/>
                    <a:p>
                      <a:pPr algn="ctr"/>
                      <a:endParaRPr lang="de-DE" sz="2400">
                        <a:latin typeface="Comic Sans MS" panose="030F0902030302020204" pitchFamily="66" charset="0"/>
                      </a:endParaRPr>
                    </a:p>
                  </a:txBody>
                  <a:tcPr>
                    <a:noFill/>
                  </a:tcPr>
                </a:tc>
                <a:extLst>
                  <a:ext uri="{0D108BD9-81ED-4DB2-BD59-A6C34878D82A}">
                    <a16:rowId xmlns:a16="http://schemas.microsoft.com/office/drawing/2014/main" val="2374317525"/>
                  </a:ext>
                </a:extLst>
              </a:tr>
              <a:tr h="468000">
                <a:tc>
                  <a:txBody>
                    <a:bodyPr/>
                    <a:lstStyle/>
                    <a:p>
                      <a:pPr algn="ctr"/>
                      <a:endParaRPr lang="de-DE" sz="2400">
                        <a:latin typeface="Comic Sans MS" panose="030F0902030302020204" pitchFamily="66" charset="0"/>
                      </a:endParaRPr>
                    </a:p>
                  </a:txBody>
                  <a:tcPr>
                    <a:noFill/>
                  </a:tcPr>
                </a:tc>
                <a:tc>
                  <a:txBody>
                    <a:bodyPr/>
                    <a:lstStyle/>
                    <a:p>
                      <a:pPr algn="ctr"/>
                      <a:r>
                        <a:rPr lang="de-DE" sz="2400" dirty="0">
                          <a:latin typeface="Comic Sans MS" panose="030F0902030302020204" pitchFamily="66" charset="0"/>
                        </a:rPr>
                        <a:t>3</a:t>
                      </a:r>
                    </a:p>
                  </a:txBody>
                  <a:tcPr>
                    <a:noFill/>
                  </a:tcPr>
                </a:tc>
                <a:tc>
                  <a:txBody>
                    <a:bodyPr/>
                    <a:lstStyle/>
                    <a:p>
                      <a:pPr algn="ctr"/>
                      <a:r>
                        <a:rPr lang="de-DE" sz="2400" dirty="0">
                          <a:latin typeface="Comic Sans MS" panose="030F0902030302020204" pitchFamily="66" charset="0"/>
                        </a:rPr>
                        <a:t>2</a:t>
                      </a:r>
                    </a:p>
                  </a:txBody>
                  <a:tcPr>
                    <a:noFill/>
                  </a:tcPr>
                </a:tc>
                <a:tc>
                  <a:txBody>
                    <a:bodyPr/>
                    <a:lstStyle/>
                    <a:p>
                      <a:pPr algn="ctr"/>
                      <a:r>
                        <a:rPr lang="de-DE" sz="2400" dirty="0">
                          <a:latin typeface="Comic Sans MS" panose="030F0902030302020204" pitchFamily="66" charset="0"/>
                        </a:rPr>
                        <a:t>6</a:t>
                      </a:r>
                    </a:p>
                  </a:txBody>
                  <a:tcPr>
                    <a:noFill/>
                  </a:tcPr>
                </a:tc>
                <a:tc>
                  <a:txBody>
                    <a:bodyPr/>
                    <a:lstStyle/>
                    <a:p>
                      <a:pPr algn="ctr"/>
                      <a:endParaRPr lang="de-DE" sz="2400" dirty="0">
                        <a:latin typeface="Comic Sans MS" panose="030F0902030302020204" pitchFamily="66" charset="0"/>
                      </a:endParaRPr>
                    </a:p>
                  </a:txBody>
                  <a:tcPr>
                    <a:noFill/>
                  </a:tcPr>
                </a:tc>
                <a:tc>
                  <a:txBody>
                    <a:bodyPr/>
                    <a:lstStyle/>
                    <a:p>
                      <a:pPr algn="ctr"/>
                      <a:r>
                        <a:rPr lang="de-DE" sz="2400" dirty="0">
                          <a:latin typeface="Comic Sans MS" panose="030F0902030302020204" pitchFamily="66" charset="0"/>
                        </a:rPr>
                        <a:t>2</a:t>
                      </a:r>
                    </a:p>
                  </a:txBody>
                  <a:tcPr>
                    <a:noFill/>
                  </a:tcPr>
                </a:tc>
                <a:tc>
                  <a:txBody>
                    <a:bodyPr/>
                    <a:lstStyle/>
                    <a:p>
                      <a:pPr algn="ctr"/>
                      <a:r>
                        <a:rPr lang="de-DE" sz="2400" dirty="0">
                          <a:latin typeface="Comic Sans MS" panose="030F0902030302020204" pitchFamily="66" charset="0"/>
                        </a:rPr>
                        <a:t>3</a:t>
                      </a:r>
                    </a:p>
                  </a:txBody>
                  <a:tcPr>
                    <a:noFill/>
                  </a:tcPr>
                </a:tc>
                <a:tc>
                  <a:txBody>
                    <a:bodyPr/>
                    <a:lstStyle/>
                    <a:p>
                      <a:pPr algn="ctr"/>
                      <a:endParaRPr lang="de-DE" sz="2400">
                        <a:latin typeface="Comic Sans MS" panose="030F0902030302020204" pitchFamily="66" charset="0"/>
                      </a:endParaRPr>
                    </a:p>
                  </a:txBody>
                  <a:tcPr>
                    <a:noFill/>
                  </a:tcPr>
                </a:tc>
                <a:extLst>
                  <a:ext uri="{0D108BD9-81ED-4DB2-BD59-A6C34878D82A}">
                    <a16:rowId xmlns:a16="http://schemas.microsoft.com/office/drawing/2014/main" val="1974342779"/>
                  </a:ext>
                </a:extLst>
              </a:tr>
              <a:tr h="468000">
                <a:tc>
                  <a:txBody>
                    <a:bodyPr/>
                    <a:lstStyle/>
                    <a:p>
                      <a:pPr algn="ctr"/>
                      <a:endParaRPr lang="de-DE" sz="2400">
                        <a:latin typeface="Comic Sans MS" panose="030F0902030302020204" pitchFamily="66" charset="0"/>
                      </a:endParaRPr>
                    </a:p>
                  </a:txBody>
                  <a:tcPr>
                    <a:noFill/>
                  </a:tcPr>
                </a:tc>
                <a:tc>
                  <a:txBody>
                    <a:bodyPr/>
                    <a:lstStyle/>
                    <a:p>
                      <a:pPr algn="ctr"/>
                      <a:endParaRPr lang="de-DE" sz="2400">
                        <a:latin typeface="Comic Sans MS" panose="030F0902030302020204" pitchFamily="66" charset="0"/>
                      </a:endParaRPr>
                    </a:p>
                  </a:txBody>
                  <a:tcPr>
                    <a:noFill/>
                  </a:tcPr>
                </a:tc>
                <a:tc>
                  <a:txBody>
                    <a:bodyPr/>
                    <a:lstStyle/>
                    <a:p>
                      <a:pPr algn="ctr"/>
                      <a:r>
                        <a:rPr lang="de-DE" sz="1600" dirty="0">
                          <a:solidFill>
                            <a:srgbClr val="0070C0"/>
                          </a:solidFill>
                          <a:latin typeface="Comic Sans MS" panose="030F0902030302020204" pitchFamily="66" charset="0"/>
                        </a:rPr>
                        <a:t>ZT</a:t>
                      </a:r>
                    </a:p>
                  </a:txBody>
                  <a:tcPr>
                    <a:noFill/>
                  </a:tcPr>
                </a:tc>
                <a:tc>
                  <a:txBody>
                    <a:bodyPr/>
                    <a:lstStyle/>
                    <a:p>
                      <a:pPr algn="ctr"/>
                      <a:r>
                        <a:rPr lang="de-DE" sz="1600" dirty="0">
                          <a:solidFill>
                            <a:schemeClr val="accent3"/>
                          </a:solidFill>
                          <a:latin typeface="Comic Sans MS" panose="030F0902030302020204" pitchFamily="66" charset="0"/>
                        </a:rPr>
                        <a:t>T</a:t>
                      </a:r>
                    </a:p>
                  </a:txBody>
                  <a:tcPr>
                    <a:noFill/>
                  </a:tcPr>
                </a:tc>
                <a:tc>
                  <a:txBody>
                    <a:bodyPr/>
                    <a:lstStyle/>
                    <a:p>
                      <a:pPr algn="ctr"/>
                      <a:r>
                        <a:rPr lang="de-DE" sz="1600" dirty="0">
                          <a:solidFill>
                            <a:schemeClr val="accent6"/>
                          </a:solidFill>
                          <a:latin typeface="Comic Sans MS" panose="030F0902030302020204" pitchFamily="66" charset="0"/>
                        </a:rPr>
                        <a:t>H</a:t>
                      </a:r>
                    </a:p>
                  </a:txBody>
                  <a:tcPr>
                    <a:noFill/>
                  </a:tcPr>
                </a:tc>
                <a:tc>
                  <a:txBody>
                    <a:bodyPr/>
                    <a:lstStyle/>
                    <a:p>
                      <a:pPr algn="ctr"/>
                      <a:r>
                        <a:rPr lang="de-DE" sz="1600" dirty="0">
                          <a:solidFill>
                            <a:schemeClr val="accent1"/>
                          </a:solidFill>
                          <a:latin typeface="Comic Sans MS" panose="030F0902030302020204" pitchFamily="66" charset="0"/>
                        </a:rPr>
                        <a:t>Z</a:t>
                      </a:r>
                    </a:p>
                  </a:txBody>
                  <a:tcPr>
                    <a:noFill/>
                  </a:tcPr>
                </a:tc>
                <a:tc>
                  <a:txBody>
                    <a:bodyPr/>
                    <a:lstStyle/>
                    <a:p>
                      <a:pPr algn="ctr"/>
                      <a:r>
                        <a:rPr lang="de-DE" sz="1600" dirty="0">
                          <a:solidFill>
                            <a:schemeClr val="accent2"/>
                          </a:solidFill>
                          <a:latin typeface="Comic Sans MS" panose="030F0902030302020204" pitchFamily="66" charset="0"/>
                        </a:rPr>
                        <a:t>E</a:t>
                      </a:r>
                    </a:p>
                  </a:txBody>
                  <a:tcPr>
                    <a:noFill/>
                  </a:tcPr>
                </a:tc>
                <a:tc>
                  <a:txBody>
                    <a:bodyPr/>
                    <a:lstStyle/>
                    <a:p>
                      <a:pPr algn="ctr"/>
                      <a:endParaRPr lang="de-DE" sz="2400">
                        <a:latin typeface="Comic Sans MS" panose="030F0902030302020204" pitchFamily="66" charset="0"/>
                      </a:endParaRPr>
                    </a:p>
                  </a:txBody>
                  <a:tcPr>
                    <a:noFill/>
                  </a:tcPr>
                </a:tc>
                <a:extLst>
                  <a:ext uri="{0D108BD9-81ED-4DB2-BD59-A6C34878D82A}">
                    <a16:rowId xmlns:a16="http://schemas.microsoft.com/office/drawing/2014/main" val="1061232145"/>
                  </a:ext>
                </a:extLst>
              </a:tr>
              <a:tr h="468000">
                <a:tc>
                  <a:txBody>
                    <a:bodyPr/>
                    <a:lstStyle/>
                    <a:p>
                      <a:pPr algn="ctr"/>
                      <a:endParaRPr lang="de-DE" sz="2400">
                        <a:latin typeface="Comic Sans MS" panose="030F0902030302020204" pitchFamily="66" charset="0"/>
                      </a:endParaRPr>
                    </a:p>
                  </a:txBody>
                  <a:tcPr>
                    <a:noFill/>
                  </a:tcPr>
                </a:tc>
                <a:tc>
                  <a:txBody>
                    <a:bodyPr/>
                    <a:lstStyle/>
                    <a:p>
                      <a:pPr algn="ctr"/>
                      <a:endParaRPr lang="de-DE" sz="2400">
                        <a:latin typeface="Comic Sans MS" panose="030F0902030302020204" pitchFamily="66" charset="0"/>
                      </a:endParaRPr>
                    </a:p>
                  </a:txBody>
                  <a:tcPr>
                    <a:noFill/>
                  </a:tcPr>
                </a:tc>
                <a:tc>
                  <a:txBody>
                    <a:bodyPr/>
                    <a:lstStyle/>
                    <a:p>
                      <a:pPr algn="ctr"/>
                      <a:endParaRPr lang="de-DE" sz="2400">
                        <a:latin typeface="Comic Sans MS" panose="030F0902030302020204" pitchFamily="66" charset="0"/>
                      </a:endParaRPr>
                    </a:p>
                  </a:txBody>
                  <a:tcPr>
                    <a:noFill/>
                  </a:tcPr>
                </a:tc>
                <a:tc>
                  <a:txBody>
                    <a:bodyPr/>
                    <a:lstStyle/>
                    <a:p>
                      <a:pPr algn="ctr"/>
                      <a:r>
                        <a:rPr lang="de-DE" sz="2400" dirty="0">
                          <a:latin typeface="Comic Sans MS" panose="030F0902030302020204" pitchFamily="66" charset="0"/>
                        </a:rPr>
                        <a:t>6</a:t>
                      </a:r>
                    </a:p>
                  </a:txBody>
                  <a:tcPr>
                    <a:noFill/>
                  </a:tcPr>
                </a:tc>
                <a:tc>
                  <a:txBody>
                    <a:bodyPr/>
                    <a:lstStyle/>
                    <a:p>
                      <a:pPr algn="ctr"/>
                      <a:r>
                        <a:rPr lang="de-DE" sz="2400" dirty="0">
                          <a:latin typeface="Comic Sans MS" panose="030F0902030302020204" pitchFamily="66" charset="0"/>
                        </a:rPr>
                        <a:t>5</a:t>
                      </a:r>
                    </a:p>
                  </a:txBody>
                  <a:tcPr>
                    <a:noFill/>
                  </a:tcPr>
                </a:tc>
                <a:tc>
                  <a:txBody>
                    <a:bodyPr/>
                    <a:lstStyle/>
                    <a:p>
                      <a:pPr algn="ctr"/>
                      <a:r>
                        <a:rPr lang="de-DE" sz="2400" dirty="0">
                          <a:latin typeface="Comic Sans MS" panose="030F0902030302020204" pitchFamily="66" charset="0"/>
                        </a:rPr>
                        <a:t>2</a:t>
                      </a:r>
                    </a:p>
                  </a:txBody>
                  <a:tcPr>
                    <a:noFill/>
                  </a:tcPr>
                </a:tc>
                <a:tc>
                  <a:txBody>
                    <a:bodyPr/>
                    <a:lstStyle/>
                    <a:p>
                      <a:pPr algn="ctr"/>
                      <a:endParaRPr lang="de-DE" sz="2400" dirty="0">
                        <a:latin typeface="Comic Sans MS" panose="030F0902030302020204" pitchFamily="66" charset="0"/>
                      </a:endParaRPr>
                    </a:p>
                  </a:txBody>
                  <a:tcPr>
                    <a:noFill/>
                  </a:tcPr>
                </a:tc>
                <a:tc>
                  <a:txBody>
                    <a:bodyPr/>
                    <a:lstStyle/>
                    <a:p>
                      <a:pPr algn="ctr"/>
                      <a:endParaRPr lang="de-DE" sz="2400" dirty="0">
                        <a:latin typeface="Comic Sans MS" panose="030F0902030302020204" pitchFamily="66" charset="0"/>
                      </a:endParaRPr>
                    </a:p>
                  </a:txBody>
                  <a:tcPr>
                    <a:noFill/>
                  </a:tcPr>
                </a:tc>
                <a:extLst>
                  <a:ext uri="{0D108BD9-81ED-4DB2-BD59-A6C34878D82A}">
                    <a16:rowId xmlns:a16="http://schemas.microsoft.com/office/drawing/2014/main" val="3866908675"/>
                  </a:ext>
                </a:extLst>
              </a:tr>
              <a:tr h="468000">
                <a:tc>
                  <a:txBody>
                    <a:bodyPr/>
                    <a:lstStyle/>
                    <a:p>
                      <a:pPr algn="ctr"/>
                      <a:endParaRPr lang="de-DE" sz="2400" dirty="0">
                        <a:latin typeface="Comic Sans MS" panose="030F0902030302020204" pitchFamily="66" charset="0"/>
                      </a:endParaRPr>
                    </a:p>
                  </a:txBody>
                  <a:tcPr>
                    <a:noFill/>
                  </a:tcPr>
                </a:tc>
                <a:tc>
                  <a:txBody>
                    <a:bodyPr/>
                    <a:lstStyle/>
                    <a:p>
                      <a:pPr algn="ctr"/>
                      <a:endParaRPr lang="de-DE" sz="2400" dirty="0">
                        <a:latin typeface="Comic Sans MS" panose="030F0902030302020204" pitchFamily="66" charset="0"/>
                      </a:endParaRPr>
                    </a:p>
                  </a:txBody>
                  <a:tcPr>
                    <a:noFill/>
                  </a:tcPr>
                </a:tc>
                <a:tc>
                  <a:txBody>
                    <a:bodyPr/>
                    <a:lstStyle/>
                    <a:p>
                      <a:pPr algn="ctr"/>
                      <a:endParaRPr lang="de-DE" sz="2400">
                        <a:latin typeface="Comic Sans MS" panose="030F0902030302020204" pitchFamily="66" charset="0"/>
                      </a:endParaRPr>
                    </a:p>
                  </a:txBody>
                  <a:tcPr>
                    <a:noFill/>
                  </a:tcPr>
                </a:tc>
                <a:tc>
                  <a:txBody>
                    <a:bodyPr/>
                    <a:lstStyle/>
                    <a:p>
                      <a:pPr algn="ctr"/>
                      <a:endParaRPr lang="de-DE" sz="2400">
                        <a:latin typeface="Comic Sans MS" panose="030F0902030302020204" pitchFamily="66" charset="0"/>
                      </a:endParaRPr>
                    </a:p>
                  </a:txBody>
                  <a:tcPr>
                    <a:noFill/>
                  </a:tcPr>
                </a:tc>
                <a:tc>
                  <a:txBody>
                    <a:bodyPr/>
                    <a:lstStyle/>
                    <a:p>
                      <a:pPr algn="ctr"/>
                      <a:r>
                        <a:rPr lang="de-DE" sz="2400" dirty="0">
                          <a:latin typeface="Comic Sans MS" panose="030F0902030302020204" pitchFamily="66" charset="0"/>
                        </a:rPr>
                        <a:t>9</a:t>
                      </a:r>
                    </a:p>
                  </a:txBody>
                  <a:tcPr>
                    <a:noFill/>
                  </a:tcPr>
                </a:tc>
                <a:tc>
                  <a:txBody>
                    <a:bodyPr/>
                    <a:lstStyle/>
                    <a:p>
                      <a:pPr algn="ctr"/>
                      <a:r>
                        <a:rPr lang="de-DE" sz="2400" dirty="0">
                          <a:latin typeface="Comic Sans MS" panose="030F0902030302020204" pitchFamily="66" charset="0"/>
                        </a:rPr>
                        <a:t>7</a:t>
                      </a:r>
                    </a:p>
                  </a:txBody>
                  <a:tcPr>
                    <a:noFill/>
                  </a:tcPr>
                </a:tc>
                <a:tc>
                  <a:txBody>
                    <a:bodyPr/>
                    <a:lstStyle/>
                    <a:p>
                      <a:pPr algn="ctr"/>
                      <a:r>
                        <a:rPr lang="de-DE" sz="2400" dirty="0">
                          <a:latin typeface="Comic Sans MS" panose="030F0902030302020204" pitchFamily="66" charset="0"/>
                        </a:rPr>
                        <a:t>8</a:t>
                      </a:r>
                    </a:p>
                  </a:txBody>
                  <a:tcPr>
                    <a:noFill/>
                  </a:tcPr>
                </a:tc>
                <a:tc>
                  <a:txBody>
                    <a:bodyPr/>
                    <a:lstStyle/>
                    <a:p>
                      <a:pPr algn="ctr"/>
                      <a:endParaRPr lang="de-DE" sz="2400" dirty="0">
                        <a:latin typeface="Comic Sans MS" panose="030F0902030302020204" pitchFamily="66" charset="0"/>
                      </a:endParaRPr>
                    </a:p>
                  </a:txBody>
                  <a:tcPr>
                    <a:noFill/>
                  </a:tcPr>
                </a:tc>
                <a:extLst>
                  <a:ext uri="{0D108BD9-81ED-4DB2-BD59-A6C34878D82A}">
                    <a16:rowId xmlns:a16="http://schemas.microsoft.com/office/drawing/2014/main" val="1395352982"/>
                  </a:ext>
                </a:extLst>
              </a:tr>
              <a:tr h="468000">
                <a:tc>
                  <a:txBody>
                    <a:bodyPr/>
                    <a:lstStyle/>
                    <a:p>
                      <a:pPr algn="ctr"/>
                      <a:endParaRPr lang="de-DE" sz="2400" dirty="0">
                        <a:latin typeface="Comic Sans MS" panose="030F0902030302020204" pitchFamily="66" charset="0"/>
                      </a:endParaRPr>
                    </a:p>
                  </a:txBody>
                  <a:tcPr>
                    <a:noFill/>
                  </a:tcPr>
                </a:tc>
                <a:tc>
                  <a:txBody>
                    <a:bodyPr/>
                    <a:lstStyle/>
                    <a:p>
                      <a:pPr algn="ctr"/>
                      <a:endParaRPr lang="de-DE" sz="2400" dirty="0">
                        <a:latin typeface="Comic Sans MS" panose="030F0902030302020204" pitchFamily="66" charset="0"/>
                      </a:endParaRPr>
                    </a:p>
                  </a:txBody>
                  <a:tcPr>
                    <a:noFill/>
                  </a:tcPr>
                </a:tc>
                <a:tc>
                  <a:txBody>
                    <a:bodyPr/>
                    <a:lstStyle/>
                    <a:p>
                      <a:pPr algn="ctr"/>
                      <a:endParaRPr lang="de-DE" sz="2400">
                        <a:latin typeface="Comic Sans MS" panose="030F0902030302020204" pitchFamily="66" charset="0"/>
                      </a:endParaRPr>
                    </a:p>
                  </a:txBody>
                  <a:tcPr>
                    <a:noFill/>
                  </a:tcPr>
                </a:tc>
                <a:tc>
                  <a:txBody>
                    <a:bodyPr/>
                    <a:lstStyle/>
                    <a:p>
                      <a:pPr algn="ctr"/>
                      <a:endParaRPr lang="de-DE" sz="2400">
                        <a:latin typeface="Comic Sans MS" panose="030F0902030302020204" pitchFamily="66" charset="0"/>
                      </a:endParaRPr>
                    </a:p>
                  </a:txBody>
                  <a:tcPr>
                    <a:noFill/>
                  </a:tcPr>
                </a:tc>
                <a:tc>
                  <a:txBody>
                    <a:bodyPr/>
                    <a:lstStyle/>
                    <a:p>
                      <a:pPr algn="ctr"/>
                      <a:endParaRPr lang="de-DE" sz="2400">
                        <a:latin typeface="Comic Sans MS" panose="030F0902030302020204" pitchFamily="66" charset="0"/>
                      </a:endParaRPr>
                    </a:p>
                  </a:txBody>
                  <a:tcPr>
                    <a:noFill/>
                  </a:tcPr>
                </a:tc>
                <a:tc>
                  <a:txBody>
                    <a:bodyPr/>
                    <a:lstStyle/>
                    <a:p>
                      <a:pPr algn="ctr"/>
                      <a:endParaRPr lang="de-DE" sz="2400" dirty="0">
                        <a:latin typeface="Comic Sans MS" panose="030F0902030302020204" pitchFamily="66" charset="0"/>
                      </a:endParaRPr>
                    </a:p>
                  </a:txBody>
                  <a:tcPr>
                    <a:noFill/>
                  </a:tcPr>
                </a:tc>
                <a:tc>
                  <a:txBody>
                    <a:bodyPr/>
                    <a:lstStyle/>
                    <a:p>
                      <a:pPr algn="ctr"/>
                      <a:endParaRPr lang="de-DE" sz="2400" dirty="0">
                        <a:latin typeface="Comic Sans MS" panose="030F0902030302020204" pitchFamily="66" charset="0"/>
                      </a:endParaRPr>
                    </a:p>
                  </a:txBody>
                  <a:tcPr>
                    <a:noFill/>
                  </a:tcPr>
                </a:tc>
                <a:tc>
                  <a:txBody>
                    <a:bodyPr/>
                    <a:lstStyle/>
                    <a:p>
                      <a:pPr algn="ctr"/>
                      <a:endParaRPr lang="de-DE" sz="2400" dirty="0">
                        <a:latin typeface="Comic Sans MS" panose="030F0902030302020204" pitchFamily="66" charset="0"/>
                      </a:endParaRPr>
                    </a:p>
                  </a:txBody>
                  <a:tcPr>
                    <a:noFill/>
                  </a:tcPr>
                </a:tc>
                <a:extLst>
                  <a:ext uri="{0D108BD9-81ED-4DB2-BD59-A6C34878D82A}">
                    <a16:rowId xmlns:a16="http://schemas.microsoft.com/office/drawing/2014/main" val="147436501"/>
                  </a:ext>
                </a:extLst>
              </a:tr>
              <a:tr h="468000">
                <a:tc>
                  <a:txBody>
                    <a:bodyPr/>
                    <a:lstStyle/>
                    <a:p>
                      <a:pPr algn="ctr"/>
                      <a:endParaRPr lang="de-DE" sz="2400" dirty="0">
                        <a:latin typeface="Comic Sans MS" panose="030F0902030302020204" pitchFamily="66" charset="0"/>
                      </a:endParaRPr>
                    </a:p>
                  </a:txBody>
                  <a:tcPr>
                    <a:noFill/>
                  </a:tcPr>
                </a:tc>
                <a:tc>
                  <a:txBody>
                    <a:bodyPr/>
                    <a:lstStyle/>
                    <a:p>
                      <a:pPr algn="ctr"/>
                      <a:endParaRPr lang="de-DE" sz="2400" dirty="0">
                        <a:latin typeface="Comic Sans MS" panose="030F0902030302020204" pitchFamily="66" charset="0"/>
                      </a:endParaRPr>
                    </a:p>
                  </a:txBody>
                  <a:tcPr>
                    <a:noFill/>
                  </a:tcPr>
                </a:tc>
                <a:tc>
                  <a:txBody>
                    <a:bodyPr/>
                    <a:lstStyle/>
                    <a:p>
                      <a:pPr algn="ctr"/>
                      <a:endParaRPr lang="de-DE" sz="2400">
                        <a:latin typeface="Comic Sans MS" panose="030F0902030302020204" pitchFamily="66" charset="0"/>
                      </a:endParaRPr>
                    </a:p>
                  </a:txBody>
                  <a:tcPr>
                    <a:noFill/>
                  </a:tcPr>
                </a:tc>
                <a:tc>
                  <a:txBody>
                    <a:bodyPr/>
                    <a:lstStyle/>
                    <a:p>
                      <a:pPr algn="ctr"/>
                      <a:r>
                        <a:rPr lang="de-DE" sz="2400" dirty="0">
                          <a:latin typeface="Comic Sans MS" panose="030F0902030302020204" pitchFamily="66" charset="0"/>
                        </a:rPr>
                        <a:t>7</a:t>
                      </a:r>
                    </a:p>
                  </a:txBody>
                  <a:tcPr>
                    <a:noFill/>
                  </a:tcPr>
                </a:tc>
                <a:tc>
                  <a:txBody>
                    <a:bodyPr/>
                    <a:lstStyle/>
                    <a:p>
                      <a:pPr algn="ctr"/>
                      <a:r>
                        <a:rPr lang="de-DE" sz="2400" dirty="0">
                          <a:latin typeface="Comic Sans MS" panose="030F0902030302020204" pitchFamily="66" charset="0"/>
                        </a:rPr>
                        <a:t>4</a:t>
                      </a:r>
                    </a:p>
                  </a:txBody>
                  <a:tcPr>
                    <a:noFill/>
                  </a:tcPr>
                </a:tc>
                <a:tc>
                  <a:txBody>
                    <a:bodyPr/>
                    <a:lstStyle/>
                    <a:p>
                      <a:pPr algn="ctr"/>
                      <a:r>
                        <a:rPr lang="de-DE" sz="2400" dirty="0">
                          <a:latin typeface="Comic Sans MS" panose="030F0902030302020204" pitchFamily="66" charset="0"/>
                        </a:rPr>
                        <a:t>9</a:t>
                      </a:r>
                    </a:p>
                  </a:txBody>
                  <a:tcPr>
                    <a:noFill/>
                  </a:tcPr>
                </a:tc>
                <a:tc>
                  <a:txBody>
                    <a:bodyPr/>
                    <a:lstStyle/>
                    <a:p>
                      <a:pPr algn="ctr"/>
                      <a:r>
                        <a:rPr lang="de-DE" sz="2400" dirty="0">
                          <a:latin typeface="Comic Sans MS" panose="030F0902030302020204" pitchFamily="66" charset="0"/>
                        </a:rPr>
                        <a:t>8</a:t>
                      </a:r>
                    </a:p>
                  </a:txBody>
                  <a:tcPr>
                    <a:noFill/>
                  </a:tcPr>
                </a:tc>
                <a:tc>
                  <a:txBody>
                    <a:bodyPr/>
                    <a:lstStyle/>
                    <a:p>
                      <a:pPr algn="ctr"/>
                      <a:endParaRPr lang="de-DE" sz="2400" dirty="0">
                        <a:latin typeface="Comic Sans MS" panose="030F0902030302020204" pitchFamily="66" charset="0"/>
                      </a:endParaRPr>
                    </a:p>
                  </a:txBody>
                  <a:tcPr>
                    <a:noFill/>
                  </a:tcPr>
                </a:tc>
                <a:extLst>
                  <a:ext uri="{0D108BD9-81ED-4DB2-BD59-A6C34878D82A}">
                    <a16:rowId xmlns:a16="http://schemas.microsoft.com/office/drawing/2014/main" val="815698236"/>
                  </a:ext>
                </a:extLst>
              </a:tr>
              <a:tr h="468000">
                <a:tc>
                  <a:txBody>
                    <a:bodyPr/>
                    <a:lstStyle/>
                    <a:p>
                      <a:pPr algn="ctr"/>
                      <a:endParaRPr lang="de-DE" sz="2400" dirty="0">
                        <a:latin typeface="Comic Sans MS" panose="030F0902030302020204" pitchFamily="66" charset="0"/>
                      </a:endParaRPr>
                    </a:p>
                  </a:txBody>
                  <a:tcPr>
                    <a:noFill/>
                  </a:tcPr>
                </a:tc>
                <a:tc>
                  <a:txBody>
                    <a:bodyPr/>
                    <a:lstStyle/>
                    <a:p>
                      <a:pPr algn="ctr"/>
                      <a:endParaRPr lang="de-DE" sz="2400" dirty="0">
                        <a:latin typeface="Comic Sans MS" panose="030F0902030302020204" pitchFamily="66" charset="0"/>
                      </a:endParaRPr>
                    </a:p>
                  </a:txBody>
                  <a:tcPr>
                    <a:noFill/>
                  </a:tcPr>
                </a:tc>
                <a:tc>
                  <a:txBody>
                    <a:bodyPr/>
                    <a:lstStyle/>
                    <a:p>
                      <a:pPr algn="ctr"/>
                      <a:endParaRPr lang="de-DE" sz="2400">
                        <a:latin typeface="Comic Sans MS" panose="030F0902030302020204" pitchFamily="66" charset="0"/>
                      </a:endParaRPr>
                    </a:p>
                  </a:txBody>
                  <a:tcPr>
                    <a:noFill/>
                  </a:tcPr>
                </a:tc>
                <a:tc>
                  <a:txBody>
                    <a:bodyPr/>
                    <a:lstStyle/>
                    <a:p>
                      <a:pPr algn="ctr"/>
                      <a:endParaRPr lang="de-DE" sz="2400">
                        <a:latin typeface="Comic Sans MS" panose="030F0902030302020204" pitchFamily="66" charset="0"/>
                      </a:endParaRPr>
                    </a:p>
                  </a:txBody>
                  <a:tcPr>
                    <a:noFill/>
                  </a:tcPr>
                </a:tc>
                <a:tc>
                  <a:txBody>
                    <a:bodyPr/>
                    <a:lstStyle/>
                    <a:p>
                      <a:pPr algn="ctr"/>
                      <a:endParaRPr lang="de-DE" sz="2400">
                        <a:latin typeface="Comic Sans MS" panose="030F0902030302020204" pitchFamily="66" charset="0"/>
                      </a:endParaRPr>
                    </a:p>
                  </a:txBody>
                  <a:tcPr>
                    <a:noFill/>
                  </a:tcPr>
                </a:tc>
                <a:tc>
                  <a:txBody>
                    <a:bodyPr/>
                    <a:lstStyle/>
                    <a:p>
                      <a:pPr algn="ctr"/>
                      <a:endParaRPr lang="de-DE" sz="2400" dirty="0">
                        <a:latin typeface="Comic Sans MS" panose="030F0902030302020204" pitchFamily="66" charset="0"/>
                      </a:endParaRPr>
                    </a:p>
                  </a:txBody>
                  <a:tcPr>
                    <a:noFill/>
                  </a:tcPr>
                </a:tc>
                <a:tc>
                  <a:txBody>
                    <a:bodyPr/>
                    <a:lstStyle/>
                    <a:p>
                      <a:pPr algn="ctr"/>
                      <a:endParaRPr lang="de-DE" sz="2400" dirty="0">
                        <a:latin typeface="Comic Sans MS" panose="030F0902030302020204" pitchFamily="66" charset="0"/>
                      </a:endParaRPr>
                    </a:p>
                  </a:txBody>
                  <a:tcPr>
                    <a:noFill/>
                  </a:tcPr>
                </a:tc>
                <a:tc>
                  <a:txBody>
                    <a:bodyPr/>
                    <a:lstStyle/>
                    <a:p>
                      <a:pPr algn="ctr"/>
                      <a:endParaRPr lang="de-DE" sz="2400" dirty="0">
                        <a:latin typeface="Comic Sans MS" panose="030F0902030302020204" pitchFamily="66" charset="0"/>
                      </a:endParaRPr>
                    </a:p>
                  </a:txBody>
                  <a:tcPr>
                    <a:noFill/>
                  </a:tcPr>
                </a:tc>
                <a:extLst>
                  <a:ext uri="{0D108BD9-81ED-4DB2-BD59-A6C34878D82A}">
                    <a16:rowId xmlns:a16="http://schemas.microsoft.com/office/drawing/2014/main" val="3815997340"/>
                  </a:ext>
                </a:extLst>
              </a:tr>
            </a:tbl>
          </a:graphicData>
        </a:graphic>
      </p:graphicFrame>
      <p:cxnSp>
        <p:nvCxnSpPr>
          <p:cNvPr id="12" name="Gerade Verbindung 11">
            <a:extLst>
              <a:ext uri="{FF2B5EF4-FFF2-40B4-BE49-F238E27FC236}">
                <a16:creationId xmlns:a16="http://schemas.microsoft.com/office/drawing/2014/main" id="{B9B03782-409B-63DA-0E4B-AD7849D345E1}"/>
              </a:ext>
            </a:extLst>
          </p:cNvPr>
          <p:cNvCxnSpPr>
            <a:cxnSpLocks/>
          </p:cNvCxnSpPr>
          <p:nvPr/>
        </p:nvCxnSpPr>
        <p:spPr>
          <a:xfrm>
            <a:off x="808476" y="2909953"/>
            <a:ext cx="2814400"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3" name="Gerade Verbindung mit Pfeil 12">
            <a:extLst>
              <a:ext uri="{FF2B5EF4-FFF2-40B4-BE49-F238E27FC236}">
                <a16:creationId xmlns:a16="http://schemas.microsoft.com/office/drawing/2014/main" id="{9A40C845-4F55-FA48-11D1-DCA8FFB97FC0}"/>
              </a:ext>
            </a:extLst>
          </p:cNvPr>
          <p:cNvCxnSpPr>
            <a:cxnSpLocks/>
          </p:cNvCxnSpPr>
          <p:nvPr/>
        </p:nvCxnSpPr>
        <p:spPr>
          <a:xfrm flipH="1">
            <a:off x="3555050" y="4353560"/>
            <a:ext cx="803590" cy="651277"/>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cxnSp>
        <p:nvCxnSpPr>
          <p:cNvPr id="16" name="Gerade Verbindung 15">
            <a:extLst>
              <a:ext uri="{FF2B5EF4-FFF2-40B4-BE49-F238E27FC236}">
                <a16:creationId xmlns:a16="http://schemas.microsoft.com/office/drawing/2014/main" id="{4245EDA4-0DE4-EAB3-8294-F979420D8143}"/>
              </a:ext>
            </a:extLst>
          </p:cNvPr>
          <p:cNvCxnSpPr>
            <a:cxnSpLocks/>
          </p:cNvCxnSpPr>
          <p:nvPr/>
        </p:nvCxnSpPr>
        <p:spPr>
          <a:xfrm>
            <a:off x="808476" y="4770837"/>
            <a:ext cx="2814400" cy="0"/>
          </a:xfrm>
          <a:prstGeom prst="line">
            <a:avLst/>
          </a:prstGeom>
          <a:ln w="38100"/>
        </p:spPr>
        <p:style>
          <a:lnRef idx="3">
            <a:schemeClr val="dk1"/>
          </a:lnRef>
          <a:fillRef idx="0">
            <a:schemeClr val="dk1"/>
          </a:fillRef>
          <a:effectRef idx="2">
            <a:schemeClr val="dk1"/>
          </a:effectRef>
          <a:fontRef idx="minor">
            <a:schemeClr val="tx1"/>
          </a:fontRef>
        </p:style>
      </p:cxnSp>
      <p:sp>
        <p:nvSpPr>
          <p:cNvPr id="11" name="Textfeld 10">
            <a:extLst>
              <a:ext uri="{FF2B5EF4-FFF2-40B4-BE49-F238E27FC236}">
                <a16:creationId xmlns:a16="http://schemas.microsoft.com/office/drawing/2014/main" id="{22F1D48A-863D-5D49-EC02-30926E252178}"/>
              </a:ext>
            </a:extLst>
          </p:cNvPr>
          <p:cNvSpPr txBox="1"/>
          <p:nvPr/>
        </p:nvSpPr>
        <p:spPr>
          <a:xfrm>
            <a:off x="1873632" y="4476882"/>
            <a:ext cx="312821" cy="369332"/>
          </a:xfrm>
          <a:prstGeom prst="rect">
            <a:avLst/>
          </a:prstGeom>
          <a:noFill/>
        </p:spPr>
        <p:txBody>
          <a:bodyPr wrap="square" rtlCol="0">
            <a:spAutoFit/>
          </a:bodyPr>
          <a:lstStyle/>
          <a:p>
            <a:r>
              <a:rPr lang="de-DE" dirty="0">
                <a:latin typeface="Comic Sans MS" panose="030F0902030302020204" pitchFamily="66" charset="0"/>
              </a:rPr>
              <a:t>1</a:t>
            </a:r>
          </a:p>
        </p:txBody>
      </p:sp>
      <p:pic>
        <p:nvPicPr>
          <p:cNvPr id="15" name="Audio Recording 16.01.2023, 19:12:40">
            <a:hlinkClick r:id="" action="ppaction://media"/>
            <a:extLst>
              <a:ext uri="{FF2B5EF4-FFF2-40B4-BE49-F238E27FC236}">
                <a16:creationId xmlns:a16="http://schemas.microsoft.com/office/drawing/2014/main" id="{18A6339A-E8AB-9B48-0159-6E07ABF061C1}"/>
              </a:ext>
            </a:extLst>
          </p:cNvPr>
          <p:cNvPicPr>
            <a:picLocks noChangeAspect="1"/>
          </p:cNvPicPr>
          <p:nvPr>
            <a:audioFile r:link="rId2"/>
            <p:extLst>
              <p:ext uri="{DAA4B4D4-6D71-4841-9C94-3DE7FCFB9230}">
                <p14:media xmlns:p14="http://schemas.microsoft.com/office/powerpoint/2010/main" r:embed="rId1"/>
              </p:ext>
            </p:extLst>
          </p:nvPr>
        </p:nvPicPr>
        <p:blipFill>
          <a:blip r:embed="rId11">
            <a:duotone>
              <a:prstClr val="black"/>
              <a:schemeClr val="tx2">
                <a:tint val="45000"/>
                <a:satMod val="400000"/>
              </a:schemeClr>
            </a:duotone>
          </a:blip>
          <a:stretch>
            <a:fillRect/>
          </a:stretch>
        </p:blipFill>
        <p:spPr>
          <a:xfrm>
            <a:off x="4058444" y="211287"/>
            <a:ext cx="468000" cy="468000"/>
          </a:xfrm>
          <a:prstGeom prst="rect">
            <a:avLst/>
          </a:prstGeom>
        </p:spPr>
      </p:pic>
      <p:pic>
        <p:nvPicPr>
          <p:cNvPr id="17" name="Audio Recording 16.01.2023, 19:17:13">
            <a:hlinkClick r:id="" action="ppaction://media"/>
            <a:extLst>
              <a:ext uri="{FF2B5EF4-FFF2-40B4-BE49-F238E27FC236}">
                <a16:creationId xmlns:a16="http://schemas.microsoft.com/office/drawing/2014/main" id="{76CEDA84-1E1D-2EFC-7112-B0D9C15B1A92}"/>
              </a:ext>
            </a:extLst>
          </p:cNvPr>
          <p:cNvPicPr>
            <a:picLocks noChangeAspect="1"/>
          </p:cNvPicPr>
          <p:nvPr>
            <a:audioFile r:link="rId4"/>
            <p:extLst>
              <p:ext uri="{DAA4B4D4-6D71-4841-9C94-3DE7FCFB9230}">
                <p14:media xmlns:p14="http://schemas.microsoft.com/office/powerpoint/2010/main" r:embed="rId3"/>
              </p:ext>
            </p:extLst>
          </p:nvPr>
        </p:nvPicPr>
        <p:blipFill>
          <a:blip r:embed="rId11">
            <a:duotone>
              <a:prstClr val="black"/>
              <a:schemeClr val="tx2">
                <a:tint val="45000"/>
                <a:satMod val="400000"/>
              </a:schemeClr>
            </a:duotone>
          </a:blip>
          <a:stretch>
            <a:fillRect/>
          </a:stretch>
        </p:blipFill>
        <p:spPr>
          <a:xfrm>
            <a:off x="9180291" y="2168304"/>
            <a:ext cx="468000" cy="468000"/>
          </a:xfrm>
          <a:prstGeom prst="rect">
            <a:avLst/>
          </a:prstGeom>
        </p:spPr>
      </p:pic>
      <p:sp>
        <p:nvSpPr>
          <p:cNvPr id="3" name="Textfeld 2">
            <a:extLst>
              <a:ext uri="{FF2B5EF4-FFF2-40B4-BE49-F238E27FC236}">
                <a16:creationId xmlns:a16="http://schemas.microsoft.com/office/drawing/2014/main" id="{D683F491-0498-6724-D58A-77D2C03E3B9C}"/>
              </a:ext>
            </a:extLst>
          </p:cNvPr>
          <p:cNvSpPr txBox="1"/>
          <p:nvPr/>
        </p:nvSpPr>
        <p:spPr>
          <a:xfrm>
            <a:off x="2309662" y="2357533"/>
            <a:ext cx="302922" cy="461665"/>
          </a:xfrm>
          <a:prstGeom prst="rect">
            <a:avLst/>
          </a:prstGeom>
          <a:noFill/>
        </p:spPr>
        <p:txBody>
          <a:bodyPr wrap="square" rtlCol="0">
            <a:spAutoFit/>
          </a:bodyPr>
          <a:lstStyle/>
          <a:p>
            <a:r>
              <a:rPr lang="de-DE" sz="2400" b="1" dirty="0">
                <a:latin typeface="Comic Sans MS" panose="030F0902030302020204" pitchFamily="66" charset="0"/>
              </a:rPr>
              <a:t>.</a:t>
            </a:r>
          </a:p>
        </p:txBody>
      </p:sp>
      <p:pic>
        <p:nvPicPr>
          <p:cNvPr id="5" name="Recorded Sound">
            <a:hlinkClick r:id="" action="ppaction://media"/>
            <a:extLst>
              <a:ext uri="{FF2B5EF4-FFF2-40B4-BE49-F238E27FC236}">
                <a16:creationId xmlns:a16="http://schemas.microsoft.com/office/drawing/2014/main" id="{F8CC122B-012B-FD4C-149E-8987288EFED5}"/>
              </a:ext>
            </a:extLst>
          </p:cNvPr>
          <p:cNvPicPr>
            <a:picLocks noChangeAspect="1"/>
          </p:cNvPicPr>
          <p:nvPr>
            <a:audioFile r:link="rId6"/>
            <p:extLst>
              <p:ext uri="{DAA4B4D4-6D71-4841-9C94-3DE7FCFB9230}">
                <p14:media xmlns:p14="http://schemas.microsoft.com/office/powerpoint/2010/main" r:embed="rId5"/>
              </p:ext>
            </p:extLst>
          </p:nvPr>
        </p:nvPicPr>
        <p:blipFill>
          <a:blip r:embed="rId12">
            <a:lum bright="70000" contrast="-70000"/>
          </a:blip>
          <a:stretch>
            <a:fillRect/>
          </a:stretch>
        </p:blipFill>
        <p:spPr>
          <a:xfrm>
            <a:off x="7296406" y="417977"/>
            <a:ext cx="432000" cy="432000"/>
          </a:xfrm>
          <a:prstGeom prst="rect">
            <a:avLst/>
          </a:prstGeom>
        </p:spPr>
      </p:pic>
      <p:pic>
        <p:nvPicPr>
          <p:cNvPr id="9" name="Recorded Sound">
            <a:hlinkClick r:id="" action="ppaction://media"/>
            <a:extLst>
              <a:ext uri="{FF2B5EF4-FFF2-40B4-BE49-F238E27FC236}">
                <a16:creationId xmlns:a16="http://schemas.microsoft.com/office/drawing/2014/main" id="{7BF07CC1-A364-4368-01C6-3449E023CD3C}"/>
              </a:ext>
            </a:extLst>
          </p:cNvPr>
          <p:cNvPicPr>
            <a:picLocks noChangeAspect="1"/>
          </p:cNvPicPr>
          <p:nvPr>
            <a:audioFile r:link="rId8"/>
            <p:extLst>
              <p:ext uri="{DAA4B4D4-6D71-4841-9C94-3DE7FCFB9230}">
                <p14:media xmlns:p14="http://schemas.microsoft.com/office/powerpoint/2010/main" r:embed="rId7"/>
              </p:ext>
            </p:extLst>
          </p:nvPr>
        </p:nvPicPr>
        <p:blipFill>
          <a:blip r:embed="rId12">
            <a:lum bright="70000" contrast="-70000"/>
          </a:blip>
          <a:stretch>
            <a:fillRect/>
          </a:stretch>
        </p:blipFill>
        <p:spPr>
          <a:xfrm>
            <a:off x="9198058" y="4221697"/>
            <a:ext cx="432000" cy="432000"/>
          </a:xfrm>
          <a:prstGeom prst="rect">
            <a:avLst/>
          </a:prstGeom>
        </p:spPr>
      </p:pic>
    </p:spTree>
    <p:extLst>
      <p:ext uri="{BB962C8B-B14F-4D97-AF65-F5344CB8AC3E}">
        <p14:creationId xmlns:p14="http://schemas.microsoft.com/office/powerpoint/2010/main" val="116387070"/>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15"/>
                </p:tgtEl>
              </p:cMediaNode>
            </p:audio>
            <p:audio>
              <p:cMediaNode vol="80000">
                <p:cTn id="3" fill="hold" display="0">
                  <p:stCondLst>
                    <p:cond delay="indefinite"/>
                  </p:stCondLst>
                  <p:endCondLst>
                    <p:cond evt="onStopAudio" delay="0">
                      <p:tgtEl>
                        <p:sldTgt/>
                      </p:tgtEl>
                    </p:cond>
                  </p:endCondLst>
                </p:cTn>
                <p:tgtEl>
                  <p:spTgt spid="17"/>
                </p:tgtEl>
              </p:cMediaNode>
            </p:audio>
            <p:audio>
              <p:cMediaNode vol="80000">
                <p:cTn id="4" fill="hold" display="0">
                  <p:stCondLst>
                    <p:cond delay="indefinite"/>
                  </p:stCondLst>
                  <p:endCondLst>
                    <p:cond evt="onStopAudio" delay="0">
                      <p:tgtEl>
                        <p:sldTgt/>
                      </p:tgtEl>
                    </p:cond>
                  </p:endCondLst>
                </p:cTn>
                <p:tgtEl>
                  <p:spTgt spid="5"/>
                </p:tgtEl>
              </p:cMediaNode>
            </p:audio>
            <p:audio>
              <p:cMediaNode vol="80000">
                <p:cTn id="5"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Office">
  <a:themeElements>
    <a:clrScheme name="Laufschrift">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501</Words>
  <Application>Microsoft Macintosh PowerPoint</Application>
  <PresentationFormat>A4-Papier (210 x 297 mm)</PresentationFormat>
  <Paragraphs>92</Paragraphs>
  <Slides>3</Slides>
  <Notes>3</Notes>
  <HiddenSlides>0</HiddenSlides>
  <MMClips>12</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vt:i4>
      </vt:variant>
    </vt:vector>
  </HeadingPairs>
  <TitlesOfParts>
    <vt:vector size="7" baseType="lpstr">
      <vt:lpstr>Arial</vt:lpstr>
      <vt:lpstr>Calibri</vt:lpstr>
      <vt:lpstr>Comic Sans MS</vt:lpstr>
      <vt:lpstr>Office</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Yannick Becker</dc:creator>
  <cp:lastModifiedBy>Katrin Gruhn</cp:lastModifiedBy>
  <cp:revision>71</cp:revision>
  <cp:lastPrinted>2022-05-18T12:46:11Z</cp:lastPrinted>
  <dcterms:created xsi:type="dcterms:W3CDTF">2022-05-10T12:43:55Z</dcterms:created>
  <dcterms:modified xsi:type="dcterms:W3CDTF">2023-08-02T13:42:32Z</dcterms:modified>
</cp:coreProperties>
</file>