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303" r:id="rId2"/>
    <p:sldId id="301" r:id="rId3"/>
    <p:sldId id="302" r:id="rId4"/>
    <p:sldId id="321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327"/>
    <a:srgbClr val="9D9D9D"/>
    <a:srgbClr val="317A85"/>
    <a:srgbClr val="000000"/>
    <a:srgbClr val="008B50"/>
    <a:srgbClr val="C02200"/>
    <a:srgbClr val="C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948AF-6D62-449F-92D3-2DC961E2FEA1}" v="3" dt="2023-08-02T08:40:28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92"/>
    <p:restoredTop sz="95859"/>
  </p:normalViewPr>
  <p:slideViewPr>
    <p:cSldViewPr snapToGrid="0" snapToObjects="1">
      <p:cViewPr varScale="1">
        <p:scale>
          <a:sx n="100" d="100"/>
          <a:sy n="100" d="100"/>
        </p:scale>
        <p:origin x="160" y="7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BAA948AF-6D62-449F-92D3-2DC961E2FEA1}"/>
    <pc:docChg chg="custSel modMainMaster">
      <pc:chgData name="Jonna Rombeck" userId="04ba114fcc6e15a1" providerId="LiveId" clId="{BAA948AF-6D62-449F-92D3-2DC961E2FEA1}" dt="2023-08-02T08:40:28.073" v="3" actId="1076"/>
      <pc:docMkLst>
        <pc:docMk/>
      </pc:docMkLst>
      <pc:sldMasterChg chg="modSldLayout">
        <pc:chgData name="Jonna Rombeck" userId="04ba114fcc6e15a1" providerId="LiveId" clId="{BAA948AF-6D62-449F-92D3-2DC961E2FEA1}" dt="2023-08-02T08:40:28.073" v="3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BAA948AF-6D62-449F-92D3-2DC961E2FEA1}" dt="2023-08-02T08:40:28.073" v="3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BAA948AF-6D62-449F-92D3-2DC961E2FEA1}" dt="2023-08-02T08:40:16.786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BAA948AF-6D62-449F-92D3-2DC961E2FEA1}" dt="2023-08-02T08:40:28.073" v="3" actId="1076"/>
            <ac:picMkLst>
              <pc:docMk/>
              <pc:sldMasterMk cId="1550214076" sldId="2147483725"/>
              <pc:sldLayoutMk cId="1181384655" sldId="2147483737"/>
              <ac:picMk id="1026" creationId="{4B6FC82A-E686-2E3C-9F93-21FF0ED5CB5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45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70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40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6FC82A-E686-2E3C-9F93-21FF0ED5CB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36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microsoft.com/office/2007/relationships/media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audio" Target="NULL" TargetMode="External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3.m4a"/><Relationship Id="rId7" Type="http://schemas.microsoft.com/office/2007/relationships/media" Target="../media/media8.m4a"/><Relationship Id="rId12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3.m4a"/><Relationship Id="rId7" Type="http://schemas.microsoft.com/office/2007/relationships/media" Target="../media/media10.m4a"/><Relationship Id="rId12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12.m4a"/><Relationship Id="rId7" Type="http://schemas.microsoft.com/office/2007/relationships/media" Target="../media/media4.m4a"/><Relationship Id="rId12" Type="http://schemas.openxmlformats.org/officeDocument/2006/relationships/audio" Target="../media/media13.m4a"/><Relationship Id="rId2" Type="http://schemas.openxmlformats.org/officeDocument/2006/relationships/audio" Target="../media/media11.m4a"/><Relationship Id="rId16" Type="http://schemas.openxmlformats.org/officeDocument/2006/relationships/image" Target="../media/image2.png"/><Relationship Id="rId1" Type="http://schemas.microsoft.com/office/2007/relationships/media" Target="../media/media11.m4a"/><Relationship Id="rId6" Type="http://schemas.openxmlformats.org/officeDocument/2006/relationships/audio" Target="../media/media3.m4a"/><Relationship Id="rId11" Type="http://schemas.microsoft.com/office/2007/relationships/media" Target="../media/media13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6.m4a"/><Relationship Id="rId4" Type="http://schemas.openxmlformats.org/officeDocument/2006/relationships/audio" Target="../media/media12.m4a"/><Relationship Id="rId9" Type="http://schemas.microsoft.com/office/2007/relationships/media" Target="../media/media6.m4a"/><Relationship Id="rId1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5373828" y="1095463"/>
            <a:ext cx="4163975" cy="5390681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" name="Audio Recording 16.01.2023, 19:09:28">
            <a:hlinkClick r:id="" action="ppaction://media"/>
            <a:extLst>
              <a:ext uri="{FF2B5EF4-FFF2-40B4-BE49-F238E27FC236}">
                <a16:creationId xmlns:a16="http://schemas.microsoft.com/office/drawing/2014/main" id="{8EDF46C5-E023-6889-FC34-49512C951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3796" y="1797768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/>
        </p:nvGraphicFramePr>
        <p:xfrm>
          <a:off x="368197" y="2598144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368197" y="3900605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A689B16-29C0-19B1-8AEA-11E50201A7A5}"/>
              </a:ext>
            </a:extLst>
          </p:cNvPr>
          <p:cNvGrpSpPr/>
          <p:nvPr/>
        </p:nvGrpSpPr>
        <p:grpSpPr>
          <a:xfrm>
            <a:off x="5564254" y="1192138"/>
            <a:ext cx="3117600" cy="1725870"/>
            <a:chOff x="5500086" y="1192138"/>
            <a:chExt cx="3117600" cy="1725870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6A53A880-4285-B838-004F-2CF0633DEB43}"/>
                </a:ext>
              </a:extLst>
            </p:cNvPr>
            <p:cNvSpPr txBox="1"/>
            <p:nvPr/>
          </p:nvSpPr>
          <p:spPr>
            <a:xfrm>
              <a:off x="5500086" y="1192138"/>
              <a:ext cx="3117600" cy="172587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latin typeface="Comic Sans MS" panose="030F0902030302020204" pitchFamily="66" charset="0"/>
                </a:rPr>
                <a:t>Beginne ganz links</a:t>
              </a:r>
            </a:p>
            <a:p>
              <a:r>
                <a:rPr lang="de-DE" sz="2000" dirty="0">
                  <a:latin typeface="Comic Sans MS" panose="030F0902030302020204" pitchFamily="66" charset="0"/>
                </a:rPr>
                <a:t>8 passt 1-mal in die 9</a:t>
              </a:r>
              <a:r>
                <a:rPr lang="de-DE" sz="2000" dirty="0">
                  <a:latin typeface="Comic Sans MS" panose="030F0902030302020204" pitchFamily="66" charset="0"/>
                  <a:sym typeface="Wingdings"/>
                </a:rPr>
                <a:t>, </a:t>
              </a:r>
              <a:r>
                <a:rPr lang="de-DE" sz="2000" dirty="0">
                  <a:solidFill>
                    <a:srgbClr val="DF5327"/>
                  </a:solidFill>
                  <a:latin typeface="Comic Sans MS" panose="030F0902030302020204" pitchFamily="66" charset="0"/>
                </a:rPr>
                <a:t>schreibe 1 </a:t>
              </a:r>
            </a:p>
            <a:p>
              <a:r>
                <a:rPr lang="de-DE" sz="2000" dirty="0">
                  <a:latin typeface="Comic Sans MS"/>
                  <a:ea typeface="Wingdings"/>
                  <a:cs typeface="Comic Sans MS"/>
                  <a:sym typeface="Wingdings"/>
                </a:rPr>
                <a:t>1</a:t>
              </a:r>
              <a:r>
                <a:rPr lang="de-DE" sz="2000" dirty="0">
                  <a:latin typeface="Wingding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sz="2000" dirty="0">
                  <a:latin typeface="Comic Sans MS"/>
                  <a:ea typeface="Wingdings"/>
                  <a:cs typeface="Comic Sans MS"/>
                  <a:sym typeface="Wingdings"/>
                </a:rPr>
                <a:t>8 = 8, schreibe 8</a:t>
              </a:r>
            </a:p>
            <a:p>
              <a:r>
                <a:rPr lang="de-DE" sz="2000" dirty="0">
                  <a:latin typeface="Comic Sans MS"/>
                  <a:ea typeface="Wingdings"/>
                  <a:cs typeface="Comic Sans MS"/>
                  <a:sym typeface="Wingdings"/>
                </a:rPr>
                <a:t>9 - 8 = 1, schreibe 1</a:t>
              </a: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791A189-E354-9F0C-25D8-6453BE9B9F2D}"/>
                </a:ext>
              </a:extLst>
            </p:cNvPr>
            <p:cNvSpPr txBox="1"/>
            <p:nvPr/>
          </p:nvSpPr>
          <p:spPr>
            <a:xfrm>
              <a:off x="5759260" y="1974471"/>
              <a:ext cx="293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Comic Sans MS" panose="030F0902030302020204" pitchFamily="66" charset="0"/>
                </a:rPr>
                <a:t>.</a:t>
              </a:r>
            </a:p>
          </p:txBody>
        </p:sp>
      </p:grp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05D9451-E18A-6EB8-6DCE-49E67DD4369A}"/>
              </a:ext>
            </a:extLst>
          </p:cNvPr>
          <p:cNvSpPr/>
          <p:nvPr/>
        </p:nvSpPr>
        <p:spPr>
          <a:xfrm>
            <a:off x="2961304" y="3019186"/>
            <a:ext cx="432000" cy="432000"/>
          </a:xfrm>
          <a:prstGeom prst="roundRect">
            <a:avLst>
              <a:gd name="adj" fmla="val 755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FCDD092-2F14-8780-FE7C-1A54B5436BD0}"/>
              </a:ext>
            </a:extLst>
          </p:cNvPr>
          <p:cNvGrpSpPr/>
          <p:nvPr/>
        </p:nvGrpSpPr>
        <p:grpSpPr>
          <a:xfrm>
            <a:off x="5564254" y="3191141"/>
            <a:ext cx="3117600" cy="2973050"/>
            <a:chOff x="5500086" y="3191141"/>
            <a:chExt cx="3117600" cy="2973050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6A53A880-4285-B838-004F-2CF0633DEB43}"/>
                </a:ext>
              </a:extLst>
            </p:cNvPr>
            <p:cNvSpPr txBox="1"/>
            <p:nvPr/>
          </p:nvSpPr>
          <p:spPr>
            <a:xfrm>
              <a:off x="5500086" y="3191141"/>
              <a:ext cx="3117600" cy="2973050"/>
            </a:xfrm>
            <a:prstGeom prst="roundRect">
              <a:avLst>
                <a:gd name="adj" fmla="val 649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Începe din stânga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8 încape o dată în 9, </a:t>
              </a:r>
              <a:r>
                <a:rPr lang="ro-RO" altLang="de-DE" sz="2000" dirty="0">
                  <a:solidFill>
                    <a:srgbClr val="DF5327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scrie 1</a:t>
              </a:r>
            </a:p>
            <a:p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de-DE" sz="2000" b="1" dirty="0">
                  <a:latin typeface="Comic Sans MS"/>
                  <a:ea typeface="Wingdings"/>
                  <a:cs typeface="Comic Sans MS"/>
                  <a:sym typeface="Wingdings"/>
                </a:rPr>
                <a:t> · 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8, scrie 8</a:t>
              </a:r>
            </a:p>
            <a:p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1, scrie 1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[ü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ntschepe din sstanga</a:t>
              </a:r>
            </a:p>
            <a:p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Opt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ünkape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o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noua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sskrie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Unu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ori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egal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sskrie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Noua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minus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egal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sskrie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unu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148F33DA-24EB-1429-8B4C-CE135C01B332}"/>
                </a:ext>
              </a:extLst>
            </p:cNvPr>
            <p:cNvSpPr txBox="1"/>
            <p:nvPr/>
          </p:nvSpPr>
          <p:spPr>
            <a:xfrm>
              <a:off x="5720571" y="4010692"/>
              <a:ext cx="293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Comic Sans MS" panose="030F0902030302020204" pitchFamily="66" charset="0"/>
                </a:rPr>
                <a:t>.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D374B55-7B57-96CE-F521-58221816C68F}"/>
                </a:ext>
              </a:extLst>
            </p:cNvPr>
            <p:cNvSpPr txBox="1"/>
            <p:nvPr/>
          </p:nvSpPr>
          <p:spPr>
            <a:xfrm>
              <a:off x="5720571" y="5300084"/>
              <a:ext cx="2939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.</a:t>
              </a:r>
            </a:p>
          </p:txBody>
        </p:sp>
      </p:grp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52C2184D-BA95-BAB7-9510-259C76CD6513}"/>
              </a:ext>
            </a:extLst>
          </p:cNvPr>
          <p:cNvSpPr/>
          <p:nvPr/>
        </p:nvSpPr>
        <p:spPr>
          <a:xfrm>
            <a:off x="398260" y="1095463"/>
            <a:ext cx="4320000" cy="1322369"/>
          </a:xfrm>
          <a:prstGeom prst="roundRect">
            <a:avLst>
              <a:gd name="adj" fmla="val 7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503EFE4-9A6A-7027-1E38-F4CE18A913E1}"/>
              </a:ext>
            </a:extLst>
          </p:cNvPr>
          <p:cNvSpPr txBox="1"/>
          <p:nvPr/>
        </p:nvSpPr>
        <p:spPr>
          <a:xfrm>
            <a:off x="500302" y="1191189"/>
            <a:ext cx="3462098" cy="42332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schriftlich Dividieren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01E2E76-BC10-8E6A-1DFF-B8E620E240F7}"/>
              </a:ext>
            </a:extLst>
          </p:cNvPr>
          <p:cNvSpPr txBox="1"/>
          <p:nvPr/>
        </p:nvSpPr>
        <p:spPr>
          <a:xfrm>
            <a:off x="500302" y="1665695"/>
            <a:ext cx="3462098" cy="671334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Împărțirea în scris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[ü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mpartzirea in sskriss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3CFA59-DCF6-269D-4555-6A7E0C77D2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4064442" y="1730789"/>
            <a:ext cx="487363" cy="487363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8E61633F-CDDA-DF4A-84E9-B8356A8CE0C0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CCF89A8-39E6-D4E8-5EC7-FA2D1C1D3431}"/>
              </a:ext>
            </a:extLst>
          </p:cNvPr>
          <p:cNvSpPr/>
          <p:nvPr/>
        </p:nvSpPr>
        <p:spPr>
          <a:xfrm>
            <a:off x="3774872" y="158594"/>
            <a:ext cx="339254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ümpartzirea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B271027E-E5EF-ECB5-B75B-97F62F4EC5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00" y="184457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E9B3E4-693B-02BE-07A2-AF3739F001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680054" y="224952"/>
            <a:ext cx="432000" cy="432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A3EF46-3675-1E89-6B08-A7897FEB3B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8812041" y="4190487"/>
            <a:ext cx="432000" cy="432000"/>
          </a:xfrm>
          <a:prstGeom prst="rect">
            <a:avLst/>
          </a:prstGeom>
        </p:spPr>
      </p:pic>
      <p:pic>
        <p:nvPicPr>
          <p:cNvPr id="3" name="Audio Recording 21.07.2023, 18:34:29">
            <a:hlinkClick r:id="" action="ppaction://media"/>
            <a:extLst>
              <a:ext uri="{FF2B5EF4-FFF2-40B4-BE49-F238E27FC236}">
                <a16:creationId xmlns:a16="http://schemas.microsoft.com/office/drawing/2014/main" id="{5A577A46-392A-3008-3FA1-057E85E25A8B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end="1271.3111"/>
                </p14:media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54670" y="119769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961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4911058" y="1552837"/>
            <a:ext cx="4699480" cy="4866436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07174"/>
              </p:ext>
            </p:extLst>
          </p:nvPr>
        </p:nvGraphicFramePr>
        <p:xfrm>
          <a:off x="295462" y="1961659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95462" y="3264120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98D11C-05D1-DB10-1A5B-76FFF259C3FE}"/>
              </a:ext>
            </a:extLst>
          </p:cNvPr>
          <p:cNvSpPr/>
          <p:nvPr/>
        </p:nvSpPr>
        <p:spPr>
          <a:xfrm>
            <a:off x="3313568" y="2382143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dio Recording 16.01.2023, 19:11:02">
            <a:hlinkClick r:id="" action="ppaction://media"/>
            <a:extLst>
              <a:ext uri="{FF2B5EF4-FFF2-40B4-BE49-F238E27FC236}">
                <a16:creationId xmlns:a16="http://schemas.microsoft.com/office/drawing/2014/main" id="{F5299889-A6FC-DC1A-4CDC-DB29AC3D0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4276" y="2321529"/>
            <a:ext cx="468000" cy="4680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/>
          <p:nvPr/>
        </p:nvCxnSpPr>
        <p:spPr>
          <a:xfrm>
            <a:off x="939896" y="2814143"/>
            <a:ext cx="0" cy="4499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95462" y="4111464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37316" y="1692594"/>
            <a:ext cx="3960000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Zehner dazu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passt 2-mal in die 18, </a:t>
            </a:r>
            <a:r>
              <a:rPr lang="de-DE" sz="2000" dirty="0">
                <a:solidFill>
                  <a:srgbClr val="DF5327"/>
                </a:solidFill>
                <a:latin typeface="Comic Sans MS"/>
                <a:ea typeface="Wingdings"/>
                <a:cs typeface="Comic Sans MS"/>
                <a:sym typeface="Wingdings"/>
              </a:rPr>
              <a:t>schreibe 2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2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· 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= 16, schreibe 16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18 - 16 = 2, schreibe 2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42680" y="3581215"/>
            <a:ext cx="3960000" cy="2589431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Urmează 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zeci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încape de 2 ori în 18, </a:t>
            </a:r>
            <a:r>
              <a:rPr lang="ro-RO" altLang="de-DE" dirty="0">
                <a:solidFill>
                  <a:srgbClr val="DF53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scrie 2</a:t>
            </a:r>
          </a:p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800" b="1" dirty="0">
                <a:latin typeface="Comic Sans MS"/>
                <a:ea typeface="Wingdings"/>
                <a:cs typeface="Comic Sans MS"/>
                <a:sym typeface="Wingdings"/>
              </a:rPr>
              <a:t> ·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16, scrie 16</a:t>
            </a:r>
          </a:p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2, scrie 2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urmeasa opt setsch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Opt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ünkape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optsspresetsche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sskrie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opt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egal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schaisspresetsche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sskrie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schaisspresetsche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Optsspresetsche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minus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schaisspresetsche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egal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sskrie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A828EFB-C63D-E11B-609B-3E732EE3ABE2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B508EC8-BADB-E2CC-31B0-3676192C797D}"/>
              </a:ext>
            </a:extLst>
          </p:cNvPr>
          <p:cNvSpPr/>
          <p:nvPr/>
        </p:nvSpPr>
        <p:spPr>
          <a:xfrm>
            <a:off x="3774872" y="158594"/>
            <a:ext cx="339254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ümpartzirea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CAF62815-186D-0691-B7F4-581A3E41A5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00" y="184457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27F2EA-561E-11BA-298C-E4375F24C0D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680054" y="224952"/>
            <a:ext cx="432000" cy="432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E5C63F-836F-2AFE-68FD-A4E02F49CD4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9054594" y="436071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1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4911058" y="1552837"/>
            <a:ext cx="4699480" cy="4829490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88147"/>
              </p:ext>
            </p:extLst>
          </p:nvPr>
        </p:nvGraphicFramePr>
        <p:xfrm>
          <a:off x="295462" y="1961659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95462" y="3264120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98D11C-05D1-DB10-1A5B-76FFF259C3FE}"/>
              </a:ext>
            </a:extLst>
          </p:cNvPr>
          <p:cNvSpPr/>
          <p:nvPr/>
        </p:nvSpPr>
        <p:spPr>
          <a:xfrm>
            <a:off x="3745834" y="2387242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>
            <a:cxnSpLocks/>
          </p:cNvCxnSpPr>
          <p:nvPr/>
        </p:nvCxnSpPr>
        <p:spPr>
          <a:xfrm>
            <a:off x="1360520" y="2814143"/>
            <a:ext cx="0" cy="1297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95462" y="4111464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BD6C405-63FB-E3C0-4923-ACA6E4ACC806}"/>
              </a:ext>
            </a:extLst>
          </p:cNvPr>
          <p:cNvCxnSpPr>
            <a:cxnSpLocks/>
          </p:cNvCxnSpPr>
          <p:nvPr/>
        </p:nvCxnSpPr>
        <p:spPr>
          <a:xfrm>
            <a:off x="745750" y="5014025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udio Recording 16.01.2023, 19:11:54">
            <a:hlinkClick r:id="" action="ppaction://media"/>
            <a:extLst>
              <a:ext uri="{FF2B5EF4-FFF2-40B4-BE49-F238E27FC236}">
                <a16:creationId xmlns:a16="http://schemas.microsoft.com/office/drawing/2014/main" id="{4570753B-3819-FBD0-D277-3EF6D1049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9104" y="2306400"/>
            <a:ext cx="468000" cy="468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37316" y="1692594"/>
            <a:ext cx="3960000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4 Einer dazu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passt 3-mal in die 24, </a:t>
            </a:r>
            <a:r>
              <a:rPr lang="de-DE" sz="2000" dirty="0">
                <a:solidFill>
                  <a:srgbClr val="DF5327"/>
                </a:solidFill>
                <a:latin typeface="Comic Sans MS"/>
                <a:ea typeface="Wingdings"/>
                <a:cs typeface="Comic Sans MS"/>
                <a:sym typeface="Wingdings"/>
              </a:rPr>
              <a:t>schreibe 3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3 · 8 = 24, schreibe 24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24 - 24 = 0, schreibe 0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42680" y="3581215"/>
            <a:ext cx="3960000" cy="2589431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Urmează 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ăți</a:t>
            </a:r>
          </a:p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încape de 3 ori in 24, </a:t>
            </a:r>
            <a:r>
              <a:rPr lang="ro-RO" altLang="de-DE" dirty="0">
                <a:solidFill>
                  <a:srgbClr val="DF5327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scrie 3</a:t>
            </a:r>
          </a:p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dirty="0">
                <a:latin typeface="Comic Sans MS"/>
                <a:ea typeface="Wingdings"/>
                <a:cs typeface="Comic Sans MS"/>
                <a:sym typeface="Wingdings"/>
              </a:rPr>
              <a:t> ·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24, scrie 24</a:t>
            </a:r>
          </a:p>
          <a:p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0, scrie 0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urmeasa 4 unitatz</a:t>
            </a:r>
          </a:p>
          <a:p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Opt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ünkape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trej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douasetschschipatru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sskrie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trej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Trej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opt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egal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douasetschschipatru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Douasetschschipatru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minus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douasetschschipatru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egal 0]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16475C-26FD-DC1E-19A9-59A5444C6D8B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AB123-4CB7-DB7D-B7CB-10D99184A93E}"/>
              </a:ext>
            </a:extLst>
          </p:cNvPr>
          <p:cNvSpPr/>
          <p:nvPr/>
        </p:nvSpPr>
        <p:spPr>
          <a:xfrm>
            <a:off x="3774872" y="158594"/>
            <a:ext cx="339254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ümpartzirea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B33B4145-F142-0254-4F13-DB42DC0316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00" y="184457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87FC86-374B-D621-EBFC-A1670D14A5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680054" y="224952"/>
            <a:ext cx="432000" cy="432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383D8B-7038-7420-3321-52004A9CED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9082276" y="448275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48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5616403" y="1095464"/>
            <a:ext cx="4006568" cy="5348880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766583" y="3614266"/>
            <a:ext cx="3121603" cy="2124493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nu mai încape complet în 4. Rămâne deci rest 4. </a:t>
            </a:r>
            <a:r>
              <a:rPr lang="ro-RO" altLang="de-DE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Scrie rest 4. </a:t>
            </a:r>
            <a:endParaRPr lang="de-DE" altLang="de-DE" sz="20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opt nu mai ünkape komplet in patru. Ramüne detsch resst patru. Sskrie resst patru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766583" y="1292789"/>
            <a:ext cx="3121603" cy="192912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In die 4 passt die 8 nicht mehr ganz. </a:t>
            </a:r>
          </a:p>
          <a:p>
            <a:pPr>
              <a:lnSpc>
                <a:spcPct val="114000"/>
              </a:lnSpc>
            </a:pP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Es bleiben 4 als Rest übrig. </a:t>
            </a:r>
          </a:p>
          <a:p>
            <a:pPr>
              <a:lnSpc>
                <a:spcPct val="114000"/>
              </a:lnSpc>
            </a:pPr>
            <a:r>
              <a:rPr lang="de-DE" sz="2000" dirty="0">
                <a:solidFill>
                  <a:srgbClr val="FF0000"/>
                </a:solidFill>
                <a:latin typeface="Comic Sans MS"/>
                <a:ea typeface="Wingdings"/>
                <a:cs typeface="Comic Sans MS"/>
                <a:sym typeface="Wingdings"/>
              </a:rPr>
              <a:t>Schreibe Rest 4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/>
        </p:nvGraphicFramePr>
        <p:xfrm>
          <a:off x="266155" y="2572749"/>
          <a:ext cx="5140800" cy="3855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284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905832756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1058622103"/>
                    </a:ext>
                  </a:extLst>
                </a:gridCol>
              </a:tblGrid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66155" y="3862158"/>
            <a:ext cx="42753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>
            <a:cxnSpLocks/>
          </p:cNvCxnSpPr>
          <p:nvPr/>
        </p:nvCxnSpPr>
        <p:spPr>
          <a:xfrm>
            <a:off x="1314397" y="3425233"/>
            <a:ext cx="0" cy="1297321"/>
          </a:xfrm>
          <a:prstGeom prst="straightConnector1">
            <a:avLst/>
          </a:prstGeom>
          <a:ln w="38100">
            <a:solidFill>
              <a:srgbClr val="317A8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66155" y="4724732"/>
            <a:ext cx="85507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BD6C405-63FB-E3C0-4923-ACA6E4ACC806}"/>
              </a:ext>
            </a:extLst>
          </p:cNvPr>
          <p:cNvCxnSpPr>
            <a:cxnSpLocks/>
          </p:cNvCxnSpPr>
          <p:nvPr/>
        </p:nvCxnSpPr>
        <p:spPr>
          <a:xfrm>
            <a:off x="693692" y="5576057"/>
            <a:ext cx="86197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55381E1-2C49-64DA-44D6-827FB171E9D4}"/>
              </a:ext>
            </a:extLst>
          </p:cNvPr>
          <p:cNvCxnSpPr>
            <a:cxnSpLocks/>
          </p:cNvCxnSpPr>
          <p:nvPr/>
        </p:nvCxnSpPr>
        <p:spPr>
          <a:xfrm flipV="1">
            <a:off x="1555668" y="3508770"/>
            <a:ext cx="2910006" cy="2222205"/>
          </a:xfrm>
          <a:prstGeom prst="straightConnector1">
            <a:avLst/>
          </a:prstGeom>
          <a:ln w="38100">
            <a:solidFill>
              <a:srgbClr val="317A8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44A4DB89-3360-B60A-98F8-533EEE9700A5}"/>
              </a:ext>
            </a:extLst>
          </p:cNvPr>
          <p:cNvSpPr/>
          <p:nvPr/>
        </p:nvSpPr>
        <p:spPr>
          <a:xfrm>
            <a:off x="4547596" y="2996981"/>
            <a:ext cx="859359" cy="428252"/>
          </a:xfrm>
          <a:prstGeom prst="roundRect">
            <a:avLst>
              <a:gd name="adj" fmla="val 755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4F82287B-EFCF-562D-54A7-8BCB70CE6525}"/>
              </a:ext>
            </a:extLst>
          </p:cNvPr>
          <p:cNvSpPr/>
          <p:nvPr/>
        </p:nvSpPr>
        <p:spPr>
          <a:xfrm>
            <a:off x="266155" y="1095463"/>
            <a:ext cx="5140800" cy="1322369"/>
          </a:xfrm>
          <a:prstGeom prst="roundRect">
            <a:avLst>
              <a:gd name="adj" fmla="val 7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2D0EFE6-4FA0-2084-88D6-7D6F6C43F265}"/>
              </a:ext>
            </a:extLst>
          </p:cNvPr>
          <p:cNvSpPr txBox="1"/>
          <p:nvPr/>
        </p:nvSpPr>
        <p:spPr>
          <a:xfrm>
            <a:off x="368197" y="1191189"/>
            <a:ext cx="4278231" cy="42332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schriftlich Dividieren mit Rest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FBD2CC2-5019-F390-2686-BDD6860BCF77}"/>
              </a:ext>
            </a:extLst>
          </p:cNvPr>
          <p:cNvSpPr txBox="1"/>
          <p:nvPr/>
        </p:nvSpPr>
        <p:spPr>
          <a:xfrm>
            <a:off x="368197" y="1665695"/>
            <a:ext cx="4278231" cy="607397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Împărțirea în scris cu rest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[ü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mpartzirea in sskriss ku resst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56B189-2D46-DC92-EF52-C7E6AD89A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4709318" y="1659223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77C47E-5C0F-852D-95F5-A6B2FD0AEB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8962166" y="3769904"/>
            <a:ext cx="487363" cy="48736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4BC3ADF-FD02-211A-56D6-DBA2FEABCF20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8E26430-2B03-C238-29CF-1E52881A441B}"/>
              </a:ext>
            </a:extLst>
          </p:cNvPr>
          <p:cNvSpPr/>
          <p:nvPr/>
        </p:nvSpPr>
        <p:spPr>
          <a:xfrm>
            <a:off x="3774872" y="158594"/>
            <a:ext cx="339254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în scris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ümpartzirea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sskriss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4BF8AF55-A89D-4FCE-4E1C-0B52C57278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55800" y="184457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70C1DE-B9B9-66FB-822C-51532B9FF0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6680054" y="224952"/>
            <a:ext cx="432000" cy="432000"/>
          </a:xfrm>
          <a:prstGeom prst="rect">
            <a:avLst/>
          </a:prstGeom>
        </p:spPr>
      </p:pic>
      <p:pic>
        <p:nvPicPr>
          <p:cNvPr id="2" name="Audio Recording 21.07.2023, 18:34:29">
            <a:hlinkClick r:id="" action="ppaction://media"/>
            <a:extLst>
              <a:ext uri="{FF2B5EF4-FFF2-40B4-BE49-F238E27FC236}">
                <a16:creationId xmlns:a16="http://schemas.microsoft.com/office/drawing/2014/main" id="{15724D0C-8310-85AB-7043-1CB775EEDAD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2313" y="1221904"/>
            <a:ext cx="468000" cy="468000"/>
          </a:xfrm>
          <a:prstGeom prst="rect">
            <a:avLst/>
          </a:prstGeom>
        </p:spPr>
      </p:pic>
      <p:pic>
        <p:nvPicPr>
          <p:cNvPr id="3" name="Audio Recording 21.07.2023, 18:34:51">
            <a:hlinkClick r:id="" action="ppaction://media"/>
            <a:extLst>
              <a:ext uri="{FF2B5EF4-FFF2-40B4-BE49-F238E27FC236}">
                <a16:creationId xmlns:a16="http://schemas.microsoft.com/office/drawing/2014/main" id="{A44182C6-63C5-C8C9-B3B3-995A9D8CCED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2528" y="175664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242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477</Words>
  <Application>Microsoft Macintosh PowerPoint</Application>
  <PresentationFormat>A4-Papier (210 x 297 mm)</PresentationFormat>
  <Paragraphs>140</Paragraphs>
  <Slides>4</Slides>
  <Notes>4</Notes>
  <HiddenSlides>0</HiddenSlides>
  <MMClips>20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2023-08-02T13:38:34Z</dcterms:modified>
</cp:coreProperties>
</file>