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11"/>
  </p:notesMasterIdLst>
  <p:sldIdLst>
    <p:sldId id="297" r:id="rId2"/>
    <p:sldId id="313" r:id="rId3"/>
    <p:sldId id="317" r:id="rId4"/>
    <p:sldId id="318" r:id="rId5"/>
    <p:sldId id="314" r:id="rId6"/>
    <p:sldId id="340" r:id="rId7"/>
    <p:sldId id="320" r:id="rId8"/>
    <p:sldId id="319" r:id="rId9"/>
    <p:sldId id="339" r:id="rId10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EF9E857-7FCE-840D-F558-261E6EA5EE59}" name="Jonna Rombeck" initials="JR" userId="04ba114fcc6e15a1" providerId="Windows Live"/>
  <p188:author id="{4847CEF3-A315-D91C-9A6C-647DB946BD79}" name="LaraMarie Weber" initials="LW" userId="S::laramarie.weber@study.tu-dortmund.de::34e40487-5302-46ae-8ad8-783e44663b5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5327"/>
    <a:srgbClr val="0070C0"/>
    <a:srgbClr val="A6B727"/>
    <a:srgbClr val="F1B19E"/>
    <a:srgbClr val="FF0000"/>
    <a:srgbClr val="ED9107"/>
    <a:srgbClr val="B9B9B9"/>
    <a:srgbClr val="AB3C19"/>
    <a:srgbClr val="EAEEF0"/>
    <a:srgbClr val="317A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2FEECF-68BA-41F3-968D-91062B5B7C00}" v="3" dt="2023-08-02T08:39:46.6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269D01E-BC32-4049-B463-5C60D7B0CCD2}" styleName="Designformatvorlage 2 - Akz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909"/>
    <p:restoredTop sz="95859"/>
  </p:normalViewPr>
  <p:slideViewPr>
    <p:cSldViewPr snapToGrid="0" snapToObjects="1">
      <p:cViewPr varScale="1">
        <p:scale>
          <a:sx n="103" d="100"/>
          <a:sy n="103" d="100"/>
        </p:scale>
        <p:origin x="168" y="39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na Rombeck" userId="04ba114fcc6e15a1" providerId="LiveId" clId="{ED2FEECF-68BA-41F3-968D-91062B5B7C00}"/>
    <pc:docChg chg="custSel modMainMaster">
      <pc:chgData name="Jonna Rombeck" userId="04ba114fcc6e15a1" providerId="LiveId" clId="{ED2FEECF-68BA-41F3-968D-91062B5B7C00}" dt="2023-08-02T08:39:46.666" v="3" actId="1076"/>
      <pc:docMkLst>
        <pc:docMk/>
      </pc:docMkLst>
      <pc:sldMasterChg chg="modSldLayout">
        <pc:chgData name="Jonna Rombeck" userId="04ba114fcc6e15a1" providerId="LiveId" clId="{ED2FEECF-68BA-41F3-968D-91062B5B7C00}" dt="2023-08-02T08:39:46.666" v="3" actId="1076"/>
        <pc:sldMasterMkLst>
          <pc:docMk/>
          <pc:sldMasterMk cId="1550214076" sldId="2147483725"/>
        </pc:sldMasterMkLst>
        <pc:sldLayoutChg chg="addSp delSp modSp mod">
          <pc:chgData name="Jonna Rombeck" userId="04ba114fcc6e15a1" providerId="LiveId" clId="{ED2FEECF-68BA-41F3-968D-91062B5B7C00}" dt="2023-08-02T08:39:46.666" v="3" actId="1076"/>
          <pc:sldLayoutMkLst>
            <pc:docMk/>
            <pc:sldMasterMk cId="1550214076" sldId="2147483725"/>
            <pc:sldLayoutMk cId="1181384655" sldId="2147483737"/>
          </pc:sldLayoutMkLst>
          <pc:picChg chg="del">
            <ac:chgData name="Jonna Rombeck" userId="04ba114fcc6e15a1" providerId="LiveId" clId="{ED2FEECF-68BA-41F3-968D-91062B5B7C00}" dt="2023-08-02T08:39:33.914" v="0" actId="478"/>
            <ac:picMkLst>
              <pc:docMk/>
              <pc:sldMasterMk cId="1550214076" sldId="2147483725"/>
              <pc:sldLayoutMk cId="1181384655" sldId="2147483737"/>
              <ac:picMk id="3" creationId="{DE80F3B6-E7E1-F166-A6B0-F8E8B1A28CB8}"/>
            </ac:picMkLst>
          </pc:picChg>
          <pc:picChg chg="add mod">
            <ac:chgData name="Jonna Rombeck" userId="04ba114fcc6e15a1" providerId="LiveId" clId="{ED2FEECF-68BA-41F3-968D-91062B5B7C00}" dt="2023-08-02T08:39:46.666" v="3" actId="1076"/>
            <ac:picMkLst>
              <pc:docMk/>
              <pc:sldMasterMk cId="1550214076" sldId="2147483725"/>
              <pc:sldLayoutMk cId="1181384655" sldId="2147483737"/>
              <ac:picMk id="1026" creationId="{459BA8B5-3936-88BD-A770-32147747FE23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2054-4460-E348-85D9-02C0275AE025}" type="datetimeFigureOut">
              <a:rPr lang="de-DE" smtClean="0"/>
              <a:t>02.08.23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5B6BB-B895-094E-91D3-BBFF3159E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29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Ohne übertrag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7472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Ohne übertrag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8846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7835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83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F72774F-6681-DDBB-8C3B-A25917DAB056}"/>
              </a:ext>
            </a:extLst>
          </p:cNvPr>
          <p:cNvSpPr/>
          <p:nvPr userDrawn="1"/>
        </p:nvSpPr>
        <p:spPr>
          <a:xfrm>
            <a:off x="0" y="1"/>
            <a:ext cx="9906000" cy="873674"/>
          </a:xfrm>
          <a:prstGeom prst="rect">
            <a:avLst/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A5850E0-4C73-82E3-47DE-F77487540242}"/>
              </a:ext>
            </a:extLst>
          </p:cNvPr>
          <p:cNvSpPr txBox="1"/>
          <p:nvPr userDrawn="1"/>
        </p:nvSpPr>
        <p:spPr>
          <a:xfrm>
            <a:off x="8620116" y="542830"/>
            <a:ext cx="12701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PIKAS</a:t>
            </a:r>
            <a:r>
              <a:rPr lang="de-DE" sz="900" dirty="0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pikas.dzlm.de</a:t>
            </a:r>
            <a:endParaRPr lang="de-DE" sz="900" dirty="0">
              <a:solidFill>
                <a:srgbClr val="317A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59BA8B5-3936-88BD-A770-32147747FE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16" y="217249"/>
            <a:ext cx="1090800" cy="5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38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1687-724A-BE4C-A3D1-5E05E40F5D0A}" type="datetimeFigureOut">
              <a:rPr lang="de-DE" smtClean="0"/>
              <a:t>02.08.23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2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3" Type="http://schemas.microsoft.com/office/2007/relationships/media" Target="../media/media2.m4a"/><Relationship Id="rId21" Type="http://schemas.openxmlformats.org/officeDocument/2006/relationships/image" Target="../media/image3.png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image" Target="../media/image2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5" Type="http://schemas.microsoft.com/office/2007/relationships/media" Target="../media/media8.m4a"/><Relationship Id="rId10" Type="http://schemas.openxmlformats.org/officeDocument/2006/relationships/audio" Target="../media/media5.m4a"/><Relationship Id="rId19" Type="http://schemas.openxmlformats.org/officeDocument/2006/relationships/slideLayout" Target="../slideLayouts/slideLayout2.xml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2.m4a"/><Relationship Id="rId13" Type="http://schemas.microsoft.com/office/2007/relationships/media" Target="../media/media14.m4a"/><Relationship Id="rId18" Type="http://schemas.openxmlformats.org/officeDocument/2006/relationships/audio" Target="../media/media16.m4a"/><Relationship Id="rId3" Type="http://schemas.microsoft.com/office/2007/relationships/media" Target="../media/media10.m4a"/><Relationship Id="rId21" Type="http://schemas.openxmlformats.org/officeDocument/2006/relationships/slideLayout" Target="../slideLayouts/slideLayout2.xml"/><Relationship Id="rId7" Type="http://schemas.microsoft.com/office/2007/relationships/media" Target="../media/media12.m4a"/><Relationship Id="rId12" Type="http://schemas.openxmlformats.org/officeDocument/2006/relationships/audio" Target="../media/media6.m4a"/><Relationship Id="rId17" Type="http://schemas.microsoft.com/office/2007/relationships/media" Target="../media/media16.m4a"/><Relationship Id="rId2" Type="http://schemas.openxmlformats.org/officeDocument/2006/relationships/audio" Target="../media/media1.m4a"/><Relationship Id="rId16" Type="http://schemas.openxmlformats.org/officeDocument/2006/relationships/audio" Target="../media/media15.m4a"/><Relationship Id="rId20" Type="http://schemas.openxmlformats.org/officeDocument/2006/relationships/audio" Target="../media/media17.m4a"/><Relationship Id="rId1" Type="http://schemas.microsoft.com/office/2007/relationships/media" Target="../media/media1.m4a"/><Relationship Id="rId6" Type="http://schemas.openxmlformats.org/officeDocument/2006/relationships/audio" Target="../media/media11.m4a"/><Relationship Id="rId11" Type="http://schemas.microsoft.com/office/2007/relationships/media" Target="../media/media6.m4a"/><Relationship Id="rId5" Type="http://schemas.microsoft.com/office/2007/relationships/media" Target="../media/media11.m4a"/><Relationship Id="rId15" Type="http://schemas.microsoft.com/office/2007/relationships/media" Target="../media/media15.m4a"/><Relationship Id="rId23" Type="http://schemas.openxmlformats.org/officeDocument/2006/relationships/image" Target="../media/image3.png"/><Relationship Id="rId10" Type="http://schemas.openxmlformats.org/officeDocument/2006/relationships/audio" Target="../media/media13.m4a"/><Relationship Id="rId19" Type="http://schemas.microsoft.com/office/2007/relationships/media" Target="../media/media17.m4a"/><Relationship Id="rId4" Type="http://schemas.openxmlformats.org/officeDocument/2006/relationships/audio" Target="../media/media10.m4a"/><Relationship Id="rId9" Type="http://schemas.microsoft.com/office/2007/relationships/media" Target="../media/media13.m4a"/><Relationship Id="rId14" Type="http://schemas.openxmlformats.org/officeDocument/2006/relationships/audio" Target="../media/media14.m4a"/><Relationship Id="rId2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19.m4a"/><Relationship Id="rId3" Type="http://schemas.microsoft.com/office/2007/relationships/media" Target="../media/media18.m4a"/><Relationship Id="rId7" Type="http://schemas.microsoft.com/office/2007/relationships/media" Target="../media/media19.m4a"/><Relationship Id="rId12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6.m4a"/><Relationship Id="rId11" Type="http://schemas.openxmlformats.org/officeDocument/2006/relationships/image" Target="../media/image2.png"/><Relationship Id="rId5" Type="http://schemas.microsoft.com/office/2007/relationships/media" Target="../media/media6.m4a"/><Relationship Id="rId10" Type="http://schemas.openxmlformats.org/officeDocument/2006/relationships/image" Target="../media/image4.jpg"/><Relationship Id="rId4" Type="http://schemas.openxmlformats.org/officeDocument/2006/relationships/audio" Target="../media/media18.m4a"/><Relationship Id="rId9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microsoft.com/office/2007/relationships/media" Target="../media/media25.m4a"/><Relationship Id="rId18" Type="http://schemas.openxmlformats.org/officeDocument/2006/relationships/audio" Target="../media/media27.m4a"/><Relationship Id="rId26" Type="http://schemas.openxmlformats.org/officeDocument/2006/relationships/audio" Target="../media/media30.m4a"/><Relationship Id="rId39" Type="http://schemas.openxmlformats.org/officeDocument/2006/relationships/image" Target="../media/image3.png"/><Relationship Id="rId21" Type="http://schemas.microsoft.com/office/2007/relationships/media" Target="../media/media28.m4a"/><Relationship Id="rId34" Type="http://schemas.openxmlformats.org/officeDocument/2006/relationships/audio" Target="../media/media34.m4a"/><Relationship Id="rId7" Type="http://schemas.microsoft.com/office/2007/relationships/media" Target="../media/media22.m4a"/><Relationship Id="rId12" Type="http://schemas.openxmlformats.org/officeDocument/2006/relationships/audio" Target="../media/media24.m4a"/><Relationship Id="rId17" Type="http://schemas.microsoft.com/office/2007/relationships/media" Target="../media/media27.m4a"/><Relationship Id="rId25" Type="http://schemas.microsoft.com/office/2007/relationships/media" Target="../media/media30.m4a"/><Relationship Id="rId33" Type="http://schemas.microsoft.com/office/2007/relationships/media" Target="../media/media34.m4a"/><Relationship Id="rId38" Type="http://schemas.openxmlformats.org/officeDocument/2006/relationships/image" Target="../media/image2.png"/><Relationship Id="rId2" Type="http://schemas.openxmlformats.org/officeDocument/2006/relationships/audio" Target="../media/media1.m4a"/><Relationship Id="rId16" Type="http://schemas.openxmlformats.org/officeDocument/2006/relationships/audio" Target="../media/media26.m4a"/><Relationship Id="rId20" Type="http://schemas.openxmlformats.org/officeDocument/2006/relationships/audio" Target="../media/media6.m4a"/><Relationship Id="rId29" Type="http://schemas.microsoft.com/office/2007/relationships/media" Target="../media/media32.m4a"/><Relationship Id="rId1" Type="http://schemas.microsoft.com/office/2007/relationships/media" Target="../media/media1.m4a"/><Relationship Id="rId6" Type="http://schemas.openxmlformats.org/officeDocument/2006/relationships/audio" Target="../media/media21.m4a"/><Relationship Id="rId11" Type="http://schemas.microsoft.com/office/2007/relationships/media" Target="../media/media24.m4a"/><Relationship Id="rId24" Type="http://schemas.openxmlformats.org/officeDocument/2006/relationships/audio" Target="../media/media29.m4a"/><Relationship Id="rId32" Type="http://schemas.openxmlformats.org/officeDocument/2006/relationships/audio" Target="../media/media33.m4a"/><Relationship Id="rId37" Type="http://schemas.openxmlformats.org/officeDocument/2006/relationships/slideLayout" Target="../slideLayouts/slideLayout2.xml"/><Relationship Id="rId40" Type="http://schemas.openxmlformats.org/officeDocument/2006/relationships/image" Target="../media/image5.png"/><Relationship Id="rId5" Type="http://schemas.microsoft.com/office/2007/relationships/media" Target="../media/media21.m4a"/><Relationship Id="rId15" Type="http://schemas.microsoft.com/office/2007/relationships/media" Target="../media/media26.m4a"/><Relationship Id="rId23" Type="http://schemas.microsoft.com/office/2007/relationships/media" Target="../media/media29.m4a"/><Relationship Id="rId28" Type="http://schemas.openxmlformats.org/officeDocument/2006/relationships/audio" Target="../media/media31.m4a"/><Relationship Id="rId36" Type="http://schemas.openxmlformats.org/officeDocument/2006/relationships/audio" Target="../media/media35.m4a"/><Relationship Id="rId10" Type="http://schemas.openxmlformats.org/officeDocument/2006/relationships/audio" Target="../media/media23.m4a"/><Relationship Id="rId19" Type="http://schemas.microsoft.com/office/2007/relationships/media" Target="../media/media6.m4a"/><Relationship Id="rId31" Type="http://schemas.microsoft.com/office/2007/relationships/media" Target="../media/media33.m4a"/><Relationship Id="rId4" Type="http://schemas.openxmlformats.org/officeDocument/2006/relationships/audio" Target="../media/media20.m4a"/><Relationship Id="rId9" Type="http://schemas.microsoft.com/office/2007/relationships/media" Target="../media/media23.m4a"/><Relationship Id="rId14" Type="http://schemas.openxmlformats.org/officeDocument/2006/relationships/audio" Target="../media/media25.m4a"/><Relationship Id="rId22" Type="http://schemas.openxmlformats.org/officeDocument/2006/relationships/audio" Target="../media/media28.m4a"/><Relationship Id="rId27" Type="http://schemas.microsoft.com/office/2007/relationships/media" Target="../media/media31.m4a"/><Relationship Id="rId30" Type="http://schemas.openxmlformats.org/officeDocument/2006/relationships/audio" Target="../media/media32.m4a"/><Relationship Id="rId35" Type="http://schemas.microsoft.com/office/2007/relationships/media" Target="../media/media35.m4a"/><Relationship Id="rId8" Type="http://schemas.openxmlformats.org/officeDocument/2006/relationships/audio" Target="../media/media22.m4a"/><Relationship Id="rId3" Type="http://schemas.microsoft.com/office/2007/relationships/media" Target="../media/media20.m4a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38.m4a"/><Relationship Id="rId13" Type="http://schemas.microsoft.com/office/2007/relationships/media" Target="../media/media40.m4a"/><Relationship Id="rId18" Type="http://schemas.openxmlformats.org/officeDocument/2006/relationships/notesSlide" Target="../notesSlides/notesSlide1.xml"/><Relationship Id="rId3" Type="http://schemas.microsoft.com/office/2007/relationships/media" Target="../media/media36.m4a"/><Relationship Id="rId7" Type="http://schemas.microsoft.com/office/2007/relationships/media" Target="../media/media38.m4a"/><Relationship Id="rId12" Type="http://schemas.openxmlformats.org/officeDocument/2006/relationships/audio" Target="../media/media39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6" Type="http://schemas.openxmlformats.org/officeDocument/2006/relationships/audio" Target="../media/media41.m4a"/><Relationship Id="rId20" Type="http://schemas.openxmlformats.org/officeDocument/2006/relationships/image" Target="../media/image3.png"/><Relationship Id="rId1" Type="http://schemas.microsoft.com/office/2007/relationships/media" Target="../media/media1.m4a"/><Relationship Id="rId6" Type="http://schemas.openxmlformats.org/officeDocument/2006/relationships/audio" Target="../media/media37.m4a"/><Relationship Id="rId11" Type="http://schemas.microsoft.com/office/2007/relationships/media" Target="../media/media39.m4a"/><Relationship Id="rId5" Type="http://schemas.microsoft.com/office/2007/relationships/media" Target="../media/media37.m4a"/><Relationship Id="rId15" Type="http://schemas.microsoft.com/office/2007/relationships/media" Target="../media/media41.m4a"/><Relationship Id="rId10" Type="http://schemas.openxmlformats.org/officeDocument/2006/relationships/audio" Target="../media/media6.m4a"/><Relationship Id="rId19" Type="http://schemas.openxmlformats.org/officeDocument/2006/relationships/image" Target="../media/image2.png"/><Relationship Id="rId4" Type="http://schemas.openxmlformats.org/officeDocument/2006/relationships/audio" Target="../media/media36.m4a"/><Relationship Id="rId9" Type="http://schemas.microsoft.com/office/2007/relationships/media" Target="../media/media6.m4a"/><Relationship Id="rId14" Type="http://schemas.openxmlformats.org/officeDocument/2006/relationships/audio" Target="../media/media40.m4a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2.m4a"/><Relationship Id="rId13" Type="http://schemas.microsoft.com/office/2007/relationships/media" Target="../media/media43.m4a"/><Relationship Id="rId18" Type="http://schemas.openxmlformats.org/officeDocument/2006/relationships/audio" Target="../media/media9.m4a"/><Relationship Id="rId26" Type="http://schemas.openxmlformats.org/officeDocument/2006/relationships/image" Target="../media/image2.png"/><Relationship Id="rId3" Type="http://schemas.microsoft.com/office/2007/relationships/media" Target="../media/media3.m4a"/><Relationship Id="rId21" Type="http://schemas.microsoft.com/office/2007/relationships/media" Target="../media/media7.m4a"/><Relationship Id="rId7" Type="http://schemas.microsoft.com/office/2007/relationships/media" Target="../media/media42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5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6" Type="http://schemas.openxmlformats.org/officeDocument/2006/relationships/audio" Target="../media/media44.m4a"/><Relationship Id="rId20" Type="http://schemas.openxmlformats.org/officeDocument/2006/relationships/audio" Target="../media/media8.m4a"/><Relationship Id="rId1" Type="http://schemas.microsoft.com/office/2007/relationships/media" Target="../media/media2.m4a"/><Relationship Id="rId6" Type="http://schemas.openxmlformats.org/officeDocument/2006/relationships/audio" Target="../media/media4.m4a"/><Relationship Id="rId11" Type="http://schemas.microsoft.com/office/2007/relationships/media" Target="../media/media6.m4a"/><Relationship Id="rId24" Type="http://schemas.openxmlformats.org/officeDocument/2006/relationships/audio" Target="../media/media45.m4a"/><Relationship Id="rId5" Type="http://schemas.microsoft.com/office/2007/relationships/media" Target="../media/media4.m4a"/><Relationship Id="rId15" Type="http://schemas.microsoft.com/office/2007/relationships/media" Target="../media/media44.m4a"/><Relationship Id="rId23" Type="http://schemas.microsoft.com/office/2007/relationships/media" Target="../media/media45.m4a"/><Relationship Id="rId10" Type="http://schemas.openxmlformats.org/officeDocument/2006/relationships/audio" Target="../media/media1.m4a"/><Relationship Id="rId19" Type="http://schemas.microsoft.com/office/2007/relationships/media" Target="../media/media8.m4a"/><Relationship Id="rId4" Type="http://schemas.openxmlformats.org/officeDocument/2006/relationships/audio" Target="../media/media3.m4a"/><Relationship Id="rId9" Type="http://schemas.microsoft.com/office/2007/relationships/media" Target="../media/media1.m4a"/><Relationship Id="rId14" Type="http://schemas.openxmlformats.org/officeDocument/2006/relationships/audio" Target="../media/media43.m4a"/><Relationship Id="rId22" Type="http://schemas.openxmlformats.org/officeDocument/2006/relationships/audio" Target="../media/media7.m4a"/><Relationship Id="rId27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3" Type="http://schemas.microsoft.com/office/2007/relationships/media" Target="../media/media2.m4a"/><Relationship Id="rId21" Type="http://schemas.openxmlformats.org/officeDocument/2006/relationships/slideLayout" Target="../slideLayouts/slideLayout2.xml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audio" Target="../media/media43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openxmlformats.org/officeDocument/2006/relationships/image" Target="../media/image3.png"/><Relationship Id="rId10" Type="http://schemas.openxmlformats.org/officeDocument/2006/relationships/audio" Target="../media/media44.m4a"/><Relationship Id="rId19" Type="http://schemas.microsoft.com/office/2007/relationships/media" Target="../media/media43.m4a"/><Relationship Id="rId4" Type="http://schemas.openxmlformats.org/officeDocument/2006/relationships/audio" Target="../media/media2.m4a"/><Relationship Id="rId9" Type="http://schemas.microsoft.com/office/2007/relationships/media" Target="../media/media44.m4a"/><Relationship Id="rId14" Type="http://schemas.openxmlformats.org/officeDocument/2006/relationships/audio" Target="../media/media7.m4a"/><Relationship Id="rId2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48.m4a"/><Relationship Id="rId13" Type="http://schemas.microsoft.com/office/2007/relationships/media" Target="../media/media49.m4a"/><Relationship Id="rId18" Type="http://schemas.openxmlformats.org/officeDocument/2006/relationships/notesSlide" Target="../notesSlides/notesSlide2.xml"/><Relationship Id="rId3" Type="http://schemas.microsoft.com/office/2007/relationships/media" Target="../media/media46.m4a"/><Relationship Id="rId7" Type="http://schemas.microsoft.com/office/2007/relationships/media" Target="../media/media48.m4a"/><Relationship Id="rId12" Type="http://schemas.openxmlformats.org/officeDocument/2006/relationships/audio" Target="../media/media39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6" Type="http://schemas.openxmlformats.org/officeDocument/2006/relationships/audio" Target="../media/media50.m4a"/><Relationship Id="rId20" Type="http://schemas.openxmlformats.org/officeDocument/2006/relationships/image" Target="../media/image3.png"/><Relationship Id="rId1" Type="http://schemas.microsoft.com/office/2007/relationships/media" Target="../media/media1.m4a"/><Relationship Id="rId6" Type="http://schemas.openxmlformats.org/officeDocument/2006/relationships/audio" Target="../media/media47.m4a"/><Relationship Id="rId11" Type="http://schemas.microsoft.com/office/2007/relationships/media" Target="../media/media39.m4a"/><Relationship Id="rId5" Type="http://schemas.microsoft.com/office/2007/relationships/media" Target="../media/media47.m4a"/><Relationship Id="rId15" Type="http://schemas.microsoft.com/office/2007/relationships/media" Target="../media/media50.m4a"/><Relationship Id="rId10" Type="http://schemas.openxmlformats.org/officeDocument/2006/relationships/audio" Target="../media/media6.m4a"/><Relationship Id="rId19" Type="http://schemas.openxmlformats.org/officeDocument/2006/relationships/image" Target="../media/image2.png"/><Relationship Id="rId4" Type="http://schemas.openxmlformats.org/officeDocument/2006/relationships/audio" Target="../media/media46.m4a"/><Relationship Id="rId9" Type="http://schemas.microsoft.com/office/2007/relationships/media" Target="../media/media6.m4a"/><Relationship Id="rId14" Type="http://schemas.openxmlformats.org/officeDocument/2006/relationships/audio" Target="../media/media49.m4a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53.m4a"/><Relationship Id="rId13" Type="http://schemas.microsoft.com/office/2007/relationships/media" Target="../media/media55.m4a"/><Relationship Id="rId18" Type="http://schemas.openxmlformats.org/officeDocument/2006/relationships/notesSlide" Target="../notesSlides/notesSlide3.xml"/><Relationship Id="rId3" Type="http://schemas.microsoft.com/office/2007/relationships/media" Target="../media/media51.m4a"/><Relationship Id="rId7" Type="http://schemas.microsoft.com/office/2007/relationships/media" Target="../media/media53.m4a"/><Relationship Id="rId12" Type="http://schemas.openxmlformats.org/officeDocument/2006/relationships/audio" Target="../media/media54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6" Type="http://schemas.openxmlformats.org/officeDocument/2006/relationships/audio" Target="../media/media56.m4a"/><Relationship Id="rId20" Type="http://schemas.openxmlformats.org/officeDocument/2006/relationships/image" Target="../media/image3.png"/><Relationship Id="rId1" Type="http://schemas.microsoft.com/office/2007/relationships/media" Target="../media/media1.m4a"/><Relationship Id="rId6" Type="http://schemas.openxmlformats.org/officeDocument/2006/relationships/audio" Target="../media/media52.m4a"/><Relationship Id="rId11" Type="http://schemas.microsoft.com/office/2007/relationships/media" Target="../media/media54.m4a"/><Relationship Id="rId5" Type="http://schemas.microsoft.com/office/2007/relationships/media" Target="../media/media52.m4a"/><Relationship Id="rId15" Type="http://schemas.microsoft.com/office/2007/relationships/media" Target="../media/media56.m4a"/><Relationship Id="rId10" Type="http://schemas.openxmlformats.org/officeDocument/2006/relationships/audio" Target="../media/media6.m4a"/><Relationship Id="rId19" Type="http://schemas.openxmlformats.org/officeDocument/2006/relationships/image" Target="../media/image2.png"/><Relationship Id="rId4" Type="http://schemas.openxmlformats.org/officeDocument/2006/relationships/audio" Target="../media/media51.m4a"/><Relationship Id="rId9" Type="http://schemas.microsoft.com/office/2007/relationships/media" Target="../media/media6.m4a"/><Relationship Id="rId14" Type="http://schemas.openxmlformats.org/officeDocument/2006/relationships/audio" Target="../media/media55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hteck 107">
            <a:extLst>
              <a:ext uri="{FF2B5EF4-FFF2-40B4-BE49-F238E27FC236}">
                <a16:creationId xmlns:a16="http://schemas.microsoft.com/office/drawing/2014/main" id="{B34A942B-A82A-40D4-48CE-DDFBF7F121C4}"/>
              </a:ext>
            </a:extLst>
          </p:cNvPr>
          <p:cNvSpPr/>
          <p:nvPr/>
        </p:nvSpPr>
        <p:spPr>
          <a:xfrm>
            <a:off x="176268" y="184253"/>
            <a:ext cx="39188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Addieren</a:t>
            </a:r>
          </a:p>
        </p:txBody>
      </p:sp>
      <p:sp>
        <p:nvSpPr>
          <p:cNvPr id="109" name="Rechteck 108">
            <a:extLst>
              <a:ext uri="{FF2B5EF4-FFF2-40B4-BE49-F238E27FC236}">
                <a16:creationId xmlns:a16="http://schemas.microsoft.com/office/drawing/2014/main" id="{2B88613E-5FE7-7735-FFD0-A2CA57392F59}"/>
              </a:ext>
            </a:extLst>
          </p:cNvPr>
          <p:cNvSpPr/>
          <p:nvPr/>
        </p:nvSpPr>
        <p:spPr>
          <a:xfrm>
            <a:off x="3894493" y="167897"/>
            <a:ext cx="324611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de-DE" sz="2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Adunarea</a:t>
            </a:r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o-RO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în scris</a:t>
            </a:r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ro-RO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adunarea in sskriss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]</a:t>
            </a:r>
            <a:endParaRPr lang="de-DE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01" name="Abgerundetes Rechteck 100">
            <a:extLst>
              <a:ext uri="{FF2B5EF4-FFF2-40B4-BE49-F238E27FC236}">
                <a16:creationId xmlns:a16="http://schemas.microsoft.com/office/drawing/2014/main" id="{4A1A625F-E273-CE25-6D5A-36E36487D13D}"/>
              </a:ext>
            </a:extLst>
          </p:cNvPr>
          <p:cNvSpPr/>
          <p:nvPr/>
        </p:nvSpPr>
        <p:spPr>
          <a:xfrm>
            <a:off x="730194" y="1087376"/>
            <a:ext cx="4136975" cy="1580842"/>
          </a:xfrm>
          <a:prstGeom prst="roundRect">
            <a:avLst>
              <a:gd name="adj" fmla="val 5375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91C2DC70-DB6E-7810-4088-ED97803F8D1B}"/>
              </a:ext>
            </a:extLst>
          </p:cNvPr>
          <p:cNvGrpSpPr/>
          <p:nvPr/>
        </p:nvGrpSpPr>
        <p:grpSpPr>
          <a:xfrm>
            <a:off x="837365" y="1235139"/>
            <a:ext cx="3366183" cy="1293413"/>
            <a:chOff x="-2022770" y="1517253"/>
            <a:chExt cx="1931517" cy="1293413"/>
          </a:xfrm>
        </p:grpSpPr>
        <p:sp>
          <p:nvSpPr>
            <p:cNvPr id="122" name="Textfeld 121">
              <a:extLst>
                <a:ext uri="{FF2B5EF4-FFF2-40B4-BE49-F238E27FC236}">
                  <a16:creationId xmlns:a16="http://schemas.microsoft.com/office/drawing/2014/main" id="{E01F0060-BB87-B176-CF37-B6A75CDBA54E}"/>
                </a:ext>
              </a:extLst>
            </p:cNvPr>
            <p:cNvSpPr txBox="1"/>
            <p:nvPr/>
          </p:nvSpPr>
          <p:spPr>
            <a:xfrm>
              <a:off x="-2022769" y="1517253"/>
              <a:ext cx="1931516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die schriftliche Addition</a:t>
              </a:r>
              <a:endParaRPr lang="de-DE" sz="2400" dirty="0">
                <a:latin typeface="Comic Sans MS" panose="030F0902030302020204" pitchFamily="66" charset="0"/>
              </a:endParaRPr>
            </a:p>
          </p:txBody>
        </p:sp>
        <p:sp>
          <p:nvSpPr>
            <p:cNvPr id="123" name="Textfeld 122">
              <a:extLst>
                <a:ext uri="{FF2B5EF4-FFF2-40B4-BE49-F238E27FC236}">
                  <a16:creationId xmlns:a16="http://schemas.microsoft.com/office/drawing/2014/main" id="{321BCA81-72FA-81B3-E390-B05A4BF0FE54}"/>
                </a:ext>
              </a:extLst>
            </p:cNvPr>
            <p:cNvSpPr txBox="1"/>
            <p:nvPr/>
          </p:nvSpPr>
          <p:spPr>
            <a:xfrm>
              <a:off x="-2022770" y="2126831"/>
              <a:ext cx="1931516" cy="68383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Adunarea în scris</a:t>
              </a:r>
              <a:endParaRPr lang="de-DE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adunarea in sskriss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1E3DA0B8-6A48-2AA1-2245-D66E6A318550}"/>
              </a:ext>
            </a:extLst>
          </p:cNvPr>
          <p:cNvSpPr/>
          <p:nvPr/>
        </p:nvSpPr>
        <p:spPr>
          <a:xfrm>
            <a:off x="5927904" y="4956228"/>
            <a:ext cx="3020092" cy="1508053"/>
          </a:xfrm>
          <a:prstGeom prst="roundRect">
            <a:avLst>
              <a:gd name="adj" fmla="val 508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F722D629-2618-FA74-34CC-1F35B0EA6D9D}"/>
              </a:ext>
            </a:extLst>
          </p:cNvPr>
          <p:cNvGrpSpPr/>
          <p:nvPr/>
        </p:nvGrpSpPr>
        <p:grpSpPr>
          <a:xfrm>
            <a:off x="6052309" y="5078209"/>
            <a:ext cx="2237292" cy="1248490"/>
            <a:chOff x="-1556173" y="1609700"/>
            <a:chExt cx="1556169" cy="1248490"/>
          </a:xfrm>
        </p:grpSpPr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49D0F05B-8CFE-50B3-207E-64131399BC73}"/>
                </a:ext>
              </a:extLst>
            </p:cNvPr>
            <p:cNvSpPr txBox="1"/>
            <p:nvPr/>
          </p:nvSpPr>
          <p:spPr>
            <a:xfrm>
              <a:off x="-1549678" y="1609700"/>
              <a:ext cx="1549674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die Summe</a:t>
              </a:r>
              <a:endParaRPr lang="de-DE" sz="2400" dirty="0">
                <a:latin typeface="Comic Sans MS" panose="030F0902030302020204" pitchFamily="66" charset="0"/>
              </a:endParaRP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A8DEEF64-CB59-FD36-802B-A8FE6441C07B}"/>
                </a:ext>
              </a:extLst>
            </p:cNvPr>
            <p:cNvSpPr txBox="1"/>
            <p:nvPr/>
          </p:nvSpPr>
          <p:spPr>
            <a:xfrm>
              <a:off x="-1556173" y="2174355"/>
              <a:ext cx="1549674" cy="68383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Suma</a:t>
              </a:r>
              <a:endParaRPr lang="de-DE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ssuma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12" name="Abgerundetes Rechteck 11">
            <a:extLst>
              <a:ext uri="{FF2B5EF4-FFF2-40B4-BE49-F238E27FC236}">
                <a16:creationId xmlns:a16="http://schemas.microsoft.com/office/drawing/2014/main" id="{9652129B-CFE9-2D47-4CF8-244E58B3F101}"/>
              </a:ext>
            </a:extLst>
          </p:cNvPr>
          <p:cNvSpPr/>
          <p:nvPr/>
        </p:nvSpPr>
        <p:spPr>
          <a:xfrm>
            <a:off x="5927904" y="1688681"/>
            <a:ext cx="3020092" cy="1512000"/>
          </a:xfrm>
          <a:prstGeom prst="roundRect">
            <a:avLst>
              <a:gd name="adj" fmla="val 542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52D9A2A2-3388-A685-EBC3-54930B9CB4C1}"/>
              </a:ext>
            </a:extLst>
          </p:cNvPr>
          <p:cNvGrpSpPr/>
          <p:nvPr/>
        </p:nvGrpSpPr>
        <p:grpSpPr>
          <a:xfrm>
            <a:off x="6052310" y="1824710"/>
            <a:ext cx="2246634" cy="1265234"/>
            <a:chOff x="-1641088" y="1544737"/>
            <a:chExt cx="1549674" cy="1016720"/>
          </a:xfrm>
        </p:grpSpPr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9C8A10F4-7516-F56C-6BBE-6D03AA0B446C}"/>
                </a:ext>
              </a:extLst>
            </p:cNvPr>
            <p:cNvSpPr txBox="1"/>
            <p:nvPr/>
          </p:nvSpPr>
          <p:spPr>
            <a:xfrm>
              <a:off x="-1641088" y="1544737"/>
              <a:ext cx="1549674" cy="35572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der 1. Summand  </a:t>
              </a:r>
              <a:endParaRPr lang="de-DE" sz="2400" dirty="0">
                <a:latin typeface="Comic Sans MS" panose="030F0902030302020204" pitchFamily="66" charset="0"/>
              </a:endParaRP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9C1CB1B5-DA29-3062-2DA5-FFA670D66A1C}"/>
                </a:ext>
              </a:extLst>
            </p:cNvPr>
            <p:cNvSpPr txBox="1"/>
            <p:nvPr/>
          </p:nvSpPr>
          <p:spPr>
            <a:xfrm>
              <a:off x="-1641088" y="2011939"/>
              <a:ext cx="1549674" cy="54951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Primul termen</a:t>
              </a:r>
              <a:endParaRPr lang="de-DE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primul termen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3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20" name="Abgerundetes Rechteck 19">
            <a:extLst>
              <a:ext uri="{FF2B5EF4-FFF2-40B4-BE49-F238E27FC236}">
                <a16:creationId xmlns:a16="http://schemas.microsoft.com/office/drawing/2014/main" id="{8AAF059A-80A5-519D-D645-5730784A1F26}"/>
              </a:ext>
            </a:extLst>
          </p:cNvPr>
          <p:cNvSpPr/>
          <p:nvPr/>
        </p:nvSpPr>
        <p:spPr>
          <a:xfrm>
            <a:off x="5927904" y="3312584"/>
            <a:ext cx="3020092" cy="1512000"/>
          </a:xfrm>
          <a:prstGeom prst="roundRect">
            <a:avLst>
              <a:gd name="adj" fmla="val 4166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F444E745-DE6F-1473-8EB5-B7E7ACDC06C7}"/>
              </a:ext>
            </a:extLst>
          </p:cNvPr>
          <p:cNvGrpSpPr/>
          <p:nvPr/>
        </p:nvGrpSpPr>
        <p:grpSpPr>
          <a:xfrm>
            <a:off x="6064881" y="3460300"/>
            <a:ext cx="2234063" cy="1248490"/>
            <a:chOff x="-1602087" y="1532349"/>
            <a:chExt cx="1549674" cy="1248490"/>
          </a:xfrm>
        </p:grpSpPr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1FDA69F0-2F9C-A22F-9B4C-FE7BF3959B76}"/>
                </a:ext>
              </a:extLst>
            </p:cNvPr>
            <p:cNvSpPr txBox="1"/>
            <p:nvPr/>
          </p:nvSpPr>
          <p:spPr>
            <a:xfrm>
              <a:off x="-1602087" y="1532349"/>
              <a:ext cx="1549674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der 2. Summand  </a:t>
              </a:r>
              <a:endParaRPr lang="de-DE" sz="2400" dirty="0">
                <a:latin typeface="Comic Sans MS" panose="030F0902030302020204" pitchFamily="66" charset="0"/>
              </a:endParaRPr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11D2703F-19F9-62B6-9444-563D421DF6D2}"/>
                </a:ext>
              </a:extLst>
            </p:cNvPr>
            <p:cNvSpPr txBox="1"/>
            <p:nvPr/>
          </p:nvSpPr>
          <p:spPr>
            <a:xfrm>
              <a:off x="-1602087" y="2097004"/>
              <a:ext cx="1549673" cy="68383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Al doilea termen</a:t>
              </a:r>
              <a:endParaRPr lang="de-DE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al doilea termen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3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745A508A-9691-BC8C-6144-1E5F71EC0BA8}"/>
              </a:ext>
            </a:extLst>
          </p:cNvPr>
          <p:cNvCxnSpPr>
            <a:cxnSpLocks/>
          </p:cNvCxnSpPr>
          <p:nvPr/>
        </p:nvCxnSpPr>
        <p:spPr>
          <a:xfrm flipH="1">
            <a:off x="4104534" y="5591357"/>
            <a:ext cx="1947776" cy="17502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Gerade Verbindung mit Pfeil 2">
            <a:extLst>
              <a:ext uri="{FF2B5EF4-FFF2-40B4-BE49-F238E27FC236}">
                <a16:creationId xmlns:a16="http://schemas.microsoft.com/office/drawing/2014/main" id="{C3B4404D-CAD1-54B2-8C1B-AFAB867F7B1B}"/>
              </a:ext>
            </a:extLst>
          </p:cNvPr>
          <p:cNvCxnSpPr>
            <a:cxnSpLocks/>
            <a:endCxn id="27" idx="3"/>
          </p:cNvCxnSpPr>
          <p:nvPr/>
        </p:nvCxnSpPr>
        <p:spPr>
          <a:xfrm flipH="1">
            <a:off x="4104534" y="4268016"/>
            <a:ext cx="1880058" cy="372665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9EA16481-C105-4522-401F-944017B192DE}"/>
              </a:ext>
            </a:extLst>
          </p:cNvPr>
          <p:cNvCxnSpPr>
            <a:cxnSpLocks/>
          </p:cNvCxnSpPr>
          <p:nvPr/>
        </p:nvCxnSpPr>
        <p:spPr>
          <a:xfrm flipH="1">
            <a:off x="4104534" y="2406109"/>
            <a:ext cx="1947776" cy="162082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udio Recording 19.01.2023, 10:56:07">
            <a:hlinkClick r:id="" action="ppaction://media"/>
            <a:extLst>
              <a:ext uri="{FF2B5EF4-FFF2-40B4-BE49-F238E27FC236}">
                <a16:creationId xmlns:a16="http://schemas.microsoft.com/office/drawing/2014/main" id="{6594A5D1-008E-B13E-0A34-B691FDD528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81243" y="222545"/>
            <a:ext cx="468000" cy="468000"/>
          </a:xfrm>
          <a:prstGeom prst="rect">
            <a:avLst/>
          </a:prstGeom>
        </p:spPr>
      </p:pic>
      <p:pic>
        <p:nvPicPr>
          <p:cNvPr id="10" name="Audio Recording 19.01.2023, 10:56:23">
            <a:hlinkClick r:id="" action="ppaction://media"/>
            <a:extLst>
              <a:ext uri="{FF2B5EF4-FFF2-40B4-BE49-F238E27FC236}">
                <a16:creationId xmlns:a16="http://schemas.microsoft.com/office/drawing/2014/main" id="{67FE308E-13B6-EA15-FB93-7E2EBE5AC72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89470" y="1808765"/>
            <a:ext cx="468000" cy="468000"/>
          </a:xfrm>
          <a:prstGeom prst="rect">
            <a:avLst/>
          </a:prstGeom>
        </p:spPr>
      </p:pic>
      <p:pic>
        <p:nvPicPr>
          <p:cNvPr id="11" name="Audio Recording 19.01.2023, 10:56:31">
            <a:hlinkClick r:id="" action="ppaction://media"/>
            <a:extLst>
              <a:ext uri="{FF2B5EF4-FFF2-40B4-BE49-F238E27FC236}">
                <a16:creationId xmlns:a16="http://schemas.microsoft.com/office/drawing/2014/main" id="{A650FBAC-D5B3-D8DC-7FF5-C744527B4F2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84798" y="3465225"/>
            <a:ext cx="468000" cy="468000"/>
          </a:xfrm>
          <a:prstGeom prst="rect">
            <a:avLst/>
          </a:prstGeom>
        </p:spPr>
      </p:pic>
      <p:pic>
        <p:nvPicPr>
          <p:cNvPr id="13" name="Audio Recording 19.01.2023, 10:56:37">
            <a:hlinkClick r:id="" action="ppaction://media"/>
            <a:extLst>
              <a:ext uri="{FF2B5EF4-FFF2-40B4-BE49-F238E27FC236}">
                <a16:creationId xmlns:a16="http://schemas.microsoft.com/office/drawing/2014/main" id="{FDB1357D-C95B-7BF2-416A-31B801DE95F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84798" y="5051092"/>
            <a:ext cx="468000" cy="468000"/>
          </a:xfrm>
          <a:prstGeom prst="rect">
            <a:avLst/>
          </a:prstGeom>
        </p:spPr>
      </p:pic>
      <p:pic>
        <p:nvPicPr>
          <p:cNvPr id="14" name="Audio Recording 19.01.2023, 10:56:58">
            <a:hlinkClick r:id="" action="ppaction://media"/>
            <a:extLst>
              <a:ext uri="{FF2B5EF4-FFF2-40B4-BE49-F238E27FC236}">
                <a16:creationId xmlns:a16="http://schemas.microsoft.com/office/drawing/2014/main" id="{7257CDA0-0FD2-29A9-5D9E-0B1D2CAE103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310721" y="1208714"/>
            <a:ext cx="468000" cy="468000"/>
          </a:xfrm>
          <a:prstGeom prst="rect">
            <a:avLst/>
          </a:prstGeom>
        </p:spPr>
      </p:pic>
      <p:graphicFrame>
        <p:nvGraphicFramePr>
          <p:cNvPr id="27" name="Tabelle 9">
            <a:extLst>
              <a:ext uri="{FF2B5EF4-FFF2-40B4-BE49-F238E27FC236}">
                <a16:creationId xmlns:a16="http://schemas.microsoft.com/office/drawing/2014/main" id="{BB3352AC-3466-4852-A4EC-3CEE5E0DFD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546494"/>
              </p:ext>
            </p:extLst>
          </p:nvPr>
        </p:nvGraphicFramePr>
        <p:xfrm>
          <a:off x="1800534" y="3200681"/>
          <a:ext cx="2304000" cy="28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+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9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28" name="Gerade Verbindung 27">
            <a:extLst>
              <a:ext uri="{FF2B5EF4-FFF2-40B4-BE49-F238E27FC236}">
                <a16:creationId xmlns:a16="http://schemas.microsoft.com/office/drawing/2014/main" id="{885ED6A3-1072-FA06-DDFE-0CEA33AECD6F}"/>
              </a:ext>
            </a:extLst>
          </p:cNvPr>
          <p:cNvCxnSpPr>
            <a:cxnSpLocks/>
          </p:cNvCxnSpPr>
          <p:nvPr/>
        </p:nvCxnSpPr>
        <p:spPr>
          <a:xfrm>
            <a:off x="1782500" y="5511088"/>
            <a:ext cx="2304000" cy="0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760551C-0212-7D33-9115-1B381FC9444E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1">
            <a:lum bright="70000" contrast="-70000"/>
          </a:blip>
          <a:stretch>
            <a:fillRect/>
          </a:stretch>
        </p:blipFill>
        <p:spPr>
          <a:xfrm>
            <a:off x="6610536" y="244845"/>
            <a:ext cx="432000" cy="432000"/>
          </a:xfrm>
          <a:prstGeom prst="rect">
            <a:avLst/>
          </a:prstGeom>
        </p:spPr>
      </p:pic>
      <p:pic>
        <p:nvPicPr>
          <p:cNvPr id="3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B1F2C33-3520-3BE5-4C61-676A9F549771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1">
            <a:lum bright="70000" contrast="-70000"/>
          </a:blip>
          <a:stretch>
            <a:fillRect/>
          </a:stretch>
        </p:blipFill>
        <p:spPr>
          <a:xfrm>
            <a:off x="4291358" y="1886769"/>
            <a:ext cx="468000" cy="468000"/>
          </a:xfrm>
          <a:prstGeom prst="rect">
            <a:avLst/>
          </a:prstGeom>
        </p:spPr>
      </p:pic>
      <p:pic>
        <p:nvPicPr>
          <p:cNvPr id="3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11EC3E9-E422-C1F4-E2BB-DEA8E66E427C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1">
            <a:lum bright="70000" contrast="-70000"/>
          </a:blip>
          <a:stretch>
            <a:fillRect/>
          </a:stretch>
        </p:blipFill>
        <p:spPr>
          <a:xfrm>
            <a:off x="8370107" y="2534108"/>
            <a:ext cx="468000" cy="468000"/>
          </a:xfrm>
          <a:prstGeom prst="rect">
            <a:avLst/>
          </a:prstGeom>
        </p:spPr>
      </p:pic>
      <p:pic>
        <p:nvPicPr>
          <p:cNvPr id="3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19ADD11-41B5-F488-A6BA-FE94401BBEFE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1">
            <a:lum bright="70000" contrast="-70000"/>
          </a:blip>
          <a:stretch>
            <a:fillRect/>
          </a:stretch>
        </p:blipFill>
        <p:spPr>
          <a:xfrm>
            <a:off x="8365435" y="5694668"/>
            <a:ext cx="468000" cy="468000"/>
          </a:xfrm>
          <a:prstGeom prst="rect">
            <a:avLst/>
          </a:prstGeom>
        </p:spPr>
      </p:pic>
      <p:pic>
        <p:nvPicPr>
          <p:cNvPr id="3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506C5E2-DD31-EC52-3EA9-EC203E73FB4E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1">
            <a:lum bright="70000" contrast="-70000"/>
          </a:blip>
          <a:stretch>
            <a:fillRect/>
          </a:stretch>
        </p:blipFill>
        <p:spPr>
          <a:xfrm>
            <a:off x="8389470" y="4105903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43090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bgerundetes Rechteck 17">
            <a:extLst>
              <a:ext uri="{FF2B5EF4-FFF2-40B4-BE49-F238E27FC236}">
                <a16:creationId xmlns:a16="http://schemas.microsoft.com/office/drawing/2014/main" id="{1ED84E53-20A0-5445-4995-A81C3B5D244A}"/>
              </a:ext>
            </a:extLst>
          </p:cNvPr>
          <p:cNvSpPr/>
          <p:nvPr/>
        </p:nvSpPr>
        <p:spPr>
          <a:xfrm>
            <a:off x="5927904" y="4956229"/>
            <a:ext cx="3020092" cy="1512000"/>
          </a:xfrm>
          <a:prstGeom prst="roundRect">
            <a:avLst>
              <a:gd name="adj" fmla="val 508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9" name="Abgerundetes Rechteck 18">
            <a:extLst>
              <a:ext uri="{FF2B5EF4-FFF2-40B4-BE49-F238E27FC236}">
                <a16:creationId xmlns:a16="http://schemas.microsoft.com/office/drawing/2014/main" id="{7A4E8CAB-E8CF-3D5C-4449-D470E15F82E1}"/>
              </a:ext>
            </a:extLst>
          </p:cNvPr>
          <p:cNvSpPr/>
          <p:nvPr/>
        </p:nvSpPr>
        <p:spPr>
          <a:xfrm>
            <a:off x="5927904" y="1688681"/>
            <a:ext cx="3020092" cy="1512000"/>
          </a:xfrm>
          <a:prstGeom prst="roundRect">
            <a:avLst>
              <a:gd name="adj" fmla="val 542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0" name="Abgerundetes Rechteck 19">
            <a:extLst>
              <a:ext uri="{FF2B5EF4-FFF2-40B4-BE49-F238E27FC236}">
                <a16:creationId xmlns:a16="http://schemas.microsoft.com/office/drawing/2014/main" id="{CE3C6C5E-16B9-4872-5CBE-0A575AD6419F}"/>
              </a:ext>
            </a:extLst>
          </p:cNvPr>
          <p:cNvSpPr/>
          <p:nvPr/>
        </p:nvSpPr>
        <p:spPr>
          <a:xfrm>
            <a:off x="5927904" y="3312584"/>
            <a:ext cx="3020092" cy="1512000"/>
          </a:xfrm>
          <a:prstGeom prst="roundRect">
            <a:avLst>
              <a:gd name="adj" fmla="val 4166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01" name="Abgerundetes Rechteck 100">
            <a:extLst>
              <a:ext uri="{FF2B5EF4-FFF2-40B4-BE49-F238E27FC236}">
                <a16:creationId xmlns:a16="http://schemas.microsoft.com/office/drawing/2014/main" id="{4A1A625F-E273-CE25-6D5A-36E36487D13D}"/>
              </a:ext>
            </a:extLst>
          </p:cNvPr>
          <p:cNvSpPr/>
          <p:nvPr/>
        </p:nvSpPr>
        <p:spPr>
          <a:xfrm>
            <a:off x="441311" y="1100393"/>
            <a:ext cx="4511689" cy="1548000"/>
          </a:xfrm>
          <a:prstGeom prst="roundRect">
            <a:avLst>
              <a:gd name="adj" fmla="val 631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91C2DC70-DB6E-7810-4088-ED97803F8D1B}"/>
              </a:ext>
            </a:extLst>
          </p:cNvPr>
          <p:cNvGrpSpPr/>
          <p:nvPr/>
        </p:nvGrpSpPr>
        <p:grpSpPr>
          <a:xfrm>
            <a:off x="588552" y="1223074"/>
            <a:ext cx="3896447" cy="1293408"/>
            <a:chOff x="-1549680" y="1543860"/>
            <a:chExt cx="1993804" cy="1293408"/>
          </a:xfrm>
        </p:grpSpPr>
        <p:sp>
          <p:nvSpPr>
            <p:cNvPr id="122" name="Textfeld 121">
              <a:extLst>
                <a:ext uri="{FF2B5EF4-FFF2-40B4-BE49-F238E27FC236}">
                  <a16:creationId xmlns:a16="http://schemas.microsoft.com/office/drawing/2014/main" id="{E01F0060-BB87-B176-CF37-B6A75CDBA54E}"/>
                </a:ext>
              </a:extLst>
            </p:cNvPr>
            <p:cNvSpPr txBox="1"/>
            <p:nvPr/>
          </p:nvSpPr>
          <p:spPr>
            <a:xfrm>
              <a:off x="-1549680" y="1543860"/>
              <a:ext cx="1993800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stellengerecht aufschreiben</a:t>
              </a:r>
              <a:endParaRPr lang="de-DE" sz="2400" dirty="0">
                <a:latin typeface="Comic Sans MS" panose="030F0902030302020204" pitchFamily="66" charset="0"/>
              </a:endParaRPr>
            </a:p>
          </p:txBody>
        </p:sp>
        <p:sp>
          <p:nvSpPr>
            <p:cNvPr id="123" name="Textfeld 122">
              <a:extLst>
                <a:ext uri="{FF2B5EF4-FFF2-40B4-BE49-F238E27FC236}">
                  <a16:creationId xmlns:a16="http://schemas.microsoft.com/office/drawing/2014/main" id="{321BCA81-72FA-81B3-E390-B05A4BF0FE54}"/>
                </a:ext>
              </a:extLst>
            </p:cNvPr>
            <p:cNvSpPr txBox="1"/>
            <p:nvPr/>
          </p:nvSpPr>
          <p:spPr>
            <a:xfrm>
              <a:off x="-1549676" y="2120869"/>
              <a:ext cx="1993800" cy="716399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 scrie pe poziții corecte</a:t>
              </a:r>
              <a:endParaRPr lang="de-DE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 sskrie pe positzi korekte</a:t>
              </a:r>
              <a:r>
                <a:rPr lang="de-DE" altLang="de-DE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ABEBAAD4-0BEA-8B2A-597C-488230D7A4AA}"/>
              </a:ext>
            </a:extLst>
          </p:cNvPr>
          <p:cNvGrpSpPr/>
          <p:nvPr/>
        </p:nvGrpSpPr>
        <p:grpSpPr>
          <a:xfrm>
            <a:off x="6114879" y="5093034"/>
            <a:ext cx="2194234" cy="1238389"/>
            <a:chOff x="-1549678" y="1609700"/>
            <a:chExt cx="2012992" cy="1238389"/>
          </a:xfrm>
        </p:grpSpPr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D16D2675-DEF5-496D-1922-26F59FDE2290}"/>
                </a:ext>
              </a:extLst>
            </p:cNvPr>
            <p:cNvSpPr txBox="1"/>
            <p:nvPr/>
          </p:nvSpPr>
          <p:spPr>
            <a:xfrm>
              <a:off x="-1549678" y="1609700"/>
              <a:ext cx="2012992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solidFill>
                    <a:schemeClr val="accent6">
                      <a:lumMod val="75000"/>
                    </a:schemeClr>
                  </a:solidFill>
                  <a:latin typeface="Comic Sans MS" panose="030F0902030302020204" pitchFamily="66" charset="0"/>
                </a:rPr>
                <a:t>H = Hunder</a:t>
              </a:r>
              <a:r>
                <a:rPr lang="de-DE" sz="2000" dirty="0">
                  <a:solidFill>
                    <a:srgbClr val="AB3C19"/>
                  </a:solidFill>
                  <a:latin typeface="Comic Sans MS" panose="030F0902030302020204" pitchFamily="66" charset="0"/>
                </a:rPr>
                <a:t>te</a:t>
              </a:r>
              <a:r>
                <a:rPr lang="de-DE" sz="2000" dirty="0">
                  <a:solidFill>
                    <a:schemeClr val="accent6">
                      <a:lumMod val="75000"/>
                    </a:schemeClr>
                  </a:solidFill>
                  <a:latin typeface="Comic Sans MS" panose="030F0902030302020204" pitchFamily="66" charset="0"/>
                </a:rPr>
                <a:t>r</a:t>
              </a:r>
              <a:endParaRPr lang="de-DE" sz="2400" dirty="0">
                <a:solidFill>
                  <a:schemeClr val="accent6">
                    <a:lumMod val="75000"/>
                  </a:schemeClr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C786C930-C2C9-A2A1-23FD-EBFB2B9A6741}"/>
                </a:ext>
              </a:extLst>
            </p:cNvPr>
            <p:cNvSpPr txBox="1"/>
            <p:nvPr/>
          </p:nvSpPr>
          <p:spPr>
            <a:xfrm>
              <a:off x="-1549678" y="2164254"/>
              <a:ext cx="2012992" cy="68383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2000" dirty="0">
                  <a:solidFill>
                    <a:srgbClr val="AB3C19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 = Sute</a:t>
              </a:r>
              <a:endParaRPr lang="de-DE" altLang="de-DE" sz="2000" dirty="0">
                <a:solidFill>
                  <a:srgbClr val="AB3C19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ssute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6AAA85D3-987B-4BB8-6F0B-446616D608ED}"/>
              </a:ext>
            </a:extLst>
          </p:cNvPr>
          <p:cNvGrpSpPr/>
          <p:nvPr/>
        </p:nvGrpSpPr>
        <p:grpSpPr>
          <a:xfrm>
            <a:off x="6114879" y="1818603"/>
            <a:ext cx="2194235" cy="1252156"/>
            <a:chOff x="-1549679" y="1609700"/>
            <a:chExt cx="2299727" cy="1252156"/>
          </a:xfrm>
        </p:grpSpPr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C3A5AF0D-C87D-F63D-3D80-38994EDDE1F9}"/>
                </a:ext>
              </a:extLst>
            </p:cNvPr>
            <p:cNvSpPr txBox="1"/>
            <p:nvPr/>
          </p:nvSpPr>
          <p:spPr>
            <a:xfrm>
              <a:off x="-1549679" y="1609700"/>
              <a:ext cx="2299727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E = Einer</a:t>
              </a:r>
              <a:endParaRPr lang="de-DE" sz="2400" dirty="0">
                <a:solidFill>
                  <a:schemeClr val="accent2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C0C85559-80C2-CB83-8BFB-0C16FDDC24A4}"/>
                </a:ext>
              </a:extLst>
            </p:cNvPr>
            <p:cNvSpPr txBox="1"/>
            <p:nvPr/>
          </p:nvSpPr>
          <p:spPr>
            <a:xfrm>
              <a:off x="-1549675" y="2178021"/>
              <a:ext cx="2299722" cy="68383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2000" dirty="0">
                  <a:solidFill>
                    <a:srgbClr val="A6B727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U = Unități</a:t>
              </a:r>
              <a:endParaRPr lang="de-DE" altLang="de-DE" sz="2000" dirty="0">
                <a:solidFill>
                  <a:srgbClr val="A6B727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unitatzi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6972DEC0-087E-8604-8B61-6217B1C173A9}"/>
              </a:ext>
            </a:extLst>
          </p:cNvPr>
          <p:cNvGrpSpPr/>
          <p:nvPr/>
        </p:nvGrpSpPr>
        <p:grpSpPr>
          <a:xfrm>
            <a:off x="6114879" y="3459552"/>
            <a:ext cx="2194234" cy="1255000"/>
            <a:chOff x="-1892475" y="788439"/>
            <a:chExt cx="2247119" cy="1255000"/>
          </a:xfrm>
        </p:grpSpPr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6E9A9980-1DE9-B19B-9D01-E003CE1FD7C7}"/>
                </a:ext>
              </a:extLst>
            </p:cNvPr>
            <p:cNvSpPr txBox="1"/>
            <p:nvPr/>
          </p:nvSpPr>
          <p:spPr>
            <a:xfrm>
              <a:off x="-1892475" y="788439"/>
              <a:ext cx="2247119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Z = Zehner</a:t>
              </a:r>
              <a:endParaRPr lang="de-DE" sz="2400" dirty="0">
                <a:solidFill>
                  <a:srgbClr val="0070C0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0DB83143-4F79-8B6F-A4AC-0FF10FFEE3DC}"/>
                </a:ext>
              </a:extLst>
            </p:cNvPr>
            <p:cNvSpPr txBox="1"/>
            <p:nvPr/>
          </p:nvSpPr>
          <p:spPr>
            <a:xfrm>
              <a:off x="-1892475" y="1359604"/>
              <a:ext cx="2247119" cy="68383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2000" dirty="0">
                  <a:solidFill>
                    <a:srgbClr val="0070C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Z = Zeci</a:t>
              </a:r>
              <a:endParaRPr lang="de-DE" altLang="de-DE" sz="20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setsch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5" name="Rechteck 4">
            <a:extLst>
              <a:ext uri="{FF2B5EF4-FFF2-40B4-BE49-F238E27FC236}">
                <a16:creationId xmlns:a16="http://schemas.microsoft.com/office/drawing/2014/main" id="{E7D71FDA-B55E-47D8-08D6-78EE5964FB24}"/>
              </a:ext>
            </a:extLst>
          </p:cNvPr>
          <p:cNvSpPr/>
          <p:nvPr/>
        </p:nvSpPr>
        <p:spPr>
          <a:xfrm>
            <a:off x="176268" y="184253"/>
            <a:ext cx="39188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Addieren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9492CD1-5DAF-782A-2C76-C1BEAC502517}"/>
              </a:ext>
            </a:extLst>
          </p:cNvPr>
          <p:cNvSpPr/>
          <p:nvPr/>
        </p:nvSpPr>
        <p:spPr>
          <a:xfrm>
            <a:off x="3806435" y="168741"/>
            <a:ext cx="3393621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Adunarea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o-R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în scris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[</a:t>
            </a: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adunarea in sskriss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]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2" name="Audio Recording 19.01.2023, 10:56:07">
            <a:hlinkClick r:id="" action="ppaction://media"/>
            <a:extLst>
              <a:ext uri="{FF2B5EF4-FFF2-40B4-BE49-F238E27FC236}">
                <a16:creationId xmlns:a16="http://schemas.microsoft.com/office/drawing/2014/main" id="{06489C73-C5CD-7428-9893-2A4C3CE0B7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81243" y="222545"/>
            <a:ext cx="468000" cy="468000"/>
          </a:xfrm>
          <a:prstGeom prst="rect">
            <a:avLst/>
          </a:prstGeom>
        </p:spPr>
      </p:pic>
      <p:pic>
        <p:nvPicPr>
          <p:cNvPr id="3" name="Audio Recording 19.01.2023, 10:57:37">
            <a:hlinkClick r:id="" action="ppaction://media"/>
            <a:extLst>
              <a:ext uri="{FF2B5EF4-FFF2-40B4-BE49-F238E27FC236}">
                <a16:creationId xmlns:a16="http://schemas.microsoft.com/office/drawing/2014/main" id="{E26F8A44-5A30-588E-C0A0-76FD47C7024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487034" y="1213260"/>
            <a:ext cx="468000" cy="468000"/>
          </a:xfrm>
          <a:prstGeom prst="rect">
            <a:avLst/>
          </a:prstGeom>
        </p:spPr>
      </p:pic>
      <p:pic>
        <p:nvPicPr>
          <p:cNvPr id="4" name="Audio Recording 19.01.2023, 10:57:47">
            <a:hlinkClick r:id="" action="ppaction://media"/>
            <a:extLst>
              <a:ext uri="{FF2B5EF4-FFF2-40B4-BE49-F238E27FC236}">
                <a16:creationId xmlns:a16="http://schemas.microsoft.com/office/drawing/2014/main" id="{C733D91F-D8BF-2D61-371D-533B0FEEBFB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77420" y="1821853"/>
            <a:ext cx="468000" cy="468000"/>
          </a:xfrm>
          <a:prstGeom prst="rect">
            <a:avLst/>
          </a:prstGeom>
        </p:spPr>
      </p:pic>
      <p:pic>
        <p:nvPicPr>
          <p:cNvPr id="7" name="Audio Recording 19.01.2023, 10:57:54">
            <a:hlinkClick r:id="" action="ppaction://media"/>
            <a:extLst>
              <a:ext uri="{FF2B5EF4-FFF2-40B4-BE49-F238E27FC236}">
                <a16:creationId xmlns:a16="http://schemas.microsoft.com/office/drawing/2014/main" id="{1717E363-7FE9-88EA-833A-7CBEEBD6C6B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75816" y="3435196"/>
            <a:ext cx="468000" cy="468000"/>
          </a:xfrm>
          <a:prstGeom prst="rect">
            <a:avLst/>
          </a:prstGeom>
        </p:spPr>
      </p:pic>
      <p:pic>
        <p:nvPicPr>
          <p:cNvPr id="8" name="Audio Recording 19.01.2023, 10:58:01">
            <a:hlinkClick r:id="" action="ppaction://media"/>
            <a:extLst>
              <a:ext uri="{FF2B5EF4-FFF2-40B4-BE49-F238E27FC236}">
                <a16:creationId xmlns:a16="http://schemas.microsoft.com/office/drawing/2014/main" id="{29EDD775-AC1B-7987-17B2-5062C5B917C1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75816" y="5093034"/>
            <a:ext cx="468000" cy="468000"/>
          </a:xfrm>
          <a:prstGeom prst="rect">
            <a:avLst/>
          </a:prstGeom>
        </p:spPr>
      </p:pic>
      <p:graphicFrame>
        <p:nvGraphicFramePr>
          <p:cNvPr id="11" name="Tabelle 9">
            <a:extLst>
              <a:ext uri="{FF2B5EF4-FFF2-40B4-BE49-F238E27FC236}">
                <a16:creationId xmlns:a16="http://schemas.microsoft.com/office/drawing/2014/main" id="{B975255A-1A53-9EC5-E641-2D57DCBF4E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546494"/>
              </p:ext>
            </p:extLst>
          </p:nvPr>
        </p:nvGraphicFramePr>
        <p:xfrm>
          <a:off x="1800534" y="3200681"/>
          <a:ext cx="2304000" cy="28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+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9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5071F3FB-EB7E-6350-BFD8-E9222BF5DABB}"/>
              </a:ext>
            </a:extLst>
          </p:cNvPr>
          <p:cNvCxnSpPr>
            <a:cxnSpLocks/>
          </p:cNvCxnSpPr>
          <p:nvPr/>
        </p:nvCxnSpPr>
        <p:spPr>
          <a:xfrm>
            <a:off x="1782500" y="5511088"/>
            <a:ext cx="2304000" cy="0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Abgerundetes Rechteck 21">
            <a:extLst>
              <a:ext uri="{FF2B5EF4-FFF2-40B4-BE49-F238E27FC236}">
                <a16:creationId xmlns:a16="http://schemas.microsoft.com/office/drawing/2014/main" id="{824D5791-AD24-9419-2BDE-F5F9AEDDB10C}"/>
              </a:ext>
            </a:extLst>
          </p:cNvPr>
          <p:cNvSpPr/>
          <p:nvPr/>
        </p:nvSpPr>
        <p:spPr>
          <a:xfrm>
            <a:off x="2379561" y="3211039"/>
            <a:ext cx="554939" cy="2869639"/>
          </a:xfrm>
          <a:prstGeom prst="roundRect">
            <a:avLst>
              <a:gd name="adj" fmla="val 1054"/>
            </a:avLst>
          </a:prstGeom>
          <a:solidFill>
            <a:schemeClr val="accent6">
              <a:alpha val="1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1B4BB27B-A48D-842C-DF1A-71FA25A5AEB9}"/>
              </a:ext>
            </a:extLst>
          </p:cNvPr>
          <p:cNvSpPr/>
          <p:nvPr/>
        </p:nvSpPr>
        <p:spPr>
          <a:xfrm>
            <a:off x="2969785" y="3211039"/>
            <a:ext cx="524647" cy="2869641"/>
          </a:xfrm>
          <a:prstGeom prst="roundRect">
            <a:avLst>
              <a:gd name="adj" fmla="val 1054"/>
            </a:avLst>
          </a:prstGeom>
          <a:solidFill>
            <a:srgbClr val="0070C0">
              <a:alpha val="1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Abgerundetes Rechteck 23">
            <a:extLst>
              <a:ext uri="{FF2B5EF4-FFF2-40B4-BE49-F238E27FC236}">
                <a16:creationId xmlns:a16="http://schemas.microsoft.com/office/drawing/2014/main" id="{3324D0ED-0427-7DB6-24F5-0E4C76E4CD84}"/>
              </a:ext>
            </a:extLst>
          </p:cNvPr>
          <p:cNvSpPr/>
          <p:nvPr/>
        </p:nvSpPr>
        <p:spPr>
          <a:xfrm>
            <a:off x="3530192" y="3211039"/>
            <a:ext cx="554950" cy="2869639"/>
          </a:xfrm>
          <a:prstGeom prst="roundRect">
            <a:avLst>
              <a:gd name="adj" fmla="val 1054"/>
            </a:avLst>
          </a:prstGeom>
          <a:solidFill>
            <a:schemeClr val="accent2">
              <a:alpha val="1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E63AC1C-E2EF-0A4C-8061-3359F1BEFEAA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>
            <a:lum bright="70000" contrast="-70000"/>
          </a:blip>
          <a:stretch>
            <a:fillRect/>
          </a:stretch>
        </p:blipFill>
        <p:spPr>
          <a:xfrm>
            <a:off x="6610536" y="244845"/>
            <a:ext cx="432000" cy="4320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ACCBB24-B961-BE49-CE19-494143B65332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3">
            <a:lum bright="70000" contrast="-70000"/>
          </a:blip>
          <a:stretch>
            <a:fillRect/>
          </a:stretch>
        </p:blipFill>
        <p:spPr>
          <a:xfrm>
            <a:off x="4505034" y="1895439"/>
            <a:ext cx="432000" cy="4320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878E2ED-0A47-6064-81B2-B6568725DA5B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3">
            <a:lum bright="70000" contrast="-70000"/>
          </a:blip>
          <a:stretch>
            <a:fillRect/>
          </a:stretch>
        </p:blipFill>
        <p:spPr>
          <a:xfrm>
            <a:off x="8391775" y="2520234"/>
            <a:ext cx="432000" cy="432000"/>
          </a:xfrm>
          <a:prstGeom prst="rect">
            <a:avLst/>
          </a:prstGeom>
        </p:spPr>
      </p:pic>
      <p:pic>
        <p:nvPicPr>
          <p:cNvPr id="2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A3B3419-4FDD-6692-1F39-50CE269CA770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3">
            <a:lum bright="70000" contrast="-70000"/>
          </a:blip>
          <a:stretch>
            <a:fillRect/>
          </a:stretch>
        </p:blipFill>
        <p:spPr>
          <a:xfrm>
            <a:off x="8411816" y="4123750"/>
            <a:ext cx="432000" cy="432000"/>
          </a:xfrm>
          <a:prstGeom prst="rect">
            <a:avLst/>
          </a:prstGeom>
        </p:spPr>
      </p:pic>
      <p:pic>
        <p:nvPicPr>
          <p:cNvPr id="2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EB9646F-52B6-734C-BE39-CF13C8D790BA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3">
            <a:lum bright="70000" contrast="-70000"/>
          </a:blip>
          <a:stretch>
            <a:fillRect/>
          </a:stretch>
        </p:blipFill>
        <p:spPr>
          <a:xfrm>
            <a:off x="8375816" y="5745823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86484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E7D71FDA-B55E-47D8-08D6-78EE5964FB24}"/>
              </a:ext>
            </a:extLst>
          </p:cNvPr>
          <p:cNvSpPr/>
          <p:nvPr/>
        </p:nvSpPr>
        <p:spPr>
          <a:xfrm>
            <a:off x="176268" y="184253"/>
            <a:ext cx="39188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Addieren</a:t>
            </a:r>
          </a:p>
        </p:txBody>
      </p: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0E4C05B1-77D3-6CD0-45D2-6ADC917F57AB}"/>
              </a:ext>
            </a:extLst>
          </p:cNvPr>
          <p:cNvGrpSpPr/>
          <p:nvPr/>
        </p:nvGrpSpPr>
        <p:grpSpPr>
          <a:xfrm>
            <a:off x="649620" y="1046606"/>
            <a:ext cx="4109013" cy="1635283"/>
            <a:chOff x="1101033" y="977063"/>
            <a:chExt cx="4109013" cy="1635283"/>
          </a:xfrm>
        </p:grpSpPr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3A9C5BCA-A2D2-F10A-BF5E-3974F4A02CB0}"/>
                </a:ext>
              </a:extLst>
            </p:cNvPr>
            <p:cNvSpPr txBox="1"/>
            <p:nvPr/>
          </p:nvSpPr>
          <p:spPr>
            <a:xfrm>
              <a:off x="1291233" y="1086613"/>
              <a:ext cx="3918813" cy="1349038"/>
            </a:xfrm>
            <a:prstGeom prst="roundRect">
              <a:avLst>
                <a:gd name="adj" fmla="val 4753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Ich schreibe die Zahlen stellengerecht untereinander:</a:t>
              </a:r>
            </a:p>
            <a:p>
              <a:pPr algn="ctr"/>
              <a:r>
                <a:rPr lang="de-DE" sz="1600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Einer unter Einer </a:t>
              </a:r>
            </a:p>
            <a:p>
              <a:pPr algn="ctr"/>
              <a:r>
                <a:rPr lang="de-DE" sz="1600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Zehner unter Zehner </a:t>
              </a:r>
            </a:p>
            <a:p>
              <a:pPr algn="ctr"/>
              <a:r>
                <a:rPr lang="de-DE" sz="1600" dirty="0">
                  <a:solidFill>
                    <a:schemeClr val="accent6"/>
                  </a:solidFill>
                  <a:latin typeface="Comic Sans MS" panose="030F0902030302020204" pitchFamily="66" charset="0"/>
                </a:rPr>
                <a:t>Hunderter unter Hunderter</a:t>
              </a:r>
            </a:p>
          </p:txBody>
        </p:sp>
        <p:sp>
          <p:nvSpPr>
            <p:cNvPr id="7" name="Abgerundete rechteckige Legende 6">
              <a:extLst>
                <a:ext uri="{FF2B5EF4-FFF2-40B4-BE49-F238E27FC236}">
                  <a16:creationId xmlns:a16="http://schemas.microsoft.com/office/drawing/2014/main" id="{604FA973-7C9C-20E3-7839-0A3911EEA813}"/>
                </a:ext>
              </a:extLst>
            </p:cNvPr>
            <p:cNvSpPr/>
            <p:nvPr/>
          </p:nvSpPr>
          <p:spPr>
            <a:xfrm>
              <a:off x="1101033" y="977063"/>
              <a:ext cx="4109013" cy="1635283"/>
            </a:xfrm>
            <a:prstGeom prst="wedgeRoundRectCallout">
              <a:avLst>
                <a:gd name="adj1" fmla="val -27433"/>
                <a:gd name="adj2" fmla="val 69927"/>
                <a:gd name="adj3" fmla="val 16667"/>
              </a:avLst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20DDF032-7757-B583-5286-F83DB5D314BF}"/>
              </a:ext>
            </a:extLst>
          </p:cNvPr>
          <p:cNvGrpSpPr/>
          <p:nvPr/>
        </p:nvGrpSpPr>
        <p:grpSpPr>
          <a:xfrm>
            <a:off x="1978544" y="3991869"/>
            <a:ext cx="4379941" cy="2474833"/>
            <a:chOff x="2582992" y="3969266"/>
            <a:chExt cx="4288955" cy="2474833"/>
          </a:xfrm>
        </p:grpSpPr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FE503030-498A-8E4C-8CD6-66CC1D00C082}"/>
                </a:ext>
              </a:extLst>
            </p:cNvPr>
            <p:cNvSpPr txBox="1"/>
            <p:nvPr/>
          </p:nvSpPr>
          <p:spPr>
            <a:xfrm>
              <a:off x="2582992" y="3988593"/>
              <a:ext cx="4247621" cy="390763"/>
            </a:xfrm>
            <a:prstGeom prst="roundRect">
              <a:avLst>
                <a:gd name="adj" fmla="val 10040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de-DE" alt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  <p:sp>
          <p:nvSpPr>
            <p:cNvPr id="18" name="Abgerundete rechteckige Legende 17">
              <a:extLst>
                <a:ext uri="{FF2B5EF4-FFF2-40B4-BE49-F238E27FC236}">
                  <a16:creationId xmlns:a16="http://schemas.microsoft.com/office/drawing/2014/main" id="{2F8E14BB-E650-6ED1-8800-2C419C867DD0}"/>
                </a:ext>
              </a:extLst>
            </p:cNvPr>
            <p:cNvSpPr/>
            <p:nvPr/>
          </p:nvSpPr>
          <p:spPr>
            <a:xfrm>
              <a:off x="2624326" y="3969266"/>
              <a:ext cx="4247621" cy="2474833"/>
            </a:xfrm>
            <a:prstGeom prst="wedgeRoundRectCallout">
              <a:avLst>
                <a:gd name="adj1" fmla="val -57650"/>
                <a:gd name="adj2" fmla="val -38088"/>
                <a:gd name="adj3" fmla="val 16667"/>
              </a:avLst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19" name="Bild 15" descr="Junge 1 spricht.jpg">
            <a:extLst>
              <a:ext uri="{FF2B5EF4-FFF2-40B4-BE49-F238E27FC236}">
                <a16:creationId xmlns:a16="http://schemas.microsoft.com/office/drawing/2014/main" id="{DD325F74-870F-AD20-3A0D-C3EF2532E7D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6200" y="3100705"/>
            <a:ext cx="1282457" cy="1782328"/>
          </a:xfrm>
          <a:prstGeom prst="rect">
            <a:avLst/>
          </a:prstGeom>
        </p:spPr>
      </p:pic>
      <p:pic>
        <p:nvPicPr>
          <p:cNvPr id="2" name="Audio Recording 19.01.2023, 10:56:07">
            <a:hlinkClick r:id="" action="ppaction://media"/>
            <a:extLst>
              <a:ext uri="{FF2B5EF4-FFF2-40B4-BE49-F238E27FC236}">
                <a16:creationId xmlns:a16="http://schemas.microsoft.com/office/drawing/2014/main" id="{DABFC635-29DC-75C9-9DF6-8BF6FBE4E5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81243" y="222545"/>
            <a:ext cx="468000" cy="468000"/>
          </a:xfrm>
          <a:prstGeom prst="rect">
            <a:avLst/>
          </a:prstGeom>
        </p:spPr>
      </p:pic>
      <p:pic>
        <p:nvPicPr>
          <p:cNvPr id="3" name="Audio Recording 19.01.2023, 10:58:19">
            <a:hlinkClick r:id="" action="ppaction://media"/>
            <a:extLst>
              <a:ext uri="{FF2B5EF4-FFF2-40B4-BE49-F238E27FC236}">
                <a16:creationId xmlns:a16="http://schemas.microsoft.com/office/drawing/2014/main" id="{ED0C650C-06D3-3BF9-392E-332197CC76B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28897" y="1501201"/>
            <a:ext cx="468000" cy="468000"/>
          </a:xfrm>
          <a:prstGeom prst="rect">
            <a:avLst/>
          </a:prstGeom>
        </p:spPr>
      </p:pic>
      <p:graphicFrame>
        <p:nvGraphicFramePr>
          <p:cNvPr id="9" name="Tabelle 9">
            <a:extLst>
              <a:ext uri="{FF2B5EF4-FFF2-40B4-BE49-F238E27FC236}">
                <a16:creationId xmlns:a16="http://schemas.microsoft.com/office/drawing/2014/main" id="{96193275-E6AB-B525-FE94-58E9C47689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164386"/>
              </p:ext>
            </p:extLst>
          </p:nvPr>
        </p:nvGraphicFramePr>
        <p:xfrm>
          <a:off x="6952380" y="2269770"/>
          <a:ext cx="2304000" cy="28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+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9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14F32222-5F78-37F2-C7A3-D4710DD7A750}"/>
              </a:ext>
            </a:extLst>
          </p:cNvPr>
          <p:cNvCxnSpPr>
            <a:cxnSpLocks/>
          </p:cNvCxnSpPr>
          <p:nvPr/>
        </p:nvCxnSpPr>
        <p:spPr>
          <a:xfrm>
            <a:off x="6934346" y="4580177"/>
            <a:ext cx="2304000" cy="0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Abgerundetes Rechteck 19">
            <a:extLst>
              <a:ext uri="{FF2B5EF4-FFF2-40B4-BE49-F238E27FC236}">
                <a16:creationId xmlns:a16="http://schemas.microsoft.com/office/drawing/2014/main" id="{CCEA4547-795C-F840-696A-C5D4FE805BB2}"/>
              </a:ext>
            </a:extLst>
          </p:cNvPr>
          <p:cNvSpPr/>
          <p:nvPr/>
        </p:nvSpPr>
        <p:spPr>
          <a:xfrm>
            <a:off x="7531407" y="2280128"/>
            <a:ext cx="554939" cy="2869639"/>
          </a:xfrm>
          <a:prstGeom prst="roundRect">
            <a:avLst>
              <a:gd name="adj" fmla="val 1054"/>
            </a:avLst>
          </a:prstGeom>
          <a:solidFill>
            <a:schemeClr val="accent6">
              <a:alpha val="1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D9A6FAD5-A7D8-7E30-E09D-EF7DDC3B66DF}"/>
              </a:ext>
            </a:extLst>
          </p:cNvPr>
          <p:cNvSpPr/>
          <p:nvPr/>
        </p:nvSpPr>
        <p:spPr>
          <a:xfrm>
            <a:off x="8125994" y="2280128"/>
            <a:ext cx="524647" cy="2869641"/>
          </a:xfrm>
          <a:prstGeom prst="roundRect">
            <a:avLst>
              <a:gd name="adj" fmla="val 1054"/>
            </a:avLst>
          </a:prstGeom>
          <a:solidFill>
            <a:srgbClr val="0070C0">
              <a:alpha val="1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Abgerundetes Rechteck 23">
            <a:extLst>
              <a:ext uri="{FF2B5EF4-FFF2-40B4-BE49-F238E27FC236}">
                <a16:creationId xmlns:a16="http://schemas.microsoft.com/office/drawing/2014/main" id="{4573B574-87A0-DD0E-4675-04DE47A2AF8D}"/>
              </a:ext>
            </a:extLst>
          </p:cNvPr>
          <p:cNvSpPr/>
          <p:nvPr/>
        </p:nvSpPr>
        <p:spPr>
          <a:xfrm>
            <a:off x="8686401" y="2280128"/>
            <a:ext cx="554950" cy="2869639"/>
          </a:xfrm>
          <a:prstGeom prst="roundRect">
            <a:avLst>
              <a:gd name="adj" fmla="val 1054"/>
            </a:avLst>
          </a:prstGeom>
          <a:solidFill>
            <a:schemeClr val="accent2">
              <a:alpha val="1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1B5345A-1F6F-4EA0-91E7-6599655FF63B}"/>
              </a:ext>
            </a:extLst>
          </p:cNvPr>
          <p:cNvSpPr txBox="1"/>
          <p:nvPr/>
        </p:nvSpPr>
        <p:spPr>
          <a:xfrm>
            <a:off x="3807116" y="55324"/>
            <a:ext cx="2718460" cy="714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Adunarea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o-R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în scris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[</a:t>
            </a: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adunarea in sskriss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]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1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C2CD8EB-A2E4-5095-4C50-68BB59EFFDD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>
            <a:lum bright="70000" contrast="-70000"/>
          </a:blip>
          <a:stretch>
            <a:fillRect/>
          </a:stretch>
        </p:blipFill>
        <p:spPr>
          <a:xfrm>
            <a:off x="6610536" y="244845"/>
            <a:ext cx="432000" cy="432000"/>
          </a:xfrm>
          <a:prstGeom prst="rect">
            <a:avLst/>
          </a:prstGeom>
        </p:spPr>
      </p:pic>
      <p:sp>
        <p:nvSpPr>
          <p:cNvPr id="26" name="Textfeld 25">
            <a:extLst>
              <a:ext uri="{FF2B5EF4-FFF2-40B4-BE49-F238E27FC236}">
                <a16:creationId xmlns:a16="http://schemas.microsoft.com/office/drawing/2014/main" id="{52D45101-93E4-B31C-A9B2-C4CEDC8365CC}"/>
              </a:ext>
            </a:extLst>
          </p:cNvPr>
          <p:cNvSpPr txBox="1"/>
          <p:nvPr/>
        </p:nvSpPr>
        <p:spPr>
          <a:xfrm>
            <a:off x="2336298" y="4051983"/>
            <a:ext cx="3706644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Eu scriu numerele pe poziții corecte:</a:t>
            </a:r>
          </a:p>
          <a:p>
            <a:pPr algn="ctr"/>
            <a:r>
              <a:rPr lang="ro-RO" altLang="de-DE" sz="2000" dirty="0">
                <a:solidFill>
                  <a:srgbClr val="A6B727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Unitățile sub unități</a:t>
            </a:r>
          </a:p>
          <a:p>
            <a:pPr algn="ctr"/>
            <a:r>
              <a:rPr lang="ro-RO" altLang="de-DE" sz="20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Zecii sub zeci</a:t>
            </a:r>
          </a:p>
          <a:p>
            <a:pPr algn="ctr"/>
            <a:r>
              <a:rPr lang="ro-RO" altLang="de-DE" sz="2000" dirty="0">
                <a:solidFill>
                  <a:srgbClr val="DF5327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Sutele sub sute </a:t>
            </a:r>
            <a:endParaRPr lang="de-DE" altLang="de-DE" sz="2000" dirty="0">
              <a:solidFill>
                <a:srgbClr val="DF5327"/>
              </a:solidFill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jeu sskriu numerele pe positzii korekte: unitatzile ssub unitatzi, setschi ssub setsch, ssutele ssub ssute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2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DF3DB01-9708-0CA4-F2F3-E2186983BEA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817294" y="498560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08210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bgerundetes Rechteck 11">
            <a:extLst>
              <a:ext uri="{FF2B5EF4-FFF2-40B4-BE49-F238E27FC236}">
                <a16:creationId xmlns:a16="http://schemas.microsoft.com/office/drawing/2014/main" id="{9652129B-CFE9-2D47-4CF8-244E58B3F101}"/>
              </a:ext>
            </a:extLst>
          </p:cNvPr>
          <p:cNvSpPr/>
          <p:nvPr/>
        </p:nvSpPr>
        <p:spPr>
          <a:xfrm>
            <a:off x="193625" y="1246616"/>
            <a:ext cx="3096000" cy="1332751"/>
          </a:xfrm>
          <a:prstGeom prst="roundRect">
            <a:avLst>
              <a:gd name="adj" fmla="val 4596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</a:endParaRP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52D9A2A2-3388-A685-EBC3-54930B9CB4C1}"/>
              </a:ext>
            </a:extLst>
          </p:cNvPr>
          <p:cNvGrpSpPr/>
          <p:nvPr/>
        </p:nvGrpSpPr>
        <p:grpSpPr>
          <a:xfrm>
            <a:off x="276818" y="1378281"/>
            <a:ext cx="2500615" cy="1087578"/>
            <a:chOff x="-1549678" y="1609700"/>
            <a:chExt cx="1610518" cy="873955"/>
          </a:xfrm>
        </p:grpSpPr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9C8A10F4-7516-F56C-6BBE-6D03AA0B446C}"/>
                </a:ext>
              </a:extLst>
            </p:cNvPr>
            <p:cNvSpPr txBox="1"/>
            <p:nvPr/>
          </p:nvSpPr>
          <p:spPr>
            <a:xfrm>
              <a:off x="-1549678" y="1609700"/>
              <a:ext cx="1610518" cy="32836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die dreistellige Zahl </a:t>
              </a:r>
              <a:endParaRPr lang="de-DE" sz="2000" dirty="0">
                <a:latin typeface="Comic Sans MS" panose="030F0902030302020204" pitchFamily="66" charset="0"/>
              </a:endParaRP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9C1CB1B5-DA29-3062-2DA5-FFA670D66A1C}"/>
                </a:ext>
              </a:extLst>
            </p:cNvPr>
            <p:cNvSpPr txBox="1"/>
            <p:nvPr/>
          </p:nvSpPr>
          <p:spPr>
            <a:xfrm>
              <a:off x="-1549678" y="2012641"/>
              <a:ext cx="1610517" cy="471014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16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Numărul de trei cifre</a:t>
              </a:r>
              <a:endParaRPr lang="de-DE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numarul de trej tschifre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6BA928CC-0E8B-1DB0-67D7-B0B372782D32}"/>
              </a:ext>
            </a:extLst>
          </p:cNvPr>
          <p:cNvSpPr/>
          <p:nvPr/>
        </p:nvSpPr>
        <p:spPr>
          <a:xfrm>
            <a:off x="193625" y="2931477"/>
            <a:ext cx="3096000" cy="1332751"/>
          </a:xfrm>
          <a:prstGeom prst="roundRect">
            <a:avLst>
              <a:gd name="adj" fmla="val 447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EFB576A4-5C69-4C17-B06A-1775435DD715}"/>
              </a:ext>
            </a:extLst>
          </p:cNvPr>
          <p:cNvGrpSpPr/>
          <p:nvPr/>
        </p:nvGrpSpPr>
        <p:grpSpPr>
          <a:xfrm>
            <a:off x="323261" y="3032876"/>
            <a:ext cx="2419390" cy="1050525"/>
            <a:chOff x="-1617616" y="1636889"/>
            <a:chExt cx="1549674" cy="844181"/>
          </a:xfrm>
        </p:grpSpPr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471E2CDC-38F3-F1DF-A191-751DC2C7C6B1}"/>
                </a:ext>
              </a:extLst>
            </p:cNvPr>
            <p:cNvSpPr txBox="1"/>
            <p:nvPr/>
          </p:nvSpPr>
          <p:spPr>
            <a:xfrm>
              <a:off x="-1617616" y="1636889"/>
              <a:ext cx="1549674" cy="32836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die vierstellige Zahl  </a:t>
              </a:r>
              <a:endParaRPr lang="de-DE" sz="2000" dirty="0">
                <a:latin typeface="Comic Sans MS" panose="030F0902030302020204" pitchFamily="66" charset="0"/>
              </a:endParaRP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8CA0C857-A4CF-8003-475D-F529B79480BE}"/>
                </a:ext>
              </a:extLst>
            </p:cNvPr>
            <p:cNvSpPr txBox="1"/>
            <p:nvPr/>
          </p:nvSpPr>
          <p:spPr>
            <a:xfrm>
              <a:off x="-1617616" y="2062390"/>
              <a:ext cx="1549674" cy="418680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14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Numărul de patru cifre</a:t>
              </a:r>
              <a:endParaRPr lang="de-DE" altLang="de-DE" sz="14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2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2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numarul de patru tschifre</a:t>
              </a:r>
              <a:r>
                <a:rPr lang="de-DE" altLang="de-DE" sz="12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0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16" name="Abgerundetes Rechteck 15">
            <a:extLst>
              <a:ext uri="{FF2B5EF4-FFF2-40B4-BE49-F238E27FC236}">
                <a16:creationId xmlns:a16="http://schemas.microsoft.com/office/drawing/2014/main" id="{CAAF0330-18CA-AD26-D5C9-6B89C0CD2AEB}"/>
              </a:ext>
            </a:extLst>
          </p:cNvPr>
          <p:cNvSpPr/>
          <p:nvPr/>
        </p:nvSpPr>
        <p:spPr>
          <a:xfrm>
            <a:off x="6400685" y="1246616"/>
            <a:ext cx="3311690" cy="1392317"/>
          </a:xfrm>
          <a:prstGeom prst="roundRect">
            <a:avLst>
              <a:gd name="adj" fmla="val 3658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</a:endParaRP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16C9BC2D-7D2B-1653-F1E0-BDB02644AA69}"/>
              </a:ext>
            </a:extLst>
          </p:cNvPr>
          <p:cNvGrpSpPr/>
          <p:nvPr/>
        </p:nvGrpSpPr>
        <p:grpSpPr>
          <a:xfrm>
            <a:off x="6516445" y="1380137"/>
            <a:ext cx="2650703" cy="1080264"/>
            <a:chOff x="-1549679" y="1609700"/>
            <a:chExt cx="1730133" cy="868079"/>
          </a:xfrm>
        </p:grpSpPr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DEDC7E73-0F8E-20B9-D491-8E54409EBC55}"/>
                </a:ext>
              </a:extLst>
            </p:cNvPr>
            <p:cNvSpPr txBox="1"/>
            <p:nvPr/>
          </p:nvSpPr>
          <p:spPr>
            <a:xfrm>
              <a:off x="-1549679" y="1609700"/>
              <a:ext cx="1730133" cy="30099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Die Zahl hat drei Stellen.  </a:t>
              </a:r>
              <a:endParaRPr lang="de-DE" dirty="0">
                <a:latin typeface="Comic Sans MS" panose="030F0902030302020204" pitchFamily="66" charset="0"/>
              </a:endParaRPr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EC75EE95-9E49-6BC7-E74C-ED3875583D9C}"/>
                </a:ext>
              </a:extLst>
            </p:cNvPr>
            <p:cNvSpPr txBox="1"/>
            <p:nvPr/>
          </p:nvSpPr>
          <p:spPr>
            <a:xfrm>
              <a:off x="-1549679" y="2006764"/>
              <a:ext cx="1730133" cy="47101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16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Numărul are trei poziții.</a:t>
              </a:r>
              <a:endParaRPr lang="de-DE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numarul are trej positzii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31" name="Abgerundetes Rechteck 30">
            <a:extLst>
              <a:ext uri="{FF2B5EF4-FFF2-40B4-BE49-F238E27FC236}">
                <a16:creationId xmlns:a16="http://schemas.microsoft.com/office/drawing/2014/main" id="{B2380A46-4530-E380-9265-73E671D7258C}"/>
              </a:ext>
            </a:extLst>
          </p:cNvPr>
          <p:cNvSpPr/>
          <p:nvPr/>
        </p:nvSpPr>
        <p:spPr>
          <a:xfrm>
            <a:off x="6400685" y="2885177"/>
            <a:ext cx="3311690" cy="1512000"/>
          </a:xfrm>
          <a:prstGeom prst="roundRect">
            <a:avLst>
              <a:gd name="adj" fmla="val 4386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</a:endParaRPr>
          </a:p>
        </p:txBody>
      </p: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86B4A575-BC78-B4C6-998F-97B27DB741AE}"/>
              </a:ext>
            </a:extLst>
          </p:cNvPr>
          <p:cNvGrpSpPr/>
          <p:nvPr/>
        </p:nvGrpSpPr>
        <p:grpSpPr>
          <a:xfrm>
            <a:off x="6516445" y="3011333"/>
            <a:ext cx="2667752" cy="1274776"/>
            <a:chOff x="-1549678" y="1591004"/>
            <a:chExt cx="1775198" cy="1024385"/>
          </a:xfrm>
        </p:grpSpPr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B59EF150-E421-8852-A3DA-50265BCF637E}"/>
                </a:ext>
              </a:extLst>
            </p:cNvPr>
            <p:cNvSpPr txBox="1"/>
            <p:nvPr/>
          </p:nvSpPr>
          <p:spPr>
            <a:xfrm>
              <a:off x="-1549678" y="1591004"/>
              <a:ext cx="1775198" cy="30099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Die Zahl hat vier Stellen.  </a:t>
              </a:r>
              <a:endParaRPr lang="de-DE" dirty="0">
                <a:latin typeface="Comic Sans MS" panose="030F0902030302020204" pitchFamily="66" charset="0"/>
              </a:endParaRPr>
            </a:p>
          </p:txBody>
        </p: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34ED4DEC-81D3-233E-68E8-86BACC42F47C}"/>
                </a:ext>
              </a:extLst>
            </p:cNvPr>
            <p:cNvSpPr txBox="1"/>
            <p:nvPr/>
          </p:nvSpPr>
          <p:spPr>
            <a:xfrm>
              <a:off x="-1549674" y="1935035"/>
              <a:ext cx="1775194" cy="680354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16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Numărul are patru poziții.</a:t>
              </a:r>
              <a:endParaRPr lang="de-DE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numarul are patru positzii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4" name="Rechteck 3">
            <a:extLst>
              <a:ext uri="{FF2B5EF4-FFF2-40B4-BE49-F238E27FC236}">
                <a16:creationId xmlns:a16="http://schemas.microsoft.com/office/drawing/2014/main" id="{BA5E10D3-DADA-AABC-5F84-D0E0BF00CFAA}"/>
              </a:ext>
            </a:extLst>
          </p:cNvPr>
          <p:cNvSpPr/>
          <p:nvPr/>
        </p:nvSpPr>
        <p:spPr>
          <a:xfrm>
            <a:off x="176268" y="184253"/>
            <a:ext cx="39188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Addieren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F2CF084-2EAD-D528-259B-2E109F7B8FF6}"/>
              </a:ext>
            </a:extLst>
          </p:cNvPr>
          <p:cNvSpPr txBox="1"/>
          <p:nvPr/>
        </p:nvSpPr>
        <p:spPr>
          <a:xfrm>
            <a:off x="4236606" y="1450193"/>
            <a:ext cx="20585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FF0000"/>
                </a:solidFill>
                <a:latin typeface="Comic Sans MS" panose="030F0902030302020204" pitchFamily="66" charset="0"/>
              </a:rPr>
              <a:t>H</a:t>
            </a:r>
            <a:r>
              <a:rPr lang="de-DE" sz="2800" dirty="0">
                <a:latin typeface="Comic Sans MS" panose="030F0902030302020204" pitchFamily="66" charset="0"/>
              </a:rPr>
              <a:t> </a:t>
            </a:r>
            <a:r>
              <a:rPr lang="de-DE" sz="2800" dirty="0">
                <a:solidFill>
                  <a:srgbClr val="0070C0"/>
                </a:solidFill>
                <a:latin typeface="Comic Sans MS" panose="030F0902030302020204" pitchFamily="66" charset="0"/>
              </a:rPr>
              <a:t>Z</a:t>
            </a:r>
            <a:r>
              <a:rPr lang="de-DE" sz="2800" dirty="0">
                <a:latin typeface="Comic Sans MS" panose="030F0902030302020204" pitchFamily="66" charset="0"/>
              </a:rPr>
              <a:t> </a:t>
            </a:r>
            <a:r>
              <a:rPr lang="de-DE" sz="2800" dirty="0">
                <a:solidFill>
                  <a:schemeClr val="accent2"/>
                </a:solidFill>
                <a:latin typeface="Comic Sans MS" panose="030F0902030302020204" pitchFamily="66" charset="0"/>
              </a:rPr>
              <a:t>E</a:t>
            </a:r>
          </a:p>
          <a:p>
            <a:r>
              <a:rPr lang="de-DE" sz="3200" dirty="0">
                <a:latin typeface="Comic Sans MS" panose="030F0902030302020204" pitchFamily="66" charset="0"/>
              </a:rPr>
              <a:t>2 5 6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E441EC26-D59C-ABA8-C153-4562173E89AA}"/>
              </a:ext>
            </a:extLst>
          </p:cNvPr>
          <p:cNvSpPr txBox="1"/>
          <p:nvPr/>
        </p:nvSpPr>
        <p:spPr>
          <a:xfrm>
            <a:off x="4079624" y="3144231"/>
            <a:ext cx="20585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chemeClr val="accent3"/>
                </a:solidFill>
                <a:latin typeface="Comic Sans MS" panose="030F0902030302020204" pitchFamily="66" charset="0"/>
              </a:rPr>
              <a:t>T</a:t>
            </a:r>
            <a:r>
              <a:rPr lang="de-DE" sz="2800" dirty="0">
                <a:latin typeface="Comic Sans MS" panose="030F0902030302020204" pitchFamily="66" charset="0"/>
              </a:rPr>
              <a:t> </a:t>
            </a:r>
            <a:r>
              <a:rPr lang="de-DE" sz="2800" dirty="0">
                <a:solidFill>
                  <a:srgbClr val="FF0000"/>
                </a:solidFill>
                <a:latin typeface="Comic Sans MS" panose="030F0902030302020204" pitchFamily="66" charset="0"/>
              </a:rPr>
              <a:t>H </a:t>
            </a:r>
            <a:r>
              <a:rPr lang="de-DE" sz="2800" dirty="0">
                <a:solidFill>
                  <a:srgbClr val="0070C0"/>
                </a:solidFill>
                <a:latin typeface="Comic Sans MS" panose="030F0902030302020204" pitchFamily="66" charset="0"/>
              </a:rPr>
              <a:t>Z</a:t>
            </a:r>
            <a:r>
              <a:rPr lang="de-DE" sz="2800" dirty="0">
                <a:latin typeface="Comic Sans MS" panose="030F0902030302020204" pitchFamily="66" charset="0"/>
              </a:rPr>
              <a:t> </a:t>
            </a:r>
            <a:r>
              <a:rPr lang="de-DE" sz="2800" dirty="0">
                <a:solidFill>
                  <a:schemeClr val="accent2"/>
                </a:solidFill>
                <a:latin typeface="Comic Sans MS" panose="030F0902030302020204" pitchFamily="66" charset="0"/>
              </a:rPr>
              <a:t>E</a:t>
            </a:r>
          </a:p>
          <a:p>
            <a:r>
              <a:rPr lang="de-DE" sz="3200" dirty="0">
                <a:latin typeface="Comic Sans MS" panose="030F0902030302020204" pitchFamily="66" charset="0"/>
              </a:rPr>
              <a:t>3 2 5 6</a:t>
            </a:r>
          </a:p>
        </p:txBody>
      </p:sp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1077E42D-534A-BB4C-268E-830C65834923}"/>
              </a:ext>
            </a:extLst>
          </p:cNvPr>
          <p:cNvCxnSpPr>
            <a:cxnSpLocks/>
          </p:cNvCxnSpPr>
          <p:nvPr/>
        </p:nvCxnSpPr>
        <p:spPr>
          <a:xfrm flipV="1">
            <a:off x="4207067" y="1914818"/>
            <a:ext cx="1201936" cy="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Gerade Verbindung 20">
            <a:extLst>
              <a:ext uri="{FF2B5EF4-FFF2-40B4-BE49-F238E27FC236}">
                <a16:creationId xmlns:a16="http://schemas.microsoft.com/office/drawing/2014/main" id="{DFC10A17-B92F-64D8-6489-8AF8CA8AF5C4}"/>
              </a:ext>
            </a:extLst>
          </p:cNvPr>
          <p:cNvCxnSpPr>
            <a:cxnSpLocks/>
          </p:cNvCxnSpPr>
          <p:nvPr/>
        </p:nvCxnSpPr>
        <p:spPr>
          <a:xfrm>
            <a:off x="4168017" y="3590703"/>
            <a:ext cx="1459869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16C9751B-0D6B-31A5-83B6-E6F24F02A066}"/>
              </a:ext>
            </a:extLst>
          </p:cNvPr>
          <p:cNvSpPr/>
          <p:nvPr/>
        </p:nvSpPr>
        <p:spPr>
          <a:xfrm>
            <a:off x="155700" y="4956831"/>
            <a:ext cx="9614583" cy="1608384"/>
          </a:xfrm>
          <a:prstGeom prst="roundRect">
            <a:avLst>
              <a:gd name="adj" fmla="val 515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</a:endParaRPr>
          </a:p>
        </p:txBody>
      </p:sp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E7462724-4148-5D5E-F370-8811AC2F6F1D}"/>
              </a:ext>
            </a:extLst>
          </p:cNvPr>
          <p:cNvCxnSpPr>
            <a:cxnSpLocks/>
          </p:cNvCxnSpPr>
          <p:nvPr/>
        </p:nvCxnSpPr>
        <p:spPr>
          <a:xfrm>
            <a:off x="2557565" y="4927112"/>
            <a:ext cx="0" cy="1608384"/>
          </a:xfrm>
          <a:prstGeom prst="line">
            <a:avLst/>
          </a:prstGeom>
          <a:ln w="12700">
            <a:solidFill>
              <a:srgbClr val="327A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77D6BFCB-8D82-543C-7740-B5581CB8276F}"/>
              </a:ext>
            </a:extLst>
          </p:cNvPr>
          <p:cNvCxnSpPr>
            <a:cxnSpLocks/>
          </p:cNvCxnSpPr>
          <p:nvPr/>
        </p:nvCxnSpPr>
        <p:spPr>
          <a:xfrm>
            <a:off x="4961213" y="4927112"/>
            <a:ext cx="0" cy="1608384"/>
          </a:xfrm>
          <a:prstGeom prst="line">
            <a:avLst/>
          </a:prstGeom>
          <a:ln w="12700">
            <a:solidFill>
              <a:srgbClr val="327A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51D57185-731F-F699-00FB-2D8DCAC28591}"/>
              </a:ext>
            </a:extLst>
          </p:cNvPr>
          <p:cNvCxnSpPr>
            <a:cxnSpLocks/>
          </p:cNvCxnSpPr>
          <p:nvPr/>
        </p:nvCxnSpPr>
        <p:spPr>
          <a:xfrm>
            <a:off x="7365472" y="4927112"/>
            <a:ext cx="0" cy="1608384"/>
          </a:xfrm>
          <a:prstGeom prst="line">
            <a:avLst/>
          </a:prstGeom>
          <a:ln w="12700">
            <a:solidFill>
              <a:srgbClr val="327A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E4B66AD4-611F-7F84-B9CF-C58A54021C34}"/>
              </a:ext>
            </a:extLst>
          </p:cNvPr>
          <p:cNvGrpSpPr/>
          <p:nvPr/>
        </p:nvGrpSpPr>
        <p:grpSpPr>
          <a:xfrm>
            <a:off x="7528491" y="5068391"/>
            <a:ext cx="1837630" cy="1238514"/>
            <a:chOff x="-1578046" y="1400253"/>
            <a:chExt cx="1332402" cy="1444525"/>
          </a:xfrm>
        </p:grpSpPr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592FE728-AFC3-5708-FA1F-ABDF80D4676D}"/>
                </a:ext>
              </a:extLst>
            </p:cNvPr>
            <p:cNvSpPr txBox="1"/>
            <p:nvPr/>
          </p:nvSpPr>
          <p:spPr>
            <a:xfrm>
              <a:off x="-1578045" y="1400253"/>
              <a:ext cx="1332401" cy="639366"/>
            </a:xfrm>
            <a:prstGeom prst="roundRect">
              <a:avLst>
                <a:gd name="adj" fmla="val 7117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Die</a:t>
              </a:r>
              <a:r>
                <a:rPr lang="de-DE" sz="1600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 Einerstelle</a:t>
              </a:r>
            </a:p>
            <a:p>
              <a:pPr algn="ctr"/>
              <a:endParaRPr lang="de-DE" dirty="0">
                <a:solidFill>
                  <a:schemeClr val="accent2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0CBCDB00-016B-F22D-ED43-D40E1B337E95}"/>
                </a:ext>
              </a:extLst>
            </p:cNvPr>
            <p:cNvSpPr txBox="1"/>
            <p:nvPr/>
          </p:nvSpPr>
          <p:spPr>
            <a:xfrm>
              <a:off x="-1578046" y="2123156"/>
              <a:ext cx="1332402" cy="72162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dirty="0">
                  <a:solidFill>
                    <a:srgbClr val="A6B727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Poziția unității</a:t>
              </a:r>
              <a:endParaRPr lang="de-DE" altLang="de-DE" dirty="0">
                <a:solidFill>
                  <a:srgbClr val="A6B727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positzia unitatzii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33366372-1EF4-1C1A-54E2-2529330EF281}"/>
              </a:ext>
            </a:extLst>
          </p:cNvPr>
          <p:cNvGrpSpPr/>
          <p:nvPr/>
        </p:nvGrpSpPr>
        <p:grpSpPr>
          <a:xfrm>
            <a:off x="5117698" y="5074862"/>
            <a:ext cx="1919708" cy="1249924"/>
            <a:chOff x="-1566283" y="1413351"/>
            <a:chExt cx="1378718" cy="1421462"/>
          </a:xfrm>
        </p:grpSpPr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A8E12022-8DE1-2C38-EA27-DAF9B92F925E}"/>
                </a:ext>
              </a:extLst>
            </p:cNvPr>
            <p:cNvSpPr txBox="1"/>
            <p:nvPr/>
          </p:nvSpPr>
          <p:spPr>
            <a:xfrm>
              <a:off x="-1566283" y="1413351"/>
              <a:ext cx="1378718" cy="646986"/>
            </a:xfrm>
            <a:prstGeom prst="roundRect">
              <a:avLst>
                <a:gd name="adj" fmla="val 7117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Die </a:t>
              </a:r>
              <a:r>
                <a:rPr lang="de-DE" sz="1600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Zehnerstelle</a:t>
              </a:r>
              <a:endParaRPr lang="de-DE" dirty="0">
                <a:solidFill>
                  <a:srgbClr val="0070C0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62F57073-6E9B-C47F-32D1-EA4BA36A50F6}"/>
                </a:ext>
              </a:extLst>
            </p:cNvPr>
            <p:cNvSpPr txBox="1"/>
            <p:nvPr/>
          </p:nvSpPr>
          <p:spPr>
            <a:xfrm>
              <a:off x="-1566283" y="2131195"/>
              <a:ext cx="1378714" cy="70361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dirty="0">
                  <a:solidFill>
                    <a:srgbClr val="0070C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Poziția zecilor</a:t>
              </a:r>
              <a:endParaRPr lang="de-DE" altLang="de-DE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positzia setschilor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F79378C9-4309-AFC4-CEF9-C7365633B38C}"/>
              </a:ext>
            </a:extLst>
          </p:cNvPr>
          <p:cNvGrpSpPr/>
          <p:nvPr/>
        </p:nvGrpSpPr>
        <p:grpSpPr>
          <a:xfrm>
            <a:off x="2698650" y="5070783"/>
            <a:ext cx="1801687" cy="1351144"/>
            <a:chOff x="-1534060" y="1385014"/>
            <a:chExt cx="1292608" cy="1378000"/>
          </a:xfrm>
        </p:grpSpPr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12A68CAE-B15D-B309-D010-A1D56E473E49}"/>
                </a:ext>
              </a:extLst>
            </p:cNvPr>
            <p:cNvSpPr txBox="1"/>
            <p:nvPr/>
          </p:nvSpPr>
          <p:spPr>
            <a:xfrm>
              <a:off x="-1534060" y="1385014"/>
              <a:ext cx="1292608" cy="659846"/>
            </a:xfrm>
            <a:prstGeom prst="roundRect">
              <a:avLst>
                <a:gd name="adj" fmla="val 7118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Die</a:t>
              </a:r>
              <a:r>
                <a:rPr lang="de-DE" sz="1600" dirty="0">
                  <a:solidFill>
                    <a:srgbClr val="FF0000"/>
                  </a:solidFill>
                  <a:latin typeface="Comic Sans MS" panose="030F0902030302020204" pitchFamily="66" charset="0"/>
                </a:rPr>
                <a:t> Hunderterstelle</a:t>
              </a:r>
              <a:endParaRPr lang="de-DE" dirty="0">
                <a:solidFill>
                  <a:srgbClr val="FF0000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id="{E62DBF79-9CF0-0756-AE1D-768EC0352ADA}"/>
                </a:ext>
              </a:extLst>
            </p:cNvPr>
            <p:cNvSpPr txBox="1"/>
            <p:nvPr/>
          </p:nvSpPr>
          <p:spPr>
            <a:xfrm>
              <a:off x="-1530756" y="2132008"/>
              <a:ext cx="1288828" cy="631006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dirty="0">
                  <a:solidFill>
                    <a:srgbClr val="FF000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Poziția sutei</a:t>
              </a:r>
              <a:endParaRPr lang="de-DE" altLang="de-DE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positzia ssutej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7707B77D-5566-14FF-7D41-3624D6E5DE92}"/>
              </a:ext>
            </a:extLst>
          </p:cNvPr>
          <p:cNvGrpSpPr/>
          <p:nvPr/>
        </p:nvGrpSpPr>
        <p:grpSpPr>
          <a:xfrm>
            <a:off x="217913" y="5070783"/>
            <a:ext cx="1874154" cy="1330305"/>
            <a:chOff x="-1688200" y="1389392"/>
            <a:chExt cx="1534819" cy="1330305"/>
          </a:xfrm>
        </p:grpSpPr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BC202B4D-C97C-7B3F-F574-A110148E4298}"/>
                </a:ext>
              </a:extLst>
            </p:cNvPr>
            <p:cNvSpPr txBox="1"/>
            <p:nvPr/>
          </p:nvSpPr>
          <p:spPr>
            <a:xfrm>
              <a:off x="-1681360" y="1389392"/>
              <a:ext cx="1527979" cy="646986"/>
            </a:xfrm>
            <a:prstGeom prst="roundRect">
              <a:avLst>
                <a:gd name="adj" fmla="val 7117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Die </a:t>
              </a:r>
              <a:r>
                <a:rPr lang="de-DE" sz="1600" dirty="0">
                  <a:solidFill>
                    <a:srgbClr val="ED9107"/>
                  </a:solidFill>
                  <a:latin typeface="Comic Sans MS" panose="030F0902030302020204" pitchFamily="66" charset="0"/>
                </a:rPr>
                <a:t>Tausenderstelle</a:t>
              </a:r>
              <a:endParaRPr lang="de-DE" dirty="0">
                <a:solidFill>
                  <a:srgbClr val="ED9107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CC35AAC7-EE9C-B486-2936-121FE9B4FC05}"/>
                </a:ext>
              </a:extLst>
            </p:cNvPr>
            <p:cNvSpPr txBox="1"/>
            <p:nvPr/>
          </p:nvSpPr>
          <p:spPr>
            <a:xfrm>
              <a:off x="-1688200" y="2100989"/>
              <a:ext cx="1527979" cy="61870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dirty="0">
                  <a:solidFill>
                    <a:srgbClr val="ED9107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Poziția miei</a:t>
              </a:r>
              <a:endParaRPr lang="de-DE" altLang="de-DE" dirty="0">
                <a:solidFill>
                  <a:srgbClr val="ED9107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positzia miej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95" name="Gerade Verbindung mit Pfeil 94">
            <a:extLst>
              <a:ext uri="{FF2B5EF4-FFF2-40B4-BE49-F238E27FC236}">
                <a16:creationId xmlns:a16="http://schemas.microsoft.com/office/drawing/2014/main" id="{ED1E18BB-200F-0AAB-C15C-2E9F18C9156E}"/>
              </a:ext>
            </a:extLst>
          </p:cNvPr>
          <p:cNvCxnSpPr>
            <a:cxnSpLocks/>
          </p:cNvCxnSpPr>
          <p:nvPr/>
        </p:nvCxnSpPr>
        <p:spPr>
          <a:xfrm flipV="1">
            <a:off x="2268638" y="4094699"/>
            <a:ext cx="1865802" cy="1002642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6" name="Gerade Verbindung mit Pfeil 95">
            <a:extLst>
              <a:ext uri="{FF2B5EF4-FFF2-40B4-BE49-F238E27FC236}">
                <a16:creationId xmlns:a16="http://schemas.microsoft.com/office/drawing/2014/main" id="{E09D3441-094B-40DF-3987-4B96346AC9E8}"/>
              </a:ext>
            </a:extLst>
          </p:cNvPr>
          <p:cNvCxnSpPr>
            <a:cxnSpLocks/>
          </p:cNvCxnSpPr>
          <p:nvPr/>
        </p:nvCxnSpPr>
        <p:spPr>
          <a:xfrm flipV="1">
            <a:off x="4036413" y="4139537"/>
            <a:ext cx="597347" cy="9791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0" name="Gerade Verbindung mit Pfeil 99">
            <a:extLst>
              <a:ext uri="{FF2B5EF4-FFF2-40B4-BE49-F238E27FC236}">
                <a16:creationId xmlns:a16="http://schemas.microsoft.com/office/drawing/2014/main" id="{BED1EC7C-744F-F4D2-2AD2-FFF977CF82C3}"/>
              </a:ext>
            </a:extLst>
          </p:cNvPr>
          <p:cNvCxnSpPr>
            <a:cxnSpLocks/>
          </p:cNvCxnSpPr>
          <p:nvPr/>
        </p:nvCxnSpPr>
        <p:spPr>
          <a:xfrm flipH="1" flipV="1">
            <a:off x="5071227" y="4144885"/>
            <a:ext cx="662671" cy="958822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4" name="Gerade Verbindung mit Pfeil 103">
            <a:extLst>
              <a:ext uri="{FF2B5EF4-FFF2-40B4-BE49-F238E27FC236}">
                <a16:creationId xmlns:a16="http://schemas.microsoft.com/office/drawing/2014/main" id="{9478D9C6-2AFA-F756-813D-13C41A883F96}"/>
              </a:ext>
            </a:extLst>
          </p:cNvPr>
          <p:cNvCxnSpPr>
            <a:cxnSpLocks/>
          </p:cNvCxnSpPr>
          <p:nvPr/>
        </p:nvCxnSpPr>
        <p:spPr>
          <a:xfrm flipH="1" flipV="1">
            <a:off x="5691490" y="4044915"/>
            <a:ext cx="1837630" cy="935287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47" name="Audio Recording 19.01.2023, 10:56:07">
            <a:hlinkClick r:id="" action="ppaction://media"/>
            <a:extLst>
              <a:ext uri="{FF2B5EF4-FFF2-40B4-BE49-F238E27FC236}">
                <a16:creationId xmlns:a16="http://schemas.microsoft.com/office/drawing/2014/main" id="{14DB8BAD-A884-874C-AEC7-B705081AC3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81243" y="222545"/>
            <a:ext cx="468000" cy="468000"/>
          </a:xfrm>
          <a:prstGeom prst="rect">
            <a:avLst/>
          </a:prstGeom>
        </p:spPr>
      </p:pic>
      <p:pic>
        <p:nvPicPr>
          <p:cNvPr id="48" name="Audio Recording 19.01.2023, 10:59:04">
            <a:hlinkClick r:id="" action="ppaction://media"/>
            <a:extLst>
              <a:ext uri="{FF2B5EF4-FFF2-40B4-BE49-F238E27FC236}">
                <a16:creationId xmlns:a16="http://schemas.microsoft.com/office/drawing/2014/main" id="{C57915B2-D387-E505-51E6-3EE96F2E4E3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21625" y="1355458"/>
            <a:ext cx="468000" cy="468000"/>
          </a:xfrm>
          <a:prstGeom prst="rect">
            <a:avLst/>
          </a:prstGeom>
        </p:spPr>
      </p:pic>
      <p:pic>
        <p:nvPicPr>
          <p:cNvPr id="49" name="Audio Recording 19.01.2023, 10:59:11">
            <a:hlinkClick r:id="" action="ppaction://media"/>
            <a:extLst>
              <a:ext uri="{FF2B5EF4-FFF2-40B4-BE49-F238E27FC236}">
                <a16:creationId xmlns:a16="http://schemas.microsoft.com/office/drawing/2014/main" id="{DD930AB9-7E68-D10C-1F27-E68B7BE3D46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13652" y="3020987"/>
            <a:ext cx="468000" cy="468000"/>
          </a:xfrm>
          <a:prstGeom prst="rect">
            <a:avLst/>
          </a:prstGeom>
        </p:spPr>
      </p:pic>
      <p:pic>
        <p:nvPicPr>
          <p:cNvPr id="50" name="Audio Recording 19.01.2023, 10:59:18">
            <a:hlinkClick r:id="" action="ppaction://media"/>
            <a:extLst>
              <a:ext uri="{FF2B5EF4-FFF2-40B4-BE49-F238E27FC236}">
                <a16:creationId xmlns:a16="http://schemas.microsoft.com/office/drawing/2014/main" id="{6F971630-27F9-B74E-8282-3793A8A302A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201385" y="1348590"/>
            <a:ext cx="468000" cy="468000"/>
          </a:xfrm>
          <a:prstGeom prst="rect">
            <a:avLst/>
          </a:prstGeom>
        </p:spPr>
      </p:pic>
      <p:pic>
        <p:nvPicPr>
          <p:cNvPr id="51" name="Audio Recording 19.01.2023, 10:59:30">
            <a:hlinkClick r:id="" action="ppaction://media"/>
            <a:extLst>
              <a:ext uri="{FF2B5EF4-FFF2-40B4-BE49-F238E27FC236}">
                <a16:creationId xmlns:a16="http://schemas.microsoft.com/office/drawing/2014/main" id="{E8038FCF-9A82-9058-2BA4-E8C54AC7991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242397" y="2973500"/>
            <a:ext cx="468000" cy="468000"/>
          </a:xfrm>
          <a:prstGeom prst="rect">
            <a:avLst/>
          </a:prstGeom>
        </p:spPr>
      </p:pic>
      <p:pic>
        <p:nvPicPr>
          <p:cNvPr id="52" name="Audio Recording 19.01.2023, 10:59:37">
            <a:hlinkClick r:id="" action="ppaction://media"/>
            <a:extLst>
              <a:ext uri="{FF2B5EF4-FFF2-40B4-BE49-F238E27FC236}">
                <a16:creationId xmlns:a16="http://schemas.microsoft.com/office/drawing/2014/main" id="{063C7BB1-780F-4D73-1581-8C518B46A5BF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19325" y="5118716"/>
            <a:ext cx="468000" cy="468000"/>
          </a:xfrm>
          <a:prstGeom prst="rect">
            <a:avLst/>
          </a:prstGeom>
        </p:spPr>
      </p:pic>
      <p:pic>
        <p:nvPicPr>
          <p:cNvPr id="53" name="Audio Recording 19.01.2023, 10:59:44">
            <a:hlinkClick r:id="" action="ppaction://media"/>
            <a:extLst>
              <a:ext uri="{FF2B5EF4-FFF2-40B4-BE49-F238E27FC236}">
                <a16:creationId xmlns:a16="http://schemas.microsoft.com/office/drawing/2014/main" id="{E0FA135B-8F36-3182-38EC-598C83025682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16443" y="5155313"/>
            <a:ext cx="468000" cy="468000"/>
          </a:xfrm>
          <a:prstGeom prst="rect">
            <a:avLst/>
          </a:prstGeom>
        </p:spPr>
      </p:pic>
      <p:pic>
        <p:nvPicPr>
          <p:cNvPr id="54" name="Audio Recording 19.01.2023, 10:59:50">
            <a:hlinkClick r:id="" action="ppaction://media"/>
            <a:extLst>
              <a:ext uri="{FF2B5EF4-FFF2-40B4-BE49-F238E27FC236}">
                <a16:creationId xmlns:a16="http://schemas.microsoft.com/office/drawing/2014/main" id="{9DB21221-FB38-7409-FC80-7E5EA37881CD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23548" y="5144360"/>
            <a:ext cx="468000" cy="468000"/>
          </a:xfrm>
          <a:prstGeom prst="rect">
            <a:avLst/>
          </a:prstGeom>
        </p:spPr>
      </p:pic>
      <p:pic>
        <p:nvPicPr>
          <p:cNvPr id="55" name="Audio Recording 19.01.2023, 11:00:00">
            <a:hlinkClick r:id="" action="ppaction://media"/>
            <a:extLst>
              <a:ext uri="{FF2B5EF4-FFF2-40B4-BE49-F238E27FC236}">
                <a16:creationId xmlns:a16="http://schemas.microsoft.com/office/drawing/2014/main" id="{D1E27A12-4B37-92E8-25C0-6C7F7BE3231A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244375" y="5097341"/>
            <a:ext cx="468000" cy="468000"/>
          </a:xfrm>
          <a:prstGeom prst="rect">
            <a:avLst/>
          </a:prstGeom>
        </p:spPr>
      </p:pic>
      <p:sp>
        <p:nvSpPr>
          <p:cNvPr id="41" name="Textfeld 40">
            <a:extLst>
              <a:ext uri="{FF2B5EF4-FFF2-40B4-BE49-F238E27FC236}">
                <a16:creationId xmlns:a16="http://schemas.microsoft.com/office/drawing/2014/main" id="{52EEA41B-58AB-BA5A-113C-0DAC4F1C047D}"/>
              </a:ext>
            </a:extLst>
          </p:cNvPr>
          <p:cNvSpPr txBox="1"/>
          <p:nvPr/>
        </p:nvSpPr>
        <p:spPr>
          <a:xfrm>
            <a:off x="3796830" y="63939"/>
            <a:ext cx="2719615" cy="725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Adunarea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o-R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în scris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[</a:t>
            </a: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adunarea in sskriss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]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4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02736E0-5259-58C2-A1A0-047A26942D3F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9">
            <a:lum bright="70000" contrast="-70000"/>
          </a:blip>
          <a:stretch>
            <a:fillRect/>
          </a:stretch>
        </p:blipFill>
        <p:spPr>
          <a:xfrm>
            <a:off x="6610536" y="244845"/>
            <a:ext cx="432000" cy="432000"/>
          </a:xfrm>
          <a:prstGeom prst="rect">
            <a:avLst/>
          </a:prstGeom>
        </p:spPr>
      </p:pic>
      <p:pic>
        <p:nvPicPr>
          <p:cNvPr id="4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C2CA854-38D0-5F68-C4E6-AEDC3E1702C5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9">
            <a:lum bright="70000" contrast="-70000"/>
          </a:blip>
          <a:stretch>
            <a:fillRect/>
          </a:stretch>
        </p:blipFill>
        <p:spPr>
          <a:xfrm>
            <a:off x="2849243" y="1952339"/>
            <a:ext cx="432000" cy="432000"/>
          </a:xfrm>
          <a:prstGeom prst="rect">
            <a:avLst/>
          </a:prstGeom>
        </p:spPr>
      </p:pic>
      <p:pic>
        <p:nvPicPr>
          <p:cNvPr id="4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B70A849-E8F1-6970-19B6-98020F11865C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9">
            <a:lum bright="70000" contrast="-70000"/>
          </a:blip>
          <a:stretch>
            <a:fillRect/>
          </a:stretch>
        </p:blipFill>
        <p:spPr>
          <a:xfrm>
            <a:off x="2800935" y="3640140"/>
            <a:ext cx="432000" cy="432000"/>
          </a:xfrm>
          <a:prstGeom prst="rect">
            <a:avLst/>
          </a:prstGeom>
        </p:spPr>
      </p:pic>
      <p:pic>
        <p:nvPicPr>
          <p:cNvPr id="4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1347BAB-3375-DC02-6E21-12AC6130BDA7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40">
            <a:lum bright="70000" contrast="-70000"/>
          </a:blip>
          <a:stretch>
            <a:fillRect/>
          </a:stretch>
        </p:blipFill>
        <p:spPr>
          <a:xfrm>
            <a:off x="9225012" y="1962629"/>
            <a:ext cx="432000" cy="432000"/>
          </a:xfrm>
          <a:prstGeom prst="rect">
            <a:avLst/>
          </a:prstGeom>
        </p:spPr>
      </p:pic>
      <p:pic>
        <p:nvPicPr>
          <p:cNvPr id="4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D733B63-9A71-1C4E-BB81-9BA29892E693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39">
            <a:lum bright="70000" contrast="-70000"/>
          </a:blip>
          <a:stretch>
            <a:fillRect/>
          </a:stretch>
        </p:blipFill>
        <p:spPr>
          <a:xfrm>
            <a:off x="9242397" y="3691749"/>
            <a:ext cx="432000" cy="432000"/>
          </a:xfrm>
          <a:prstGeom prst="rect">
            <a:avLst/>
          </a:prstGeom>
        </p:spPr>
      </p:pic>
      <p:pic>
        <p:nvPicPr>
          <p:cNvPr id="6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9A2C421-172C-41E7-0C63-E55567A88A62}"/>
              </a:ext>
            </a:extLst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39">
            <a:lum bright="70000" contrast="-70000"/>
          </a:blip>
          <a:stretch>
            <a:fillRect/>
          </a:stretch>
        </p:blipFill>
        <p:spPr>
          <a:xfrm>
            <a:off x="2108816" y="5875889"/>
            <a:ext cx="432000" cy="432000"/>
          </a:xfrm>
          <a:prstGeom prst="rect">
            <a:avLst/>
          </a:prstGeom>
        </p:spPr>
      </p:pic>
      <p:pic>
        <p:nvPicPr>
          <p:cNvPr id="6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46D6E39-18FD-94EC-D69A-72366BEFD944}"/>
              </a:ext>
            </a:extLst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39">
            <a:lum bright="70000" contrast="-70000"/>
          </a:blip>
          <a:stretch>
            <a:fillRect/>
          </a:stretch>
        </p:blipFill>
        <p:spPr>
          <a:xfrm>
            <a:off x="4516443" y="5863404"/>
            <a:ext cx="432000" cy="432000"/>
          </a:xfrm>
          <a:prstGeom prst="rect">
            <a:avLst/>
          </a:prstGeom>
        </p:spPr>
      </p:pic>
      <p:pic>
        <p:nvPicPr>
          <p:cNvPr id="6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3669BFB-33D4-AE9D-C258-AE2189741551}"/>
              </a:ext>
            </a:extLst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39">
            <a:lum bright="70000" contrast="-70000"/>
          </a:blip>
          <a:stretch>
            <a:fillRect/>
          </a:stretch>
        </p:blipFill>
        <p:spPr>
          <a:xfrm>
            <a:off x="6959548" y="6140081"/>
            <a:ext cx="432000" cy="432000"/>
          </a:xfrm>
          <a:prstGeom prst="rect">
            <a:avLst/>
          </a:prstGeom>
        </p:spPr>
      </p:pic>
      <p:pic>
        <p:nvPicPr>
          <p:cNvPr id="6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370772B-3DA2-AECB-C4E8-8CAA7D28D85A}"/>
              </a:ext>
            </a:extLst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39">
            <a:lum bright="70000" contrast="-70000"/>
          </a:blip>
          <a:stretch>
            <a:fillRect/>
          </a:stretch>
        </p:blipFill>
        <p:spPr>
          <a:xfrm>
            <a:off x="9285457" y="6096490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3983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bgerundetes Rechteck 26">
            <a:extLst>
              <a:ext uri="{FF2B5EF4-FFF2-40B4-BE49-F238E27FC236}">
                <a16:creationId xmlns:a16="http://schemas.microsoft.com/office/drawing/2014/main" id="{20D21E8B-A6FB-7BF4-2B40-C8450584CC28}"/>
              </a:ext>
            </a:extLst>
          </p:cNvPr>
          <p:cNvSpPr/>
          <p:nvPr/>
        </p:nvSpPr>
        <p:spPr>
          <a:xfrm>
            <a:off x="6688352" y="3981508"/>
            <a:ext cx="3053064" cy="1476000"/>
          </a:xfrm>
          <a:prstGeom prst="roundRect">
            <a:avLst>
              <a:gd name="adj" fmla="val 332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8" name="Abgerundetes Rechteck 27">
            <a:extLst>
              <a:ext uri="{FF2B5EF4-FFF2-40B4-BE49-F238E27FC236}">
                <a16:creationId xmlns:a16="http://schemas.microsoft.com/office/drawing/2014/main" id="{A3477AD6-0A9C-982A-2B16-0E5547225F12}"/>
              </a:ext>
            </a:extLst>
          </p:cNvPr>
          <p:cNvSpPr/>
          <p:nvPr/>
        </p:nvSpPr>
        <p:spPr>
          <a:xfrm>
            <a:off x="3437646" y="3981508"/>
            <a:ext cx="3053065" cy="1476000"/>
          </a:xfrm>
          <a:prstGeom prst="roundRect">
            <a:avLst>
              <a:gd name="adj" fmla="val 332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36AE6014-EAF0-34BD-F6FB-C02AF38648C3}"/>
              </a:ext>
            </a:extLst>
          </p:cNvPr>
          <p:cNvSpPr/>
          <p:nvPr/>
        </p:nvSpPr>
        <p:spPr>
          <a:xfrm>
            <a:off x="194679" y="3981508"/>
            <a:ext cx="3053066" cy="1476000"/>
          </a:xfrm>
          <a:prstGeom prst="roundRect">
            <a:avLst>
              <a:gd name="adj" fmla="val 332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D37971C5-B745-44E6-4DF1-B82C42067BF3}"/>
              </a:ext>
            </a:extLst>
          </p:cNvPr>
          <p:cNvGrpSpPr/>
          <p:nvPr/>
        </p:nvGrpSpPr>
        <p:grpSpPr>
          <a:xfrm>
            <a:off x="290315" y="4047955"/>
            <a:ext cx="2376007" cy="1343105"/>
            <a:chOff x="-1549678" y="1609700"/>
            <a:chExt cx="1459728" cy="422453"/>
          </a:xfrm>
        </p:grpSpPr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20D0C682-F605-D821-5605-AEE801F49B0D}"/>
                </a:ext>
              </a:extLst>
            </p:cNvPr>
            <p:cNvSpPr txBox="1"/>
            <p:nvPr/>
          </p:nvSpPr>
          <p:spPr>
            <a:xfrm>
              <a:off x="-1549678" y="1609700"/>
              <a:ext cx="1459724" cy="11781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1 </a:t>
              </a:r>
              <a:r>
                <a:rPr lang="de-DE" sz="1600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E</a:t>
              </a:r>
              <a:r>
                <a:rPr lang="de-DE" sz="1600" dirty="0">
                  <a:latin typeface="Comic Sans MS" panose="030F0902030302020204" pitchFamily="66" charset="0"/>
                </a:rPr>
                <a:t> plus 7 </a:t>
              </a:r>
              <a:r>
                <a:rPr lang="de-DE" sz="1600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E</a:t>
              </a:r>
              <a:r>
                <a:rPr lang="de-DE" sz="1600" dirty="0">
                  <a:latin typeface="Comic Sans MS" panose="030F0902030302020204" pitchFamily="66" charset="0"/>
                </a:rPr>
                <a:t> gleich 8 </a:t>
              </a:r>
              <a:r>
                <a:rPr lang="de-DE" sz="1600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E</a:t>
              </a:r>
              <a:r>
                <a:rPr lang="de-DE" sz="1600" dirty="0">
                  <a:latin typeface="Comic Sans MS" panose="030F0902030302020204" pitchFamily="66" charset="0"/>
                </a:rPr>
                <a:t>.  </a:t>
              </a:r>
              <a:endParaRPr lang="de-DE" dirty="0">
                <a:latin typeface="Comic Sans MS" panose="030F0902030302020204" pitchFamily="66" charset="0"/>
              </a:endParaRPr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B747F0CA-4107-A596-DA18-2DFCE792F8EA}"/>
                </a:ext>
              </a:extLst>
            </p:cNvPr>
            <p:cNvSpPr txBox="1"/>
            <p:nvPr/>
          </p:nvSpPr>
          <p:spPr>
            <a:xfrm>
              <a:off x="-1549674" y="1776094"/>
              <a:ext cx="1459724" cy="256059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16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1 </a:t>
              </a:r>
              <a:r>
                <a:rPr lang="ro-RO" altLang="de-DE" sz="1600" dirty="0">
                  <a:solidFill>
                    <a:srgbClr val="A6B727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U</a:t>
              </a:r>
              <a:r>
                <a:rPr lang="ro-RO" altLang="de-DE" sz="16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plus 7 </a:t>
              </a:r>
              <a:r>
                <a:rPr lang="ro-RO" altLang="de-DE" sz="1600" dirty="0">
                  <a:solidFill>
                    <a:srgbClr val="A6B727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U</a:t>
              </a:r>
              <a:r>
                <a:rPr lang="ro-RO" altLang="de-DE" sz="16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egal 8 </a:t>
              </a:r>
              <a:r>
                <a:rPr lang="ro-RO" altLang="de-DE" sz="1600" dirty="0">
                  <a:solidFill>
                    <a:srgbClr val="A6B727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U</a:t>
              </a:r>
              <a:r>
                <a:rPr lang="ro-RO" altLang="de-DE" sz="16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de-DE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un U pluss schapte U egal opt U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9C58784E-6464-F2F3-0BC4-6EB06BE1C3CC}"/>
              </a:ext>
            </a:extLst>
          </p:cNvPr>
          <p:cNvGrpSpPr/>
          <p:nvPr/>
        </p:nvGrpSpPr>
        <p:grpSpPr>
          <a:xfrm>
            <a:off x="3529770" y="4064892"/>
            <a:ext cx="2447999" cy="1326168"/>
            <a:chOff x="-1549678" y="1609700"/>
            <a:chExt cx="1439059" cy="449235"/>
          </a:xfrm>
        </p:grpSpPr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C6A8FCEA-35E2-0880-F4E0-0D6A340621E1}"/>
                </a:ext>
              </a:extLst>
            </p:cNvPr>
            <p:cNvSpPr txBox="1"/>
            <p:nvPr/>
          </p:nvSpPr>
          <p:spPr>
            <a:xfrm>
              <a:off x="-1549678" y="1609700"/>
              <a:ext cx="1439059" cy="12688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2 </a:t>
              </a:r>
              <a:r>
                <a:rPr lang="de-DE" sz="1600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Z</a:t>
              </a:r>
              <a:r>
                <a:rPr lang="de-DE" sz="1600" dirty="0">
                  <a:latin typeface="Comic Sans MS" panose="030F0902030302020204" pitchFamily="66" charset="0"/>
                </a:rPr>
                <a:t> plus 4 </a:t>
              </a:r>
              <a:r>
                <a:rPr lang="de-DE" sz="1600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Z</a:t>
              </a:r>
              <a:r>
                <a:rPr lang="de-DE" sz="1600" dirty="0">
                  <a:latin typeface="Comic Sans MS" panose="030F0902030302020204" pitchFamily="66" charset="0"/>
                </a:rPr>
                <a:t> gleich 6 </a:t>
              </a:r>
              <a:r>
                <a:rPr lang="de-DE" sz="1600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Z</a:t>
              </a:r>
              <a:r>
                <a:rPr lang="de-DE" sz="1600" dirty="0">
                  <a:latin typeface="Comic Sans MS" panose="030F0902030302020204" pitchFamily="66" charset="0"/>
                </a:rPr>
                <a:t>.  </a:t>
              </a:r>
              <a:endParaRPr lang="de-DE" dirty="0">
                <a:latin typeface="Comic Sans MS" panose="030F0902030302020204" pitchFamily="66" charset="0"/>
              </a:endParaRPr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6A08EB7D-6264-3C4B-F19E-B3C4F21814C5}"/>
                </a:ext>
              </a:extLst>
            </p:cNvPr>
            <p:cNvSpPr txBox="1"/>
            <p:nvPr/>
          </p:nvSpPr>
          <p:spPr>
            <a:xfrm>
              <a:off x="-1549678" y="1783165"/>
              <a:ext cx="1439059" cy="275770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16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2 </a:t>
              </a:r>
              <a:r>
                <a:rPr lang="ro-RO" altLang="de-DE" sz="1600" dirty="0">
                  <a:solidFill>
                    <a:srgbClr val="0070C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Z</a:t>
              </a:r>
              <a:r>
                <a:rPr lang="ro-RO" altLang="de-DE" sz="16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plus 4 </a:t>
              </a:r>
              <a:r>
                <a:rPr lang="ro-RO" altLang="de-DE" sz="1600" dirty="0">
                  <a:solidFill>
                    <a:srgbClr val="0070C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Z</a:t>
              </a:r>
              <a:r>
                <a:rPr lang="ro-RO" altLang="de-DE" sz="16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egal 6 </a:t>
              </a:r>
              <a:r>
                <a:rPr lang="ro-RO" altLang="de-DE" sz="1600" dirty="0">
                  <a:solidFill>
                    <a:srgbClr val="0070C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Z</a:t>
              </a:r>
              <a:r>
                <a:rPr lang="ro-RO" altLang="de-DE" sz="16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de-DE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doj Z pluss patru Z egal 6 Z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DE2CB476-1B98-3589-B337-261702376DB1}"/>
              </a:ext>
            </a:extLst>
          </p:cNvPr>
          <p:cNvGrpSpPr/>
          <p:nvPr/>
        </p:nvGrpSpPr>
        <p:grpSpPr>
          <a:xfrm>
            <a:off x="6790881" y="4047955"/>
            <a:ext cx="2484001" cy="1344751"/>
            <a:chOff x="-1549679" y="1609700"/>
            <a:chExt cx="1670749" cy="452230"/>
          </a:xfrm>
        </p:grpSpPr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30222EFF-2914-ACF7-E66F-B824E17AFFF7}"/>
                </a:ext>
              </a:extLst>
            </p:cNvPr>
            <p:cNvSpPr txBox="1"/>
            <p:nvPr/>
          </p:nvSpPr>
          <p:spPr>
            <a:xfrm>
              <a:off x="-1549678" y="1609700"/>
              <a:ext cx="1670748" cy="12596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6 </a:t>
              </a:r>
              <a:r>
                <a:rPr lang="de-DE" sz="1600" dirty="0">
                  <a:solidFill>
                    <a:schemeClr val="accent6"/>
                  </a:solidFill>
                  <a:latin typeface="Comic Sans MS" panose="030F0902030302020204" pitchFamily="66" charset="0"/>
                </a:rPr>
                <a:t>H</a:t>
              </a:r>
              <a:r>
                <a:rPr lang="de-DE" sz="1600" dirty="0">
                  <a:latin typeface="Comic Sans MS" panose="030F0902030302020204" pitchFamily="66" charset="0"/>
                </a:rPr>
                <a:t> plus 3 </a:t>
              </a:r>
              <a:r>
                <a:rPr lang="de-DE" sz="1600" dirty="0">
                  <a:solidFill>
                    <a:schemeClr val="accent6"/>
                  </a:solidFill>
                  <a:latin typeface="Comic Sans MS" panose="030F0902030302020204" pitchFamily="66" charset="0"/>
                </a:rPr>
                <a:t>H</a:t>
              </a:r>
              <a:r>
                <a:rPr lang="de-DE" sz="1600" dirty="0">
                  <a:latin typeface="Comic Sans MS" panose="030F0902030302020204" pitchFamily="66" charset="0"/>
                </a:rPr>
                <a:t> gleich 9 </a:t>
              </a:r>
              <a:r>
                <a:rPr lang="de-DE" sz="1600" dirty="0">
                  <a:solidFill>
                    <a:schemeClr val="accent6"/>
                  </a:solidFill>
                  <a:latin typeface="Comic Sans MS" panose="030F0902030302020204" pitchFamily="66" charset="0"/>
                </a:rPr>
                <a:t>H</a:t>
              </a:r>
              <a:r>
                <a:rPr lang="de-DE" sz="1600" dirty="0">
                  <a:latin typeface="Comic Sans MS" panose="030F0902030302020204" pitchFamily="66" charset="0"/>
                </a:rPr>
                <a:t>.  </a:t>
              </a:r>
              <a:endParaRPr lang="de-DE" dirty="0">
                <a:latin typeface="Comic Sans MS" panose="030F0902030302020204" pitchFamily="66" charset="0"/>
              </a:endParaRPr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0CAA344D-C234-CA78-BD4A-A1667EA083D0}"/>
                </a:ext>
              </a:extLst>
            </p:cNvPr>
            <p:cNvSpPr txBox="1"/>
            <p:nvPr/>
          </p:nvSpPr>
          <p:spPr>
            <a:xfrm>
              <a:off x="-1549679" y="1788157"/>
              <a:ext cx="1670748" cy="273773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16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6 </a:t>
              </a:r>
              <a:r>
                <a:rPr lang="ro-RO" altLang="de-DE" sz="1600" dirty="0">
                  <a:solidFill>
                    <a:srgbClr val="DF5327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</a:t>
              </a:r>
              <a:r>
                <a:rPr lang="ro-RO" altLang="de-DE" sz="16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plus 3 </a:t>
              </a:r>
              <a:r>
                <a:rPr lang="ro-RO" altLang="de-DE" sz="1600" dirty="0">
                  <a:solidFill>
                    <a:srgbClr val="DF5327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</a:t>
              </a:r>
              <a:r>
                <a:rPr lang="ro-RO" altLang="de-DE" sz="16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egal 9 </a:t>
              </a:r>
              <a:r>
                <a:rPr lang="ro-RO" altLang="de-DE" sz="1600" dirty="0">
                  <a:solidFill>
                    <a:srgbClr val="DF5327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</a:t>
              </a:r>
              <a:r>
                <a:rPr lang="ro-RO" altLang="de-DE" sz="16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de-DE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schasse S pluss trej S egal noua S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5" name="Rechteck 4">
            <a:extLst>
              <a:ext uri="{FF2B5EF4-FFF2-40B4-BE49-F238E27FC236}">
                <a16:creationId xmlns:a16="http://schemas.microsoft.com/office/drawing/2014/main" id="{06976275-71C9-4BC2-7159-E5D648180C08}"/>
              </a:ext>
            </a:extLst>
          </p:cNvPr>
          <p:cNvSpPr/>
          <p:nvPr/>
        </p:nvSpPr>
        <p:spPr>
          <a:xfrm>
            <a:off x="176268" y="184253"/>
            <a:ext cx="39188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Addieren</a:t>
            </a:r>
          </a:p>
        </p:txBody>
      </p:sp>
      <p:pic>
        <p:nvPicPr>
          <p:cNvPr id="4" name="Audio Recording 19.01.2023, 10:56:07">
            <a:hlinkClick r:id="" action="ppaction://media"/>
            <a:extLst>
              <a:ext uri="{FF2B5EF4-FFF2-40B4-BE49-F238E27FC236}">
                <a16:creationId xmlns:a16="http://schemas.microsoft.com/office/drawing/2014/main" id="{81808753-01C0-3ECC-B4F5-0E629A259F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81243" y="222545"/>
            <a:ext cx="468000" cy="468000"/>
          </a:xfrm>
          <a:prstGeom prst="rect">
            <a:avLst/>
          </a:prstGeom>
        </p:spPr>
      </p:pic>
      <p:pic>
        <p:nvPicPr>
          <p:cNvPr id="16" name="Audio Recording 19.01.2023, 11:00:47">
            <a:hlinkClick r:id="" action="ppaction://media"/>
            <a:extLst>
              <a:ext uri="{FF2B5EF4-FFF2-40B4-BE49-F238E27FC236}">
                <a16:creationId xmlns:a16="http://schemas.microsoft.com/office/drawing/2014/main" id="{E1652FD8-6532-6016-BCAD-83E0BB7D399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58432" y="4001239"/>
            <a:ext cx="468000" cy="468000"/>
          </a:xfrm>
          <a:prstGeom prst="rect">
            <a:avLst/>
          </a:prstGeom>
        </p:spPr>
      </p:pic>
      <p:pic>
        <p:nvPicPr>
          <p:cNvPr id="19" name="Audio Recording 19.01.2023, 11:01:07">
            <a:hlinkClick r:id="" action="ppaction://media"/>
            <a:extLst>
              <a:ext uri="{FF2B5EF4-FFF2-40B4-BE49-F238E27FC236}">
                <a16:creationId xmlns:a16="http://schemas.microsoft.com/office/drawing/2014/main" id="{EC0387FC-F778-0D74-59F0-3FD3EE3C76F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273416" y="4011430"/>
            <a:ext cx="468000" cy="468000"/>
          </a:xfrm>
          <a:prstGeom prst="rect">
            <a:avLst/>
          </a:prstGeom>
        </p:spPr>
      </p:pic>
      <p:pic>
        <p:nvPicPr>
          <p:cNvPr id="23" name="Audio Recording 19.01.2023, 11:01:36">
            <a:hlinkClick r:id="" action="ppaction://media"/>
            <a:extLst>
              <a:ext uri="{FF2B5EF4-FFF2-40B4-BE49-F238E27FC236}">
                <a16:creationId xmlns:a16="http://schemas.microsoft.com/office/drawing/2014/main" id="{6BC77D9F-83B0-7A18-3BF5-F80C26DB6D4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22711" y="4064892"/>
            <a:ext cx="468000" cy="468000"/>
          </a:xfrm>
          <a:prstGeom prst="rect">
            <a:avLst/>
          </a:prstGeom>
        </p:spPr>
      </p:pic>
      <p:graphicFrame>
        <p:nvGraphicFramePr>
          <p:cNvPr id="33" name="Tabelle 9">
            <a:extLst>
              <a:ext uri="{FF2B5EF4-FFF2-40B4-BE49-F238E27FC236}">
                <a16:creationId xmlns:a16="http://schemas.microsoft.com/office/drawing/2014/main" id="{EBE445D4-75B9-D4BC-EFAF-BB204A2AA1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511152"/>
              </p:ext>
            </p:extLst>
          </p:nvPr>
        </p:nvGraphicFramePr>
        <p:xfrm>
          <a:off x="880365" y="1466580"/>
          <a:ext cx="1762892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723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440723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440723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440723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+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34" name="Gerade Verbindung 33">
            <a:extLst>
              <a:ext uri="{FF2B5EF4-FFF2-40B4-BE49-F238E27FC236}">
                <a16:creationId xmlns:a16="http://schemas.microsoft.com/office/drawing/2014/main" id="{B8628242-F80B-663F-AF0B-A78DD76B19A1}"/>
              </a:ext>
            </a:extLst>
          </p:cNvPr>
          <p:cNvCxnSpPr>
            <a:cxnSpLocks/>
          </p:cNvCxnSpPr>
          <p:nvPr/>
        </p:nvCxnSpPr>
        <p:spPr>
          <a:xfrm>
            <a:off x="871656" y="3180326"/>
            <a:ext cx="1762892" cy="0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35" name="Tabelle 9">
            <a:extLst>
              <a:ext uri="{FF2B5EF4-FFF2-40B4-BE49-F238E27FC236}">
                <a16:creationId xmlns:a16="http://schemas.microsoft.com/office/drawing/2014/main" id="{80EA5F04-03B2-8C5C-191D-6AAC5B7B7B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955771"/>
              </p:ext>
            </p:extLst>
          </p:nvPr>
        </p:nvGraphicFramePr>
        <p:xfrm>
          <a:off x="4064946" y="1472818"/>
          <a:ext cx="1756800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4392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4392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4392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+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graphicFrame>
        <p:nvGraphicFramePr>
          <p:cNvPr id="36" name="Tabelle 9">
            <a:extLst>
              <a:ext uri="{FF2B5EF4-FFF2-40B4-BE49-F238E27FC236}">
                <a16:creationId xmlns:a16="http://schemas.microsoft.com/office/drawing/2014/main" id="{8A0A9CD4-68E5-15CA-EE2A-D38DEA8934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90245"/>
              </p:ext>
            </p:extLst>
          </p:nvPr>
        </p:nvGraphicFramePr>
        <p:xfrm>
          <a:off x="7294235" y="1466580"/>
          <a:ext cx="1756800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4392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4392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4392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+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9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37" name="Gerade Verbindung 36">
            <a:extLst>
              <a:ext uri="{FF2B5EF4-FFF2-40B4-BE49-F238E27FC236}">
                <a16:creationId xmlns:a16="http://schemas.microsoft.com/office/drawing/2014/main" id="{CE8032CF-116E-40BC-8F08-BF1EE208958B}"/>
              </a:ext>
            </a:extLst>
          </p:cNvPr>
          <p:cNvCxnSpPr>
            <a:cxnSpLocks/>
          </p:cNvCxnSpPr>
          <p:nvPr/>
        </p:nvCxnSpPr>
        <p:spPr>
          <a:xfrm>
            <a:off x="4062109" y="3200201"/>
            <a:ext cx="1762892" cy="0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Gerade Verbindung 37">
            <a:extLst>
              <a:ext uri="{FF2B5EF4-FFF2-40B4-BE49-F238E27FC236}">
                <a16:creationId xmlns:a16="http://schemas.microsoft.com/office/drawing/2014/main" id="{0D9A5F4F-72D7-F1ED-3A3E-FE1E1C49C94A}"/>
              </a:ext>
            </a:extLst>
          </p:cNvPr>
          <p:cNvCxnSpPr>
            <a:cxnSpLocks/>
          </p:cNvCxnSpPr>
          <p:nvPr/>
        </p:nvCxnSpPr>
        <p:spPr>
          <a:xfrm>
            <a:off x="7288143" y="3190263"/>
            <a:ext cx="1762892" cy="0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Abgerundetes Rechteck 38">
            <a:extLst>
              <a:ext uri="{FF2B5EF4-FFF2-40B4-BE49-F238E27FC236}">
                <a16:creationId xmlns:a16="http://schemas.microsoft.com/office/drawing/2014/main" id="{F3F081E0-C031-62AA-F4B9-D9A6E00F888A}"/>
              </a:ext>
            </a:extLst>
          </p:cNvPr>
          <p:cNvSpPr/>
          <p:nvPr/>
        </p:nvSpPr>
        <p:spPr>
          <a:xfrm>
            <a:off x="7736852" y="1478542"/>
            <a:ext cx="429443" cy="2148038"/>
          </a:xfrm>
          <a:prstGeom prst="roundRect">
            <a:avLst>
              <a:gd name="adj" fmla="val 1054"/>
            </a:avLst>
          </a:prstGeom>
          <a:solidFill>
            <a:schemeClr val="accent6">
              <a:alpha val="1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Abgerundetes Rechteck 39">
            <a:extLst>
              <a:ext uri="{FF2B5EF4-FFF2-40B4-BE49-F238E27FC236}">
                <a16:creationId xmlns:a16="http://schemas.microsoft.com/office/drawing/2014/main" id="{4A187106-7141-F888-D627-E9C8A3632135}"/>
              </a:ext>
            </a:extLst>
          </p:cNvPr>
          <p:cNvSpPr/>
          <p:nvPr/>
        </p:nvSpPr>
        <p:spPr>
          <a:xfrm>
            <a:off x="4953000" y="1490505"/>
            <a:ext cx="420858" cy="2136075"/>
          </a:xfrm>
          <a:prstGeom prst="roundRect">
            <a:avLst>
              <a:gd name="adj" fmla="val 1054"/>
            </a:avLst>
          </a:prstGeom>
          <a:solidFill>
            <a:srgbClr val="0070C0">
              <a:alpha val="1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Abgerundetes Rechteck 40">
            <a:extLst>
              <a:ext uri="{FF2B5EF4-FFF2-40B4-BE49-F238E27FC236}">
                <a16:creationId xmlns:a16="http://schemas.microsoft.com/office/drawing/2014/main" id="{519FAB7C-6595-205F-A073-07DFE49A3455}"/>
              </a:ext>
            </a:extLst>
          </p:cNvPr>
          <p:cNvSpPr/>
          <p:nvPr/>
        </p:nvSpPr>
        <p:spPr>
          <a:xfrm>
            <a:off x="2212052" y="1479097"/>
            <a:ext cx="422496" cy="2147483"/>
          </a:xfrm>
          <a:prstGeom prst="roundRect">
            <a:avLst>
              <a:gd name="adj" fmla="val 1054"/>
            </a:avLst>
          </a:prstGeom>
          <a:solidFill>
            <a:schemeClr val="accent2">
              <a:alpha val="1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D362A5B-881A-AEDD-EF4A-135B18873E62}"/>
              </a:ext>
            </a:extLst>
          </p:cNvPr>
          <p:cNvSpPr txBox="1"/>
          <p:nvPr/>
        </p:nvSpPr>
        <p:spPr>
          <a:xfrm>
            <a:off x="3796830" y="63939"/>
            <a:ext cx="2719615" cy="725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Adunarea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o-R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în scris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[</a:t>
            </a: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adunarea in sskriss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]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FE3F482-F80C-F3AA-E349-8CE89C3E3896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>
            <a:lum bright="70000" contrast="-70000"/>
          </a:blip>
          <a:stretch>
            <a:fillRect/>
          </a:stretch>
        </p:blipFill>
        <p:spPr>
          <a:xfrm>
            <a:off x="6610536" y="244845"/>
            <a:ext cx="432000" cy="4320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F97A61B-2E07-7E76-C4C6-CC0A390984C7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>
            <a:lum bright="70000" contrast="-70000"/>
          </a:blip>
          <a:stretch>
            <a:fillRect/>
          </a:stretch>
        </p:blipFill>
        <p:spPr>
          <a:xfrm>
            <a:off x="2748750" y="4814177"/>
            <a:ext cx="432000" cy="4320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8610D21-BD3A-3854-3C48-6DD3E94C6B7F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0">
            <a:lum bright="70000" contrast="-70000"/>
          </a:blip>
          <a:stretch>
            <a:fillRect/>
          </a:stretch>
        </p:blipFill>
        <p:spPr>
          <a:xfrm>
            <a:off x="6022968" y="4739650"/>
            <a:ext cx="432000" cy="4320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622AA60-7823-95A9-FBC6-DF95B2250757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0">
            <a:lum bright="70000" contrast="-70000"/>
          </a:blip>
          <a:stretch>
            <a:fillRect/>
          </a:stretch>
        </p:blipFill>
        <p:spPr>
          <a:xfrm>
            <a:off x="9274882" y="4711968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19908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 mute="1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Abgerundetes Rechteck 100">
            <a:extLst>
              <a:ext uri="{FF2B5EF4-FFF2-40B4-BE49-F238E27FC236}">
                <a16:creationId xmlns:a16="http://schemas.microsoft.com/office/drawing/2014/main" id="{4A1A625F-E273-CE25-6D5A-36E36487D13D}"/>
              </a:ext>
            </a:extLst>
          </p:cNvPr>
          <p:cNvSpPr/>
          <p:nvPr/>
        </p:nvSpPr>
        <p:spPr>
          <a:xfrm>
            <a:off x="283026" y="1091390"/>
            <a:ext cx="4517325" cy="1984475"/>
          </a:xfrm>
          <a:prstGeom prst="roundRect">
            <a:avLst>
              <a:gd name="adj" fmla="val 5375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91C2DC70-DB6E-7810-4088-ED97803F8D1B}"/>
              </a:ext>
            </a:extLst>
          </p:cNvPr>
          <p:cNvGrpSpPr/>
          <p:nvPr/>
        </p:nvGrpSpPr>
        <p:grpSpPr>
          <a:xfrm>
            <a:off x="419695" y="1239154"/>
            <a:ext cx="3942292" cy="1740833"/>
            <a:chOff x="-2022769" y="1517253"/>
            <a:chExt cx="1931516" cy="1740833"/>
          </a:xfrm>
        </p:grpSpPr>
        <p:sp>
          <p:nvSpPr>
            <p:cNvPr id="122" name="Textfeld 121">
              <a:extLst>
                <a:ext uri="{FF2B5EF4-FFF2-40B4-BE49-F238E27FC236}">
                  <a16:creationId xmlns:a16="http://schemas.microsoft.com/office/drawing/2014/main" id="{E01F0060-BB87-B176-CF37-B6A75CDBA54E}"/>
                </a:ext>
              </a:extLst>
            </p:cNvPr>
            <p:cNvSpPr txBox="1"/>
            <p:nvPr/>
          </p:nvSpPr>
          <p:spPr>
            <a:xfrm>
              <a:off x="-2022769" y="1517253"/>
              <a:ext cx="1931516" cy="735270"/>
            </a:xfrm>
            <a:prstGeom prst="roundRect">
              <a:avLst>
                <a:gd name="adj" fmla="val 7251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die schriftliche Addition mit </a:t>
              </a:r>
              <a:r>
                <a:rPr lang="de-DE" sz="2000" b="1" dirty="0">
                  <a:latin typeface="Comic Sans MS" panose="030F0902030302020204" pitchFamily="66" charset="0"/>
                </a:rPr>
                <a:t>Übertrag</a:t>
              </a:r>
              <a:endParaRPr lang="de-DE" sz="2400" b="1" dirty="0">
                <a:latin typeface="Comic Sans MS" panose="030F0902030302020204" pitchFamily="66" charset="0"/>
              </a:endParaRPr>
            </a:p>
          </p:txBody>
        </p:sp>
        <p:sp>
          <p:nvSpPr>
            <p:cNvPr id="123" name="Textfeld 122">
              <a:extLst>
                <a:ext uri="{FF2B5EF4-FFF2-40B4-BE49-F238E27FC236}">
                  <a16:creationId xmlns:a16="http://schemas.microsoft.com/office/drawing/2014/main" id="{321BCA81-72FA-81B3-E390-B05A4BF0FE54}"/>
                </a:ext>
              </a:extLst>
            </p:cNvPr>
            <p:cNvSpPr txBox="1"/>
            <p:nvPr/>
          </p:nvSpPr>
          <p:spPr>
            <a:xfrm>
              <a:off x="-2022769" y="2346305"/>
              <a:ext cx="1931516" cy="911781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 algn="ctr"/>
              <a:r>
                <a:rPr lang="ro-RO" dirty="0">
                  <a:latin typeface="Comic Sans MS" panose="030F0702030302020204" pitchFamily="66" charset="0"/>
                </a:rPr>
                <a:t>Adunarea în scris cu transfer de unitate</a:t>
              </a:r>
              <a:endParaRPr lang="uk-UA" dirty="0">
                <a:latin typeface="Comic Sans MS" panose="030F0702030302020204" pitchFamily="66" charset="0"/>
              </a:endParaRPr>
            </a:p>
            <a:p>
              <a:pPr lvl="0" algn="ctr"/>
              <a:r>
                <a:rPr 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cs typeface="Calibri" panose="020F0502020204030204" pitchFamily="34" charset="0"/>
                </a:rPr>
                <a:t>[</a:t>
              </a:r>
              <a:r>
                <a:rPr lang="ro-RO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cs typeface="Calibri" panose="020F0502020204030204" pitchFamily="34" charset="0"/>
                </a:rPr>
                <a:t>adunarea in sskriss ku transsfer de unitate</a:t>
              </a:r>
              <a:r>
                <a:rPr 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cs typeface="Calibri" panose="020F0502020204030204" pitchFamily="34" charset="0"/>
                </a:rPr>
                <a:t>]</a:t>
              </a:r>
            </a:p>
          </p:txBody>
        </p:sp>
      </p:grp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1E3DA0B8-6A48-2AA1-2245-D66E6A318550}"/>
              </a:ext>
            </a:extLst>
          </p:cNvPr>
          <p:cNvSpPr/>
          <p:nvPr/>
        </p:nvSpPr>
        <p:spPr>
          <a:xfrm>
            <a:off x="6621074" y="4956228"/>
            <a:ext cx="3020092" cy="1508053"/>
          </a:xfrm>
          <a:prstGeom prst="roundRect">
            <a:avLst>
              <a:gd name="adj" fmla="val 508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F722D629-2618-FA74-34CC-1F35B0EA6D9D}"/>
              </a:ext>
            </a:extLst>
          </p:cNvPr>
          <p:cNvGrpSpPr/>
          <p:nvPr/>
        </p:nvGrpSpPr>
        <p:grpSpPr>
          <a:xfrm>
            <a:off x="6745480" y="5078209"/>
            <a:ext cx="2237291" cy="1231527"/>
            <a:chOff x="-1556172" y="1609700"/>
            <a:chExt cx="1556168" cy="1231527"/>
          </a:xfrm>
        </p:grpSpPr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49D0F05B-8CFE-50B3-207E-64131399BC73}"/>
                </a:ext>
              </a:extLst>
            </p:cNvPr>
            <p:cNvSpPr txBox="1"/>
            <p:nvPr/>
          </p:nvSpPr>
          <p:spPr>
            <a:xfrm>
              <a:off x="-1549678" y="1609700"/>
              <a:ext cx="1549674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die Summe</a:t>
              </a:r>
              <a:endParaRPr lang="de-DE" sz="2400" dirty="0">
                <a:latin typeface="Comic Sans MS" panose="030F0902030302020204" pitchFamily="66" charset="0"/>
              </a:endParaRP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A8DEEF64-CB59-FD36-802B-A8FE6441C07B}"/>
                </a:ext>
              </a:extLst>
            </p:cNvPr>
            <p:cNvSpPr txBox="1"/>
            <p:nvPr/>
          </p:nvSpPr>
          <p:spPr>
            <a:xfrm>
              <a:off x="-1556172" y="2189955"/>
              <a:ext cx="1549674" cy="65127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Suma</a:t>
              </a:r>
              <a:endParaRPr lang="de-DE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ssuma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1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12" name="Abgerundetes Rechteck 11">
            <a:extLst>
              <a:ext uri="{FF2B5EF4-FFF2-40B4-BE49-F238E27FC236}">
                <a16:creationId xmlns:a16="http://schemas.microsoft.com/office/drawing/2014/main" id="{9652129B-CFE9-2D47-4CF8-244E58B3F101}"/>
              </a:ext>
            </a:extLst>
          </p:cNvPr>
          <p:cNvSpPr/>
          <p:nvPr/>
        </p:nvSpPr>
        <p:spPr>
          <a:xfrm>
            <a:off x="6621074" y="1688681"/>
            <a:ext cx="3020092" cy="1512000"/>
          </a:xfrm>
          <a:prstGeom prst="roundRect">
            <a:avLst>
              <a:gd name="adj" fmla="val 542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52D9A2A2-3388-A685-EBC3-54930B9CB4C1}"/>
              </a:ext>
            </a:extLst>
          </p:cNvPr>
          <p:cNvGrpSpPr/>
          <p:nvPr/>
        </p:nvGrpSpPr>
        <p:grpSpPr>
          <a:xfrm>
            <a:off x="6745480" y="1824710"/>
            <a:ext cx="2246634" cy="1232671"/>
            <a:chOff x="-1641088" y="1544737"/>
            <a:chExt cx="1549674" cy="990553"/>
          </a:xfrm>
        </p:grpSpPr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9C8A10F4-7516-F56C-6BBE-6D03AA0B446C}"/>
                </a:ext>
              </a:extLst>
            </p:cNvPr>
            <p:cNvSpPr txBox="1"/>
            <p:nvPr/>
          </p:nvSpPr>
          <p:spPr>
            <a:xfrm>
              <a:off x="-1641088" y="1544737"/>
              <a:ext cx="1549674" cy="35572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der 1. Summand  </a:t>
              </a:r>
              <a:endParaRPr lang="de-DE" sz="2400" dirty="0">
                <a:latin typeface="Comic Sans MS" panose="030F0902030302020204" pitchFamily="66" charset="0"/>
              </a:endParaRP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9C1CB1B5-DA29-3062-2DA5-FFA670D66A1C}"/>
                </a:ext>
              </a:extLst>
            </p:cNvPr>
            <p:cNvSpPr txBox="1"/>
            <p:nvPr/>
          </p:nvSpPr>
          <p:spPr>
            <a:xfrm>
              <a:off x="-1641088" y="2011939"/>
              <a:ext cx="1549674" cy="523351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Primul termen</a:t>
              </a:r>
              <a:endParaRPr lang="de-DE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primul termen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3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20" name="Abgerundetes Rechteck 19">
            <a:extLst>
              <a:ext uri="{FF2B5EF4-FFF2-40B4-BE49-F238E27FC236}">
                <a16:creationId xmlns:a16="http://schemas.microsoft.com/office/drawing/2014/main" id="{8AAF059A-80A5-519D-D645-5730784A1F26}"/>
              </a:ext>
            </a:extLst>
          </p:cNvPr>
          <p:cNvSpPr/>
          <p:nvPr/>
        </p:nvSpPr>
        <p:spPr>
          <a:xfrm>
            <a:off x="6621074" y="3312584"/>
            <a:ext cx="3020092" cy="1512000"/>
          </a:xfrm>
          <a:prstGeom prst="roundRect">
            <a:avLst>
              <a:gd name="adj" fmla="val 4166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1FDA69F0-2F9C-A22F-9B4C-FE7BF3959B76}"/>
              </a:ext>
            </a:extLst>
          </p:cNvPr>
          <p:cNvSpPr txBox="1"/>
          <p:nvPr/>
        </p:nvSpPr>
        <p:spPr>
          <a:xfrm>
            <a:off x="6755861" y="3460300"/>
            <a:ext cx="2173146" cy="442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der 2. Summand  </a:t>
            </a:r>
            <a:endParaRPr lang="de-DE" sz="2400" dirty="0">
              <a:latin typeface="Comic Sans MS" panose="030F0902030302020204" pitchFamily="66" charset="0"/>
            </a:endParaRPr>
          </a:p>
        </p:txBody>
      </p: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745A508A-9691-BC8C-6144-1E5F71EC0BA8}"/>
              </a:ext>
            </a:extLst>
          </p:cNvPr>
          <p:cNvCxnSpPr>
            <a:cxnSpLocks/>
          </p:cNvCxnSpPr>
          <p:nvPr/>
        </p:nvCxnSpPr>
        <p:spPr>
          <a:xfrm flipH="1">
            <a:off x="5765595" y="5591357"/>
            <a:ext cx="979885" cy="81015"/>
          </a:xfrm>
          <a:prstGeom prst="straightConnector1">
            <a:avLst/>
          </a:prstGeom>
          <a:ln w="31750">
            <a:solidFill>
              <a:srgbClr val="317A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elle 9">
            <a:extLst>
              <a:ext uri="{FF2B5EF4-FFF2-40B4-BE49-F238E27FC236}">
                <a16:creationId xmlns:a16="http://schemas.microsoft.com/office/drawing/2014/main" id="{7B26FC3B-9358-60B6-E25A-0860A17FAE0D}"/>
              </a:ext>
            </a:extLst>
          </p:cNvPr>
          <p:cNvGraphicFramePr>
            <a:graphicFrameLocks noGrp="1"/>
          </p:cNvGraphicFramePr>
          <p:nvPr/>
        </p:nvGraphicFramePr>
        <p:xfrm>
          <a:off x="3216356" y="3200681"/>
          <a:ext cx="2549240" cy="28703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731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63731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63731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63731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556626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556626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556626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+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9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556626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643869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9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30" name="Gerade Verbindung 29">
            <a:extLst>
              <a:ext uri="{FF2B5EF4-FFF2-40B4-BE49-F238E27FC236}">
                <a16:creationId xmlns:a16="http://schemas.microsoft.com/office/drawing/2014/main" id="{3443F653-6107-FD27-28D5-1369703C126A}"/>
              </a:ext>
            </a:extLst>
          </p:cNvPr>
          <p:cNvCxnSpPr>
            <a:cxnSpLocks/>
          </p:cNvCxnSpPr>
          <p:nvPr/>
        </p:nvCxnSpPr>
        <p:spPr>
          <a:xfrm>
            <a:off x="3216356" y="5415285"/>
            <a:ext cx="2549239" cy="0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" name="Gerade Verbindung mit Pfeil 2">
            <a:extLst>
              <a:ext uri="{FF2B5EF4-FFF2-40B4-BE49-F238E27FC236}">
                <a16:creationId xmlns:a16="http://schemas.microsoft.com/office/drawing/2014/main" id="{C3B4404D-CAD1-54B2-8C1B-AFAB867F7B1B}"/>
              </a:ext>
            </a:extLst>
          </p:cNvPr>
          <p:cNvCxnSpPr>
            <a:cxnSpLocks/>
            <a:endCxn id="4" idx="3"/>
          </p:cNvCxnSpPr>
          <p:nvPr/>
        </p:nvCxnSpPr>
        <p:spPr>
          <a:xfrm flipH="1">
            <a:off x="5765596" y="4268016"/>
            <a:ext cx="912166" cy="367851"/>
          </a:xfrm>
          <a:prstGeom prst="straightConnector1">
            <a:avLst/>
          </a:prstGeom>
          <a:ln w="31750">
            <a:solidFill>
              <a:srgbClr val="317A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9EA16481-C105-4522-401F-944017B192DE}"/>
              </a:ext>
            </a:extLst>
          </p:cNvPr>
          <p:cNvCxnSpPr>
            <a:cxnSpLocks/>
          </p:cNvCxnSpPr>
          <p:nvPr/>
        </p:nvCxnSpPr>
        <p:spPr>
          <a:xfrm flipH="1">
            <a:off x="5765595" y="3057381"/>
            <a:ext cx="912167" cy="969550"/>
          </a:xfrm>
          <a:prstGeom prst="straightConnector1">
            <a:avLst/>
          </a:prstGeom>
          <a:ln w="31750">
            <a:solidFill>
              <a:srgbClr val="317A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36BA5731-68F1-9D3A-A038-77EC7B05AC8A}"/>
              </a:ext>
            </a:extLst>
          </p:cNvPr>
          <p:cNvSpPr txBox="1"/>
          <p:nvPr/>
        </p:nvSpPr>
        <p:spPr>
          <a:xfrm>
            <a:off x="4067019" y="5057814"/>
            <a:ext cx="294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Comic Sans MS" panose="030F0902030302020204" pitchFamily="66" charset="0"/>
              </a:rPr>
              <a:t>1</a:t>
            </a:r>
          </a:p>
        </p:txBody>
      </p:sp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6A654FFF-30CD-4539-3C30-9EC1B7D60688}"/>
              </a:ext>
            </a:extLst>
          </p:cNvPr>
          <p:cNvSpPr/>
          <p:nvPr/>
        </p:nvSpPr>
        <p:spPr>
          <a:xfrm>
            <a:off x="241240" y="4954944"/>
            <a:ext cx="2868722" cy="1620953"/>
          </a:xfrm>
          <a:prstGeom prst="roundRect">
            <a:avLst>
              <a:gd name="adj" fmla="val 542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BB9026A-C4DC-A182-9820-84F988683134}"/>
              </a:ext>
            </a:extLst>
          </p:cNvPr>
          <p:cNvSpPr txBox="1"/>
          <p:nvPr/>
        </p:nvSpPr>
        <p:spPr>
          <a:xfrm>
            <a:off x="355018" y="5090974"/>
            <a:ext cx="2462477" cy="442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der Übertrag  </a:t>
            </a:r>
            <a:endParaRPr lang="de-DE" sz="2400" dirty="0">
              <a:latin typeface="Comic Sans MS" panose="030F0902030302020204" pitchFamily="66" charset="0"/>
            </a:endParaRPr>
          </a:p>
        </p:txBody>
      </p:sp>
      <p:sp>
        <p:nvSpPr>
          <p:cNvPr id="35" name="Abgerundetes Rechteck 34">
            <a:extLst>
              <a:ext uri="{FF2B5EF4-FFF2-40B4-BE49-F238E27FC236}">
                <a16:creationId xmlns:a16="http://schemas.microsoft.com/office/drawing/2014/main" id="{612F8DE8-7746-3099-A91D-7B2CB22E57CA}"/>
              </a:ext>
            </a:extLst>
          </p:cNvPr>
          <p:cNvSpPr/>
          <p:nvPr/>
        </p:nvSpPr>
        <p:spPr>
          <a:xfrm>
            <a:off x="3868549" y="3777059"/>
            <a:ext cx="1875600" cy="522000"/>
          </a:xfrm>
          <a:prstGeom prst="roundRect">
            <a:avLst>
              <a:gd name="adj" fmla="val 4084"/>
            </a:avLst>
          </a:prstGeom>
          <a:noFill/>
          <a:ln w="28575">
            <a:solidFill>
              <a:srgbClr val="317A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Abgerundetes Rechteck 35">
            <a:extLst>
              <a:ext uri="{FF2B5EF4-FFF2-40B4-BE49-F238E27FC236}">
                <a16:creationId xmlns:a16="http://schemas.microsoft.com/office/drawing/2014/main" id="{616F164B-46BF-473B-A43D-341B1AAA3DBC}"/>
              </a:ext>
            </a:extLst>
          </p:cNvPr>
          <p:cNvSpPr/>
          <p:nvPr/>
        </p:nvSpPr>
        <p:spPr>
          <a:xfrm>
            <a:off x="3869877" y="4335172"/>
            <a:ext cx="1875600" cy="522000"/>
          </a:xfrm>
          <a:prstGeom prst="roundRect">
            <a:avLst>
              <a:gd name="adj" fmla="val 4084"/>
            </a:avLst>
          </a:prstGeom>
          <a:noFill/>
          <a:ln w="28575">
            <a:solidFill>
              <a:srgbClr val="317A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Abgerundetes Rechteck 36">
            <a:extLst>
              <a:ext uri="{FF2B5EF4-FFF2-40B4-BE49-F238E27FC236}">
                <a16:creationId xmlns:a16="http://schemas.microsoft.com/office/drawing/2014/main" id="{9C715C19-6A01-D008-AF69-2547AE08C487}"/>
              </a:ext>
            </a:extLst>
          </p:cNvPr>
          <p:cNvSpPr/>
          <p:nvPr/>
        </p:nvSpPr>
        <p:spPr>
          <a:xfrm>
            <a:off x="3868549" y="5444467"/>
            <a:ext cx="1875600" cy="608400"/>
          </a:xfrm>
          <a:prstGeom prst="roundRect">
            <a:avLst>
              <a:gd name="adj" fmla="val 4084"/>
            </a:avLst>
          </a:prstGeom>
          <a:noFill/>
          <a:ln w="28575">
            <a:solidFill>
              <a:srgbClr val="317A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Abgerundetes Rechteck 37">
            <a:extLst>
              <a:ext uri="{FF2B5EF4-FFF2-40B4-BE49-F238E27FC236}">
                <a16:creationId xmlns:a16="http://schemas.microsoft.com/office/drawing/2014/main" id="{291DED61-4D8B-3CCD-D3A4-28C183A7048F}"/>
              </a:ext>
            </a:extLst>
          </p:cNvPr>
          <p:cNvSpPr/>
          <p:nvPr/>
        </p:nvSpPr>
        <p:spPr>
          <a:xfrm>
            <a:off x="4067019" y="5098898"/>
            <a:ext cx="294968" cy="292565"/>
          </a:xfrm>
          <a:prstGeom prst="roundRect">
            <a:avLst/>
          </a:prstGeom>
          <a:noFill/>
          <a:ln w="28575">
            <a:solidFill>
              <a:srgbClr val="317A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9" name="Gerade Verbindung mit Pfeil 38">
            <a:extLst>
              <a:ext uri="{FF2B5EF4-FFF2-40B4-BE49-F238E27FC236}">
                <a16:creationId xmlns:a16="http://schemas.microsoft.com/office/drawing/2014/main" id="{2660E9F8-2C5C-E1B7-F348-C219362D08CD}"/>
              </a:ext>
            </a:extLst>
          </p:cNvPr>
          <p:cNvCxnSpPr>
            <a:cxnSpLocks/>
          </p:cNvCxnSpPr>
          <p:nvPr/>
        </p:nvCxnSpPr>
        <p:spPr>
          <a:xfrm flipV="1">
            <a:off x="2715848" y="5266285"/>
            <a:ext cx="1351171" cy="126641"/>
          </a:xfrm>
          <a:prstGeom prst="straightConnector1">
            <a:avLst/>
          </a:prstGeom>
          <a:ln w="31750">
            <a:solidFill>
              <a:srgbClr val="317A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Audio Recording 19.01.2023, 10:56:23">
            <a:hlinkClick r:id="" action="ppaction://media"/>
            <a:extLst>
              <a:ext uri="{FF2B5EF4-FFF2-40B4-BE49-F238E27FC236}">
                <a16:creationId xmlns:a16="http://schemas.microsoft.com/office/drawing/2014/main" id="{F0D5CAD5-77CB-254C-3D55-3A8CD29FB9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043041" y="1808932"/>
            <a:ext cx="468000" cy="468000"/>
          </a:xfrm>
          <a:prstGeom prst="rect">
            <a:avLst/>
          </a:prstGeom>
        </p:spPr>
      </p:pic>
      <p:pic>
        <p:nvPicPr>
          <p:cNvPr id="15" name="Audio Recording 19.01.2023, 10:56:31">
            <a:hlinkClick r:id="" action="ppaction://media"/>
            <a:extLst>
              <a:ext uri="{FF2B5EF4-FFF2-40B4-BE49-F238E27FC236}">
                <a16:creationId xmlns:a16="http://schemas.microsoft.com/office/drawing/2014/main" id="{E0D9397B-E1D9-86F1-25F1-5B57FB1737B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038369" y="3465392"/>
            <a:ext cx="468000" cy="468000"/>
          </a:xfrm>
          <a:prstGeom prst="rect">
            <a:avLst/>
          </a:prstGeom>
        </p:spPr>
      </p:pic>
      <p:pic>
        <p:nvPicPr>
          <p:cNvPr id="16" name="Audio Recording 19.01.2023, 10:56:37">
            <a:hlinkClick r:id="" action="ppaction://media"/>
            <a:extLst>
              <a:ext uri="{FF2B5EF4-FFF2-40B4-BE49-F238E27FC236}">
                <a16:creationId xmlns:a16="http://schemas.microsoft.com/office/drawing/2014/main" id="{5BE0B196-4366-321A-85D7-4C8A40FC879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038369" y="5051259"/>
            <a:ext cx="468000" cy="468000"/>
          </a:xfrm>
          <a:prstGeom prst="rect">
            <a:avLst/>
          </a:prstGeom>
        </p:spPr>
      </p:pic>
      <p:pic>
        <p:nvPicPr>
          <p:cNvPr id="4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11E0DC8-A617-3621-DBD6-C1AB9BCBF87F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7">
            <a:lum bright="70000" contrast="-70000"/>
          </a:blip>
          <a:stretch>
            <a:fillRect/>
          </a:stretch>
        </p:blipFill>
        <p:spPr>
          <a:xfrm>
            <a:off x="4320314" y="2331895"/>
            <a:ext cx="432000" cy="432000"/>
          </a:xfrm>
          <a:prstGeom prst="rect">
            <a:avLst/>
          </a:prstGeom>
        </p:spPr>
      </p:pic>
      <p:sp>
        <p:nvSpPr>
          <p:cNvPr id="24" name="Rechteck 23">
            <a:extLst>
              <a:ext uri="{FF2B5EF4-FFF2-40B4-BE49-F238E27FC236}">
                <a16:creationId xmlns:a16="http://schemas.microsoft.com/office/drawing/2014/main" id="{BB1FD002-0EDF-7653-BB9F-EAA3E245162D}"/>
              </a:ext>
            </a:extLst>
          </p:cNvPr>
          <p:cNvSpPr/>
          <p:nvPr/>
        </p:nvSpPr>
        <p:spPr>
          <a:xfrm>
            <a:off x="176268" y="184253"/>
            <a:ext cx="39188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Addieren</a:t>
            </a:r>
          </a:p>
        </p:txBody>
      </p:sp>
      <p:pic>
        <p:nvPicPr>
          <p:cNvPr id="25" name="Audio Recording 19.01.2023, 10:56:07">
            <a:hlinkClick r:id="" action="ppaction://media"/>
            <a:extLst>
              <a:ext uri="{FF2B5EF4-FFF2-40B4-BE49-F238E27FC236}">
                <a16:creationId xmlns:a16="http://schemas.microsoft.com/office/drawing/2014/main" id="{A4DE70C6-7B47-EDC4-D4E0-BC64C1EE175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81243" y="222545"/>
            <a:ext cx="468000" cy="468000"/>
          </a:xfrm>
          <a:prstGeom prst="rect">
            <a:avLst/>
          </a:prstGeom>
        </p:spPr>
      </p:pic>
      <p:sp>
        <p:nvSpPr>
          <p:cNvPr id="26" name="Textfeld 25">
            <a:extLst>
              <a:ext uri="{FF2B5EF4-FFF2-40B4-BE49-F238E27FC236}">
                <a16:creationId xmlns:a16="http://schemas.microsoft.com/office/drawing/2014/main" id="{FF93B5B1-22D8-F2D2-72CF-66D295444814}"/>
              </a:ext>
            </a:extLst>
          </p:cNvPr>
          <p:cNvSpPr txBox="1"/>
          <p:nvPr/>
        </p:nvSpPr>
        <p:spPr>
          <a:xfrm>
            <a:off x="3796830" y="63939"/>
            <a:ext cx="2719615" cy="725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Adunarea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o-R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în scris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[</a:t>
            </a: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adunarea in sskriss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]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2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17A984F-F96E-74D0-B97D-BCBC0BF461F8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7">
            <a:lum bright="70000" contrast="-70000"/>
          </a:blip>
          <a:stretch>
            <a:fillRect/>
          </a:stretch>
        </p:blipFill>
        <p:spPr>
          <a:xfrm>
            <a:off x="6610536" y="244845"/>
            <a:ext cx="432000" cy="432000"/>
          </a:xfrm>
          <a:prstGeom prst="rect">
            <a:avLst/>
          </a:prstGeom>
        </p:spPr>
      </p:pic>
      <p:sp>
        <p:nvSpPr>
          <p:cNvPr id="28" name="Textfeld 27">
            <a:extLst>
              <a:ext uri="{FF2B5EF4-FFF2-40B4-BE49-F238E27FC236}">
                <a16:creationId xmlns:a16="http://schemas.microsoft.com/office/drawing/2014/main" id="{E71E6528-C267-0D12-4295-C23241A53160}"/>
              </a:ext>
            </a:extLst>
          </p:cNvPr>
          <p:cNvSpPr txBox="1"/>
          <p:nvPr/>
        </p:nvSpPr>
        <p:spPr>
          <a:xfrm>
            <a:off x="355018" y="5591357"/>
            <a:ext cx="2295741" cy="846653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Transferul (de unitate)</a:t>
            </a:r>
            <a:endParaRPr lang="ru-RU" altLang="de-DE" sz="16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[</a:t>
            </a:r>
            <a:r>
              <a:rPr lang="ro-RO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transsferul de unitate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3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09AD826-9CE1-1F4A-0602-823239C83D0E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7">
            <a:lum bright="70000" contrast="-70000"/>
          </a:blip>
          <a:stretch>
            <a:fillRect/>
          </a:stretch>
        </p:blipFill>
        <p:spPr>
          <a:xfrm>
            <a:off x="2719748" y="5794831"/>
            <a:ext cx="432000" cy="432000"/>
          </a:xfrm>
          <a:prstGeom prst="rect">
            <a:avLst/>
          </a:prstGeom>
        </p:spPr>
      </p:pic>
      <p:pic>
        <p:nvPicPr>
          <p:cNvPr id="33" name="Audio Recording 11.07.2023, 19:50:58">
            <a:hlinkClick r:id="" action="ppaction://media"/>
            <a:extLst>
              <a:ext uri="{FF2B5EF4-FFF2-40B4-BE49-F238E27FC236}">
                <a16:creationId xmlns:a16="http://schemas.microsoft.com/office/drawing/2014/main" id="{5C505D4A-6988-6A71-2A72-685FF046A494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663668" y="4936905"/>
            <a:ext cx="497090" cy="497090"/>
          </a:xfrm>
          <a:prstGeom prst="rect">
            <a:avLst/>
          </a:prstGeom>
        </p:spPr>
      </p:pic>
      <p:pic>
        <p:nvPicPr>
          <p:cNvPr id="4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6FE7D9E-D76F-02EE-96D8-1E644D07DB9E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7">
            <a:lum bright="70000" contrast="-70000"/>
          </a:blip>
          <a:stretch>
            <a:fillRect/>
          </a:stretch>
        </p:blipFill>
        <p:spPr>
          <a:xfrm>
            <a:off x="9056369" y="4081487"/>
            <a:ext cx="432000" cy="432000"/>
          </a:xfrm>
          <a:prstGeom prst="rect">
            <a:avLst/>
          </a:prstGeom>
        </p:spPr>
      </p:pic>
      <p:sp>
        <p:nvSpPr>
          <p:cNvPr id="49" name="Textfeld 48">
            <a:extLst>
              <a:ext uri="{FF2B5EF4-FFF2-40B4-BE49-F238E27FC236}">
                <a16:creationId xmlns:a16="http://schemas.microsoft.com/office/drawing/2014/main" id="{9541CEF2-153A-2846-3E33-EDB45F9639A4}"/>
              </a:ext>
            </a:extLst>
          </p:cNvPr>
          <p:cNvSpPr txBox="1"/>
          <p:nvPr/>
        </p:nvSpPr>
        <p:spPr>
          <a:xfrm>
            <a:off x="6755861" y="4009535"/>
            <a:ext cx="2246634" cy="648000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de-DE" altLang="de-DE" sz="2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A6F11D6A-6495-7CF1-670E-ECA7FB30F5EB}"/>
              </a:ext>
            </a:extLst>
          </p:cNvPr>
          <p:cNvSpPr txBox="1"/>
          <p:nvPr/>
        </p:nvSpPr>
        <p:spPr>
          <a:xfrm>
            <a:off x="6727178" y="3979782"/>
            <a:ext cx="23040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Al doilea termen</a:t>
            </a:r>
            <a:endParaRPr lang="de-DE" altLang="de-DE" sz="20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al doilea termen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32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5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A08BE49-8CF5-3243-44B5-F42D20272979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7">
            <a:lum bright="70000" contrast="-70000"/>
          </a:blip>
          <a:stretch>
            <a:fillRect/>
          </a:stretch>
        </p:blipFill>
        <p:spPr>
          <a:xfrm>
            <a:off x="9097841" y="5776831"/>
            <a:ext cx="468000" cy="468000"/>
          </a:xfrm>
          <a:prstGeom prst="rect">
            <a:avLst/>
          </a:prstGeom>
        </p:spPr>
      </p:pic>
      <p:pic>
        <p:nvPicPr>
          <p:cNvPr id="5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4A235FC-9170-273A-3709-C990B59E5CE5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7">
            <a:lum bright="70000" contrast="-70000"/>
          </a:blip>
          <a:stretch>
            <a:fillRect/>
          </a:stretch>
        </p:blipFill>
        <p:spPr>
          <a:xfrm>
            <a:off x="9056369" y="2547895"/>
            <a:ext cx="468000" cy="468000"/>
          </a:xfrm>
          <a:prstGeom prst="rect">
            <a:avLst/>
          </a:prstGeom>
        </p:spPr>
      </p:pic>
      <p:pic>
        <p:nvPicPr>
          <p:cNvPr id="11" name="Audio Recording 21.07.2023, 18:33:17">
            <a:hlinkClick r:id="" action="ppaction://media"/>
            <a:extLst>
              <a:ext uri="{FF2B5EF4-FFF2-40B4-BE49-F238E27FC236}">
                <a16:creationId xmlns:a16="http://schemas.microsoft.com/office/drawing/2014/main" id="{A43F8828-CC5D-BEB3-4D3D-66953B2694EF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64656" y="1321150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21612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hteck 107">
            <a:extLst>
              <a:ext uri="{FF2B5EF4-FFF2-40B4-BE49-F238E27FC236}">
                <a16:creationId xmlns:a16="http://schemas.microsoft.com/office/drawing/2014/main" id="{B34A942B-A82A-40D4-48CE-DDFBF7F121C4}"/>
              </a:ext>
            </a:extLst>
          </p:cNvPr>
          <p:cNvSpPr/>
          <p:nvPr/>
        </p:nvSpPr>
        <p:spPr>
          <a:xfrm>
            <a:off x="176268" y="184253"/>
            <a:ext cx="39188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Addieren</a:t>
            </a:r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1E3DA0B8-6A48-2AA1-2245-D66E6A318550}"/>
              </a:ext>
            </a:extLst>
          </p:cNvPr>
          <p:cNvSpPr/>
          <p:nvPr/>
        </p:nvSpPr>
        <p:spPr>
          <a:xfrm>
            <a:off x="6621074" y="3714452"/>
            <a:ext cx="3020092" cy="1508053"/>
          </a:xfrm>
          <a:prstGeom prst="roundRect">
            <a:avLst>
              <a:gd name="adj" fmla="val 508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F722D629-2618-FA74-34CC-1F35B0EA6D9D}"/>
              </a:ext>
            </a:extLst>
          </p:cNvPr>
          <p:cNvGrpSpPr/>
          <p:nvPr/>
        </p:nvGrpSpPr>
        <p:grpSpPr>
          <a:xfrm>
            <a:off x="6745480" y="3836433"/>
            <a:ext cx="2237291" cy="1264255"/>
            <a:chOff x="-1556172" y="1609700"/>
            <a:chExt cx="1556168" cy="1264255"/>
          </a:xfrm>
        </p:grpSpPr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49D0F05B-8CFE-50B3-207E-64131399BC73}"/>
                </a:ext>
              </a:extLst>
            </p:cNvPr>
            <p:cNvSpPr txBox="1"/>
            <p:nvPr/>
          </p:nvSpPr>
          <p:spPr>
            <a:xfrm>
              <a:off x="-1549678" y="1609700"/>
              <a:ext cx="1549674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die Summe</a:t>
              </a:r>
              <a:endParaRPr lang="de-DE" sz="2400" dirty="0">
                <a:latin typeface="Comic Sans MS" panose="030F0902030302020204" pitchFamily="66" charset="0"/>
              </a:endParaRP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A8DEEF64-CB59-FD36-802B-A8FE6441C07B}"/>
                </a:ext>
              </a:extLst>
            </p:cNvPr>
            <p:cNvSpPr txBox="1"/>
            <p:nvPr/>
          </p:nvSpPr>
          <p:spPr>
            <a:xfrm>
              <a:off x="-1556172" y="2189955"/>
              <a:ext cx="1549674" cy="684000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12" name="Abgerundetes Rechteck 11">
            <a:extLst>
              <a:ext uri="{FF2B5EF4-FFF2-40B4-BE49-F238E27FC236}">
                <a16:creationId xmlns:a16="http://schemas.microsoft.com/office/drawing/2014/main" id="{9652129B-CFE9-2D47-4CF8-244E58B3F101}"/>
              </a:ext>
            </a:extLst>
          </p:cNvPr>
          <p:cNvSpPr/>
          <p:nvPr/>
        </p:nvSpPr>
        <p:spPr>
          <a:xfrm>
            <a:off x="176268" y="1936172"/>
            <a:ext cx="3020092" cy="1512000"/>
          </a:xfrm>
          <a:prstGeom prst="roundRect">
            <a:avLst>
              <a:gd name="adj" fmla="val 542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52D9A2A2-3388-A685-EBC3-54930B9CB4C1}"/>
              </a:ext>
            </a:extLst>
          </p:cNvPr>
          <p:cNvGrpSpPr/>
          <p:nvPr/>
        </p:nvGrpSpPr>
        <p:grpSpPr>
          <a:xfrm>
            <a:off x="300674" y="2072201"/>
            <a:ext cx="2246634" cy="1134980"/>
            <a:chOff x="-1641088" y="1544737"/>
            <a:chExt cx="1549674" cy="912050"/>
          </a:xfrm>
        </p:grpSpPr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9C8A10F4-7516-F56C-6BBE-6D03AA0B446C}"/>
                </a:ext>
              </a:extLst>
            </p:cNvPr>
            <p:cNvSpPr txBox="1"/>
            <p:nvPr/>
          </p:nvSpPr>
          <p:spPr>
            <a:xfrm>
              <a:off x="-1641088" y="1544737"/>
              <a:ext cx="1549674" cy="35572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der 1. Summand  </a:t>
              </a:r>
              <a:endParaRPr lang="de-DE" sz="2400" dirty="0">
                <a:latin typeface="Comic Sans MS" panose="030F0902030302020204" pitchFamily="66" charset="0"/>
              </a:endParaRP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9C1CB1B5-DA29-3062-2DA5-FFA670D66A1C}"/>
                </a:ext>
              </a:extLst>
            </p:cNvPr>
            <p:cNvSpPr txBox="1"/>
            <p:nvPr/>
          </p:nvSpPr>
          <p:spPr>
            <a:xfrm>
              <a:off x="-1641088" y="2011939"/>
              <a:ext cx="1549674" cy="44484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20" name="Abgerundetes Rechteck 19">
            <a:extLst>
              <a:ext uri="{FF2B5EF4-FFF2-40B4-BE49-F238E27FC236}">
                <a16:creationId xmlns:a16="http://schemas.microsoft.com/office/drawing/2014/main" id="{8AAF059A-80A5-519D-D645-5730784A1F26}"/>
              </a:ext>
            </a:extLst>
          </p:cNvPr>
          <p:cNvSpPr/>
          <p:nvPr/>
        </p:nvSpPr>
        <p:spPr>
          <a:xfrm>
            <a:off x="6621074" y="1936041"/>
            <a:ext cx="3020092" cy="1512000"/>
          </a:xfrm>
          <a:prstGeom prst="roundRect">
            <a:avLst>
              <a:gd name="adj" fmla="val 4166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F444E745-DE6F-1473-8EB5-B7E7ACDC06C7}"/>
              </a:ext>
            </a:extLst>
          </p:cNvPr>
          <p:cNvGrpSpPr/>
          <p:nvPr/>
        </p:nvGrpSpPr>
        <p:grpSpPr>
          <a:xfrm>
            <a:off x="6745480" y="2083757"/>
            <a:ext cx="2183527" cy="1120212"/>
            <a:chOff x="-1609490" y="1532349"/>
            <a:chExt cx="1557077" cy="1120212"/>
          </a:xfrm>
        </p:grpSpPr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1FDA69F0-2F9C-A22F-9B4C-FE7BF3959B76}"/>
                </a:ext>
              </a:extLst>
            </p:cNvPr>
            <p:cNvSpPr txBox="1"/>
            <p:nvPr/>
          </p:nvSpPr>
          <p:spPr>
            <a:xfrm>
              <a:off x="-1602087" y="1532349"/>
              <a:ext cx="1549674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der 2. Summand  </a:t>
              </a:r>
              <a:endParaRPr lang="de-DE" sz="2400" dirty="0">
                <a:latin typeface="Comic Sans MS" panose="030F0902030302020204" pitchFamily="66" charset="0"/>
              </a:endParaRPr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11D2703F-19F9-62B6-9444-563D421DF6D2}"/>
                </a:ext>
              </a:extLst>
            </p:cNvPr>
            <p:cNvSpPr txBox="1"/>
            <p:nvPr/>
          </p:nvSpPr>
          <p:spPr>
            <a:xfrm>
              <a:off x="-1609490" y="2098980"/>
              <a:ext cx="1549674" cy="553581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745A508A-9691-BC8C-6144-1E5F71EC0BA8}"/>
              </a:ext>
            </a:extLst>
          </p:cNvPr>
          <p:cNvCxnSpPr>
            <a:cxnSpLocks/>
            <a:endCxn id="40" idx="3"/>
          </p:cNvCxnSpPr>
          <p:nvPr/>
        </p:nvCxnSpPr>
        <p:spPr>
          <a:xfrm flipH="1">
            <a:off x="5992507" y="4789844"/>
            <a:ext cx="1001331" cy="19470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Gerade Verbindung mit Pfeil 2">
            <a:extLst>
              <a:ext uri="{FF2B5EF4-FFF2-40B4-BE49-F238E27FC236}">
                <a16:creationId xmlns:a16="http://schemas.microsoft.com/office/drawing/2014/main" id="{C3B4404D-CAD1-54B2-8C1B-AFAB867F7B1B}"/>
              </a:ext>
            </a:extLst>
          </p:cNvPr>
          <p:cNvCxnSpPr>
            <a:cxnSpLocks/>
            <a:endCxn id="28" idx="3"/>
          </p:cNvCxnSpPr>
          <p:nvPr/>
        </p:nvCxnSpPr>
        <p:spPr>
          <a:xfrm flipH="1">
            <a:off x="5999188" y="3389474"/>
            <a:ext cx="602008" cy="44302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9EA16481-C105-4522-401F-944017B192DE}"/>
              </a:ext>
            </a:extLst>
          </p:cNvPr>
          <p:cNvCxnSpPr>
            <a:cxnSpLocks/>
          </p:cNvCxnSpPr>
          <p:nvPr/>
        </p:nvCxnSpPr>
        <p:spPr>
          <a:xfrm>
            <a:off x="3179444" y="3231986"/>
            <a:ext cx="915637" cy="2396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6A654FFF-30CD-4539-3C30-9EC1B7D60688}"/>
              </a:ext>
            </a:extLst>
          </p:cNvPr>
          <p:cNvSpPr/>
          <p:nvPr/>
        </p:nvSpPr>
        <p:spPr>
          <a:xfrm>
            <a:off x="176268" y="3709625"/>
            <a:ext cx="3020092" cy="1512000"/>
          </a:xfrm>
          <a:prstGeom prst="roundRect">
            <a:avLst>
              <a:gd name="adj" fmla="val 542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BB9026A-C4DC-A182-9820-84F988683134}"/>
              </a:ext>
            </a:extLst>
          </p:cNvPr>
          <p:cNvSpPr txBox="1"/>
          <p:nvPr/>
        </p:nvSpPr>
        <p:spPr>
          <a:xfrm>
            <a:off x="264834" y="3794977"/>
            <a:ext cx="2295740" cy="442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der Übertrag  </a:t>
            </a:r>
            <a:endParaRPr lang="de-DE" sz="2400" dirty="0">
              <a:latin typeface="Comic Sans MS" panose="030F0902030302020204" pitchFamily="66" charset="0"/>
            </a:endParaRPr>
          </a:p>
        </p:txBody>
      </p:sp>
      <p:pic>
        <p:nvPicPr>
          <p:cNvPr id="11" name="Audio Recording 19.01.2023, 10:56:07">
            <a:hlinkClick r:id="" action="ppaction://media"/>
            <a:extLst>
              <a:ext uri="{FF2B5EF4-FFF2-40B4-BE49-F238E27FC236}">
                <a16:creationId xmlns:a16="http://schemas.microsoft.com/office/drawing/2014/main" id="{3548144E-CA22-AD6C-7405-11BCCDB4E4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81243" y="222545"/>
            <a:ext cx="468000" cy="468000"/>
          </a:xfrm>
          <a:prstGeom prst="rect">
            <a:avLst/>
          </a:prstGeom>
        </p:spPr>
      </p:pic>
      <p:pic>
        <p:nvPicPr>
          <p:cNvPr id="14" name="Audio Recording 19.01.2023, 10:56:23">
            <a:hlinkClick r:id="" action="ppaction://media"/>
            <a:extLst>
              <a:ext uri="{FF2B5EF4-FFF2-40B4-BE49-F238E27FC236}">
                <a16:creationId xmlns:a16="http://schemas.microsoft.com/office/drawing/2014/main" id="{F0D5CAD5-77CB-254C-3D55-3A8CD29FB9B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98235" y="2056423"/>
            <a:ext cx="468000" cy="468000"/>
          </a:xfrm>
          <a:prstGeom prst="rect">
            <a:avLst/>
          </a:prstGeom>
        </p:spPr>
      </p:pic>
      <p:pic>
        <p:nvPicPr>
          <p:cNvPr id="15" name="Audio Recording 19.01.2023, 10:56:31">
            <a:hlinkClick r:id="" action="ppaction://media"/>
            <a:extLst>
              <a:ext uri="{FF2B5EF4-FFF2-40B4-BE49-F238E27FC236}">
                <a16:creationId xmlns:a16="http://schemas.microsoft.com/office/drawing/2014/main" id="{E0D9397B-E1D9-86F1-25F1-5B57FB1737B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038369" y="2088849"/>
            <a:ext cx="468000" cy="468000"/>
          </a:xfrm>
          <a:prstGeom prst="rect">
            <a:avLst/>
          </a:prstGeom>
        </p:spPr>
      </p:pic>
      <p:pic>
        <p:nvPicPr>
          <p:cNvPr id="16" name="Audio Recording 19.01.2023, 10:56:37">
            <a:hlinkClick r:id="" action="ppaction://media"/>
            <a:extLst>
              <a:ext uri="{FF2B5EF4-FFF2-40B4-BE49-F238E27FC236}">
                <a16:creationId xmlns:a16="http://schemas.microsoft.com/office/drawing/2014/main" id="{5BE0B196-4366-321A-85D7-4C8A40FC879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038369" y="3809483"/>
            <a:ext cx="468000" cy="468000"/>
          </a:xfrm>
          <a:prstGeom prst="rect">
            <a:avLst/>
          </a:prstGeom>
        </p:spPr>
      </p:pic>
      <p:graphicFrame>
        <p:nvGraphicFramePr>
          <p:cNvPr id="28" name="Tabelle 9">
            <a:extLst>
              <a:ext uri="{FF2B5EF4-FFF2-40B4-BE49-F238E27FC236}">
                <a16:creationId xmlns:a16="http://schemas.microsoft.com/office/drawing/2014/main" id="{FD667C8C-7ADB-4E72-FF01-9A6FAEF938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623597"/>
              </p:ext>
            </p:extLst>
          </p:nvPr>
        </p:nvGraphicFramePr>
        <p:xfrm>
          <a:off x="3900791" y="2392495"/>
          <a:ext cx="2098397" cy="28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397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+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9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9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sp>
        <p:nvSpPr>
          <p:cNvPr id="32" name="Textfeld 31">
            <a:extLst>
              <a:ext uri="{FF2B5EF4-FFF2-40B4-BE49-F238E27FC236}">
                <a16:creationId xmlns:a16="http://schemas.microsoft.com/office/drawing/2014/main" id="{C36F272C-26A2-794B-55D0-534C15C5DFEB}"/>
              </a:ext>
            </a:extLst>
          </p:cNvPr>
          <p:cNvSpPr txBox="1"/>
          <p:nvPr/>
        </p:nvSpPr>
        <p:spPr>
          <a:xfrm>
            <a:off x="4393201" y="4363308"/>
            <a:ext cx="294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Comic Sans MS" panose="030F0902030302020204" pitchFamily="66" charset="0"/>
              </a:rPr>
              <a:t>1</a:t>
            </a:r>
          </a:p>
        </p:txBody>
      </p:sp>
      <p:sp>
        <p:nvSpPr>
          <p:cNvPr id="33" name="Abgerundetes Rechteck 32">
            <a:extLst>
              <a:ext uri="{FF2B5EF4-FFF2-40B4-BE49-F238E27FC236}">
                <a16:creationId xmlns:a16="http://schemas.microsoft.com/office/drawing/2014/main" id="{7C722228-68FD-E4A6-C3E7-9FDB92772E7F}"/>
              </a:ext>
            </a:extLst>
          </p:cNvPr>
          <p:cNvSpPr/>
          <p:nvPr/>
        </p:nvSpPr>
        <p:spPr>
          <a:xfrm>
            <a:off x="4271717" y="2975545"/>
            <a:ext cx="1720789" cy="560807"/>
          </a:xfrm>
          <a:prstGeom prst="roundRect">
            <a:avLst>
              <a:gd name="adj" fmla="val 4084"/>
            </a:avLst>
          </a:prstGeom>
          <a:noFill/>
          <a:ln w="28575">
            <a:solidFill>
              <a:srgbClr val="317A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Abgerundetes Rechteck 33">
            <a:extLst>
              <a:ext uri="{FF2B5EF4-FFF2-40B4-BE49-F238E27FC236}">
                <a16:creationId xmlns:a16="http://schemas.microsoft.com/office/drawing/2014/main" id="{C6043BD9-6959-FAE6-3EC4-50FAC326744F}"/>
              </a:ext>
            </a:extLst>
          </p:cNvPr>
          <p:cNvSpPr/>
          <p:nvPr/>
        </p:nvSpPr>
        <p:spPr>
          <a:xfrm>
            <a:off x="4271718" y="3557494"/>
            <a:ext cx="1720789" cy="572860"/>
          </a:xfrm>
          <a:prstGeom prst="roundRect">
            <a:avLst>
              <a:gd name="adj" fmla="val 4084"/>
            </a:avLst>
          </a:prstGeom>
          <a:noFill/>
          <a:ln w="28575">
            <a:solidFill>
              <a:srgbClr val="317A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Abgerundetes Rechteck 39">
            <a:extLst>
              <a:ext uri="{FF2B5EF4-FFF2-40B4-BE49-F238E27FC236}">
                <a16:creationId xmlns:a16="http://schemas.microsoft.com/office/drawing/2014/main" id="{157F60C5-7945-06C0-0C5F-0CFAAAD7A455}"/>
              </a:ext>
            </a:extLst>
          </p:cNvPr>
          <p:cNvSpPr/>
          <p:nvPr/>
        </p:nvSpPr>
        <p:spPr>
          <a:xfrm>
            <a:off x="4271717" y="4717746"/>
            <a:ext cx="1720790" cy="533608"/>
          </a:xfrm>
          <a:prstGeom prst="roundRect">
            <a:avLst>
              <a:gd name="adj" fmla="val 4084"/>
            </a:avLst>
          </a:prstGeom>
          <a:noFill/>
          <a:ln w="28575">
            <a:solidFill>
              <a:srgbClr val="317A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Abgerundetes Rechteck 40">
            <a:extLst>
              <a:ext uri="{FF2B5EF4-FFF2-40B4-BE49-F238E27FC236}">
                <a16:creationId xmlns:a16="http://schemas.microsoft.com/office/drawing/2014/main" id="{03C117B2-8F6E-B12D-F028-5AEC8B510F9A}"/>
              </a:ext>
            </a:extLst>
          </p:cNvPr>
          <p:cNvSpPr/>
          <p:nvPr/>
        </p:nvSpPr>
        <p:spPr>
          <a:xfrm>
            <a:off x="4393201" y="4404392"/>
            <a:ext cx="294968" cy="292565"/>
          </a:xfrm>
          <a:prstGeom prst="roundRect">
            <a:avLst/>
          </a:prstGeom>
          <a:noFill/>
          <a:ln w="28575">
            <a:solidFill>
              <a:srgbClr val="317A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2" name="Gerade Verbindung 41">
            <a:extLst>
              <a:ext uri="{FF2B5EF4-FFF2-40B4-BE49-F238E27FC236}">
                <a16:creationId xmlns:a16="http://schemas.microsoft.com/office/drawing/2014/main" id="{2D6D7785-475E-A42E-0D27-AE0C8EAF4EEA}"/>
              </a:ext>
            </a:extLst>
          </p:cNvPr>
          <p:cNvCxnSpPr>
            <a:cxnSpLocks/>
          </p:cNvCxnSpPr>
          <p:nvPr/>
        </p:nvCxnSpPr>
        <p:spPr>
          <a:xfrm>
            <a:off x="3686882" y="4702902"/>
            <a:ext cx="2304000" cy="0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Gerade Verbindung mit Pfeil 38">
            <a:extLst>
              <a:ext uri="{FF2B5EF4-FFF2-40B4-BE49-F238E27FC236}">
                <a16:creationId xmlns:a16="http://schemas.microsoft.com/office/drawing/2014/main" id="{2660E9F8-2C5C-E1B7-F348-C219362D08CD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3196360" y="4465625"/>
            <a:ext cx="1180138" cy="11959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7753184E-EC65-A052-61CF-7F46212F945F}"/>
              </a:ext>
            </a:extLst>
          </p:cNvPr>
          <p:cNvSpPr txBox="1"/>
          <p:nvPr/>
        </p:nvSpPr>
        <p:spPr>
          <a:xfrm>
            <a:off x="264833" y="4277483"/>
            <a:ext cx="2295741" cy="846653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Transferul (de unitate)</a:t>
            </a:r>
            <a:endParaRPr lang="ru-RU" altLang="de-DE" sz="16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[</a:t>
            </a:r>
            <a:r>
              <a:rPr lang="ro-RO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transsferul de unitate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30" name="Audio Recording 11.07.2023, 19:50:58">
            <a:hlinkClick r:id="" action="ppaction://media"/>
            <a:extLst>
              <a:ext uri="{FF2B5EF4-FFF2-40B4-BE49-F238E27FC236}">
                <a16:creationId xmlns:a16="http://schemas.microsoft.com/office/drawing/2014/main" id="{84594E9E-E066-D63D-1472-6972DBB4EF03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625509" y="3821078"/>
            <a:ext cx="497090" cy="497090"/>
          </a:xfrm>
          <a:prstGeom prst="rect">
            <a:avLst/>
          </a:prstGeom>
        </p:spPr>
      </p:pic>
      <p:sp>
        <p:nvSpPr>
          <p:cNvPr id="31" name="Textfeld 30">
            <a:extLst>
              <a:ext uri="{FF2B5EF4-FFF2-40B4-BE49-F238E27FC236}">
                <a16:creationId xmlns:a16="http://schemas.microsoft.com/office/drawing/2014/main" id="{6DE64B5E-5D99-4BB0-1B40-DB2EBFABEADC}"/>
              </a:ext>
            </a:extLst>
          </p:cNvPr>
          <p:cNvSpPr txBox="1"/>
          <p:nvPr/>
        </p:nvSpPr>
        <p:spPr>
          <a:xfrm>
            <a:off x="3796830" y="63939"/>
            <a:ext cx="2719615" cy="725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Adunarea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o-R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în scris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[</a:t>
            </a: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adunarea in sskriss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]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302271D9-7910-6723-1026-C4B938D9FAC8}"/>
              </a:ext>
            </a:extLst>
          </p:cNvPr>
          <p:cNvSpPr txBox="1"/>
          <p:nvPr/>
        </p:nvSpPr>
        <p:spPr>
          <a:xfrm>
            <a:off x="300674" y="2611566"/>
            <a:ext cx="2246634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Primul termen</a:t>
            </a:r>
            <a:endParaRPr lang="de-DE" altLang="de-DE" sz="20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primul termen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2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F573319F-46AE-82E5-20DA-E80F42D52F8F}"/>
              </a:ext>
            </a:extLst>
          </p:cNvPr>
          <p:cNvSpPr txBox="1"/>
          <p:nvPr/>
        </p:nvSpPr>
        <p:spPr>
          <a:xfrm>
            <a:off x="6736145" y="4392802"/>
            <a:ext cx="22372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altLang="de-DE" sz="24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Suma</a:t>
            </a:r>
            <a:endParaRPr lang="de-DE" altLang="de-DE" sz="24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ssuma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6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4C9BE4E8-34D5-600A-3C2E-78F9A8C80204}"/>
              </a:ext>
            </a:extLst>
          </p:cNvPr>
          <p:cNvSpPr txBox="1"/>
          <p:nvPr/>
        </p:nvSpPr>
        <p:spPr>
          <a:xfrm>
            <a:off x="6690434" y="2619401"/>
            <a:ext cx="23040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Al doilea termen</a:t>
            </a:r>
            <a:endParaRPr lang="de-DE" altLang="de-DE" sz="20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al doilea termen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32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4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DB60E1E-64AF-10A5-F213-61492A5C5575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>
            <a:lum bright="70000" contrast="-70000"/>
          </a:blip>
          <a:stretch>
            <a:fillRect/>
          </a:stretch>
        </p:blipFill>
        <p:spPr>
          <a:xfrm>
            <a:off x="6610536" y="244845"/>
            <a:ext cx="432000" cy="432000"/>
          </a:xfrm>
          <a:prstGeom prst="rect">
            <a:avLst/>
          </a:prstGeom>
        </p:spPr>
      </p:pic>
      <p:pic>
        <p:nvPicPr>
          <p:cNvPr id="4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8C2611A-43DB-9742-E8AD-ACB307B5FB67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3">
            <a:lum bright="70000" contrast="-70000"/>
          </a:blip>
          <a:stretch>
            <a:fillRect/>
          </a:stretch>
        </p:blipFill>
        <p:spPr>
          <a:xfrm>
            <a:off x="2598235" y="2711966"/>
            <a:ext cx="468000" cy="468000"/>
          </a:xfrm>
          <a:prstGeom prst="rect">
            <a:avLst/>
          </a:prstGeom>
        </p:spPr>
      </p:pic>
      <p:pic>
        <p:nvPicPr>
          <p:cNvPr id="4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7B21333-4EC6-DCB4-A38E-1F787EECE475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3">
            <a:lum bright="70000" contrast="-70000"/>
          </a:blip>
          <a:stretch>
            <a:fillRect/>
          </a:stretch>
        </p:blipFill>
        <p:spPr>
          <a:xfrm>
            <a:off x="9038369" y="4555844"/>
            <a:ext cx="468000" cy="468000"/>
          </a:xfrm>
          <a:prstGeom prst="rect">
            <a:avLst/>
          </a:prstGeom>
        </p:spPr>
      </p:pic>
      <p:pic>
        <p:nvPicPr>
          <p:cNvPr id="5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A0CC960-236F-B9A0-584A-B9663063A0A2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3">
            <a:lum bright="70000" contrast="-70000"/>
          </a:blip>
          <a:stretch>
            <a:fillRect/>
          </a:stretch>
        </p:blipFill>
        <p:spPr>
          <a:xfrm>
            <a:off x="9056369" y="2734416"/>
            <a:ext cx="432000" cy="432000"/>
          </a:xfrm>
          <a:prstGeom prst="rect">
            <a:avLst/>
          </a:prstGeom>
        </p:spPr>
      </p:pic>
      <p:pic>
        <p:nvPicPr>
          <p:cNvPr id="5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A29A230-4639-7460-1DA7-3AC143CB6C97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3">
            <a:lum bright="70000" contrast="-70000"/>
          </a:blip>
          <a:stretch>
            <a:fillRect/>
          </a:stretch>
        </p:blipFill>
        <p:spPr>
          <a:xfrm>
            <a:off x="2629563" y="4480957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55438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bgerundetes Rechteck 26">
            <a:extLst>
              <a:ext uri="{FF2B5EF4-FFF2-40B4-BE49-F238E27FC236}">
                <a16:creationId xmlns:a16="http://schemas.microsoft.com/office/drawing/2014/main" id="{20D21E8B-A6FB-7BF4-2B40-C8450584CC28}"/>
              </a:ext>
            </a:extLst>
          </p:cNvPr>
          <p:cNvSpPr/>
          <p:nvPr/>
        </p:nvSpPr>
        <p:spPr>
          <a:xfrm>
            <a:off x="6739261" y="3568557"/>
            <a:ext cx="2952150" cy="2994469"/>
          </a:xfrm>
          <a:prstGeom prst="roundRect">
            <a:avLst>
              <a:gd name="adj" fmla="val 332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8" name="Abgerundetes Rechteck 27">
            <a:extLst>
              <a:ext uri="{FF2B5EF4-FFF2-40B4-BE49-F238E27FC236}">
                <a16:creationId xmlns:a16="http://schemas.microsoft.com/office/drawing/2014/main" id="{A3477AD6-0A9C-982A-2B16-0E5547225F12}"/>
              </a:ext>
            </a:extLst>
          </p:cNvPr>
          <p:cNvSpPr/>
          <p:nvPr/>
        </p:nvSpPr>
        <p:spPr>
          <a:xfrm>
            <a:off x="3391763" y="3568557"/>
            <a:ext cx="3228917" cy="2994475"/>
          </a:xfrm>
          <a:prstGeom prst="roundRect">
            <a:avLst>
              <a:gd name="adj" fmla="val 332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36AE6014-EAF0-34BD-F6FB-C02AF38648C3}"/>
              </a:ext>
            </a:extLst>
          </p:cNvPr>
          <p:cNvSpPr/>
          <p:nvPr/>
        </p:nvSpPr>
        <p:spPr>
          <a:xfrm>
            <a:off x="213768" y="3568556"/>
            <a:ext cx="3027309" cy="2994461"/>
          </a:xfrm>
          <a:prstGeom prst="roundRect">
            <a:avLst>
              <a:gd name="adj" fmla="val 332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6976275-71C9-4BC2-7159-E5D648180C08}"/>
              </a:ext>
            </a:extLst>
          </p:cNvPr>
          <p:cNvSpPr/>
          <p:nvPr/>
        </p:nvSpPr>
        <p:spPr>
          <a:xfrm>
            <a:off x="176268" y="184253"/>
            <a:ext cx="39188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Addieren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A54C188C-74B4-4E3B-B8CC-9058A31FD9DE}"/>
              </a:ext>
            </a:extLst>
          </p:cNvPr>
          <p:cNvGrpSpPr/>
          <p:nvPr/>
        </p:nvGrpSpPr>
        <p:grpSpPr>
          <a:xfrm>
            <a:off x="3555261" y="3717219"/>
            <a:ext cx="2535824" cy="2765047"/>
            <a:chOff x="-1264061" y="1597564"/>
            <a:chExt cx="1102635" cy="881395"/>
          </a:xfrm>
        </p:grpSpPr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3BB83AE2-389E-58AD-E5D1-14FFC8A504B0}"/>
                </a:ext>
              </a:extLst>
            </p:cNvPr>
            <p:cNvSpPr txBox="1"/>
            <p:nvPr/>
          </p:nvSpPr>
          <p:spPr>
            <a:xfrm>
              <a:off x="-1264061" y="1597564"/>
              <a:ext cx="1102635" cy="311402"/>
            </a:xfrm>
            <a:prstGeom prst="roundRect">
              <a:avLst>
                <a:gd name="adj" fmla="val 1025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3 </a:t>
              </a:r>
              <a:r>
                <a:rPr lang="de-DE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Z</a:t>
              </a:r>
              <a:r>
                <a:rPr lang="de-DE" dirty="0">
                  <a:latin typeface="Comic Sans MS" panose="030F0902030302020204" pitchFamily="66" charset="0"/>
                </a:rPr>
                <a:t> plus 9 </a:t>
              </a:r>
              <a:r>
                <a:rPr lang="de-DE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Z</a:t>
              </a:r>
              <a:r>
                <a:rPr lang="de-DE" dirty="0">
                  <a:latin typeface="Comic Sans MS" panose="030F0902030302020204" pitchFamily="66" charset="0"/>
                </a:rPr>
                <a:t> gleich 12 </a:t>
              </a:r>
              <a:r>
                <a:rPr lang="de-DE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Z</a:t>
              </a:r>
              <a:r>
                <a:rPr lang="de-DE" dirty="0">
                  <a:latin typeface="Comic Sans MS" panose="030F0902030302020204" pitchFamily="66" charset="0"/>
                </a:rPr>
                <a:t>. Ich schreibe 2 </a:t>
              </a:r>
              <a:r>
                <a:rPr lang="de-DE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Z </a:t>
              </a:r>
              <a:r>
                <a:rPr lang="de-DE" dirty="0">
                  <a:latin typeface="Comic Sans MS" panose="030F0902030302020204" pitchFamily="66" charset="0"/>
                </a:rPr>
                <a:t>und </a:t>
              </a:r>
              <a:r>
                <a:rPr lang="de-DE" b="1" dirty="0">
                  <a:latin typeface="Comic Sans MS" panose="030F0902030302020204" pitchFamily="66" charset="0"/>
                </a:rPr>
                <a:t>übertrage</a:t>
              </a:r>
              <a:r>
                <a:rPr lang="de-DE" dirty="0">
                  <a:latin typeface="Comic Sans MS" panose="030F0902030302020204" pitchFamily="66" charset="0"/>
                </a:rPr>
                <a:t> 1 </a:t>
              </a:r>
              <a:r>
                <a:rPr lang="de-DE" dirty="0">
                  <a:solidFill>
                    <a:schemeClr val="accent6"/>
                  </a:solidFill>
                  <a:latin typeface="Comic Sans MS" panose="030F0902030302020204" pitchFamily="66" charset="0"/>
                </a:rPr>
                <a:t>H.</a:t>
              </a:r>
              <a:r>
                <a:rPr lang="de-DE" dirty="0">
                  <a:latin typeface="Comic Sans MS" panose="030F0902030302020204" pitchFamily="66" charset="0"/>
                </a:rPr>
                <a:t> </a:t>
              </a:r>
              <a:endParaRPr lang="de-DE" sz="2000" dirty="0">
                <a:latin typeface="Comic Sans MS" panose="030F0902030302020204" pitchFamily="66" charset="0"/>
              </a:endParaRPr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20A177BE-1509-A820-18D5-ED06E109DD41}"/>
                </a:ext>
              </a:extLst>
            </p:cNvPr>
            <p:cNvSpPr txBox="1"/>
            <p:nvPr/>
          </p:nvSpPr>
          <p:spPr>
            <a:xfrm>
              <a:off x="-1264061" y="1923711"/>
              <a:ext cx="1102635" cy="555248"/>
            </a:xfrm>
            <a:prstGeom prst="roundRect">
              <a:avLst>
                <a:gd name="adj" fmla="val 6266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16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3 </a:t>
              </a:r>
              <a:r>
                <a:rPr lang="ro-RO" altLang="de-DE" sz="1600" dirty="0">
                  <a:solidFill>
                    <a:srgbClr val="0070C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Z</a:t>
              </a:r>
              <a:r>
                <a:rPr lang="ro-RO" altLang="de-DE" sz="16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plus 9 </a:t>
              </a:r>
              <a:r>
                <a:rPr lang="ro-RO" altLang="de-DE" sz="1600" dirty="0">
                  <a:solidFill>
                    <a:srgbClr val="0070C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Z</a:t>
              </a:r>
              <a:r>
                <a:rPr lang="ro-RO" altLang="de-DE" sz="16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egal 12 </a:t>
              </a:r>
              <a:r>
                <a:rPr lang="ro-RO" altLang="de-DE" sz="1600" dirty="0">
                  <a:solidFill>
                    <a:srgbClr val="0070C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Z</a:t>
              </a:r>
              <a:r>
                <a:rPr lang="ro-RO" altLang="de-DE" sz="16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. Eu scriu 2 </a:t>
              </a:r>
              <a:r>
                <a:rPr lang="ro-RO" altLang="de-DE" sz="1600" dirty="0">
                  <a:solidFill>
                    <a:srgbClr val="0070C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Z</a:t>
              </a:r>
              <a:r>
                <a:rPr lang="ro-RO" altLang="de-DE" sz="16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și trec mai departe un </a:t>
              </a:r>
              <a:r>
                <a:rPr lang="ro-RO" altLang="de-DE" sz="1600" dirty="0">
                  <a:solidFill>
                    <a:srgbClr val="DF5327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</a:t>
              </a:r>
              <a:r>
                <a:rPr lang="ro-RO" altLang="de-DE" sz="16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de-DE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trej Z pluss noua Z egal douasspresetsche Z. jeu sskriu doj Z schi trek mai departe un S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31" name="Textfeld 25">
            <a:extLst>
              <a:ext uri="{FF2B5EF4-FFF2-40B4-BE49-F238E27FC236}">
                <a16:creationId xmlns:a16="http://schemas.microsoft.com/office/drawing/2014/main" id="{CBC501F4-6324-5308-FB7E-65A47DDAFA58}"/>
              </a:ext>
            </a:extLst>
          </p:cNvPr>
          <p:cNvSpPr txBox="1"/>
          <p:nvPr/>
        </p:nvSpPr>
        <p:spPr>
          <a:xfrm>
            <a:off x="6910912" y="4778481"/>
            <a:ext cx="2290435" cy="1074599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6 </a:t>
            </a:r>
            <a:r>
              <a:rPr lang="ro-RO" altLang="de-DE" sz="1600" dirty="0">
                <a:solidFill>
                  <a:srgbClr val="DF5327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ro-RO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plus 2 </a:t>
            </a:r>
            <a:r>
              <a:rPr lang="ro-RO" altLang="de-DE" sz="1600" dirty="0">
                <a:solidFill>
                  <a:srgbClr val="DF5327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ro-RO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plus 1 </a:t>
            </a:r>
            <a:r>
              <a:rPr lang="ro-RO" altLang="de-DE" sz="1600" dirty="0">
                <a:solidFill>
                  <a:srgbClr val="DF5327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ro-RO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egal 9 </a:t>
            </a:r>
            <a:r>
              <a:rPr lang="ro-RO" altLang="de-DE" sz="1600" dirty="0">
                <a:solidFill>
                  <a:srgbClr val="DF5327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ro-RO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de-DE" altLang="de-DE" sz="16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schasse S pluss doj S pluss un S egal noua S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2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20765FAB-0D85-905A-B6B6-FF4D3AC91BE3}"/>
              </a:ext>
            </a:extLst>
          </p:cNvPr>
          <p:cNvGrpSpPr/>
          <p:nvPr/>
        </p:nvGrpSpPr>
        <p:grpSpPr>
          <a:xfrm>
            <a:off x="345930" y="3785838"/>
            <a:ext cx="2323527" cy="2245470"/>
            <a:chOff x="-1549680" y="1587765"/>
            <a:chExt cx="1427486" cy="706279"/>
          </a:xfrm>
        </p:grpSpPr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46793B04-80BD-30C0-BD71-0F89F584567B}"/>
                </a:ext>
              </a:extLst>
            </p:cNvPr>
            <p:cNvSpPr txBox="1"/>
            <p:nvPr/>
          </p:nvSpPr>
          <p:spPr>
            <a:xfrm>
              <a:off x="-1549680" y="1587765"/>
              <a:ext cx="1427486" cy="27175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1 </a:t>
              </a:r>
              <a:r>
                <a:rPr lang="de-DE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E</a:t>
              </a:r>
              <a:r>
                <a:rPr lang="de-DE" dirty="0">
                  <a:latin typeface="Comic Sans MS" panose="030F0902030302020204" pitchFamily="66" charset="0"/>
                </a:rPr>
                <a:t> plus 7 </a:t>
              </a:r>
              <a:r>
                <a:rPr lang="de-DE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E</a:t>
              </a:r>
              <a:r>
                <a:rPr lang="de-DE" dirty="0">
                  <a:latin typeface="Comic Sans MS" panose="030F0902030302020204" pitchFamily="66" charset="0"/>
                </a:rPr>
                <a:t> gleich 8 </a:t>
              </a:r>
              <a:r>
                <a:rPr lang="de-DE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E</a:t>
              </a:r>
              <a:r>
                <a:rPr lang="de-DE" dirty="0">
                  <a:latin typeface="Comic Sans MS" panose="030F0902030302020204" pitchFamily="66" charset="0"/>
                </a:rPr>
                <a:t>.  </a:t>
              </a:r>
              <a:endParaRPr lang="de-DE" sz="2000" dirty="0">
                <a:latin typeface="Comic Sans MS" panose="030F0902030302020204" pitchFamily="66" charset="0"/>
              </a:endParaRPr>
            </a:p>
          </p:txBody>
        </p: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213A6F70-97D7-F140-E266-541B0153D0F1}"/>
                </a:ext>
              </a:extLst>
            </p:cNvPr>
            <p:cNvSpPr txBox="1"/>
            <p:nvPr/>
          </p:nvSpPr>
          <p:spPr>
            <a:xfrm>
              <a:off x="-1549680" y="1918539"/>
              <a:ext cx="1427486" cy="375505"/>
            </a:xfrm>
            <a:prstGeom prst="roundRect">
              <a:avLst>
                <a:gd name="adj" fmla="val 8746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1 </a:t>
              </a:r>
              <a:r>
                <a:rPr lang="ro-RO" altLang="de-DE" dirty="0">
                  <a:solidFill>
                    <a:srgbClr val="A6B727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U</a:t>
              </a:r>
              <a:r>
                <a:rPr lang="ro-RO" altLang="de-DE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plus 7 </a:t>
              </a:r>
              <a:r>
                <a:rPr lang="ro-RO" altLang="de-DE" dirty="0">
                  <a:solidFill>
                    <a:srgbClr val="A6B727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U</a:t>
              </a:r>
              <a:r>
                <a:rPr lang="ro-RO" altLang="de-DE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egal 8 </a:t>
              </a:r>
              <a:r>
                <a:rPr lang="ro-RO" altLang="de-DE" dirty="0">
                  <a:solidFill>
                    <a:srgbClr val="A6B727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U</a:t>
              </a:r>
              <a:r>
                <a:rPr lang="ro-RO" altLang="de-DE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de-DE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un U pluss schapte U egal opt U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38" name="Textfeld 37">
            <a:extLst>
              <a:ext uri="{FF2B5EF4-FFF2-40B4-BE49-F238E27FC236}">
                <a16:creationId xmlns:a16="http://schemas.microsoft.com/office/drawing/2014/main" id="{385744BE-7FAA-2A4F-F368-C7A91292AF8A}"/>
              </a:ext>
            </a:extLst>
          </p:cNvPr>
          <p:cNvSpPr txBox="1"/>
          <p:nvPr/>
        </p:nvSpPr>
        <p:spPr>
          <a:xfrm>
            <a:off x="6892530" y="3732647"/>
            <a:ext cx="2280968" cy="864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6 </a:t>
            </a:r>
            <a:r>
              <a:rPr lang="de-DE" dirty="0">
                <a:solidFill>
                  <a:schemeClr val="accent6"/>
                </a:solidFill>
                <a:latin typeface="Comic Sans MS" panose="030F0902030302020204" pitchFamily="66" charset="0"/>
              </a:rPr>
              <a:t>H</a:t>
            </a:r>
            <a:r>
              <a:rPr lang="de-DE" dirty="0">
                <a:latin typeface="Comic Sans MS" panose="030F0902030302020204" pitchFamily="66" charset="0"/>
              </a:rPr>
              <a:t> plus 3 </a:t>
            </a:r>
            <a:r>
              <a:rPr lang="de-DE" dirty="0">
                <a:solidFill>
                  <a:schemeClr val="accent6"/>
                </a:solidFill>
                <a:latin typeface="Comic Sans MS" panose="030F0902030302020204" pitchFamily="66" charset="0"/>
              </a:rPr>
              <a:t>H</a:t>
            </a:r>
            <a:r>
              <a:rPr lang="de-DE" dirty="0">
                <a:latin typeface="Comic Sans MS" panose="030F0902030302020204" pitchFamily="66" charset="0"/>
              </a:rPr>
              <a:t> gleich 9 </a:t>
            </a:r>
            <a:r>
              <a:rPr lang="de-DE" dirty="0">
                <a:solidFill>
                  <a:schemeClr val="accent6"/>
                </a:solidFill>
                <a:latin typeface="Comic Sans MS" panose="030F0902030302020204" pitchFamily="66" charset="0"/>
              </a:rPr>
              <a:t>H</a:t>
            </a:r>
            <a:r>
              <a:rPr lang="de-DE" dirty="0">
                <a:latin typeface="Comic Sans MS" panose="030F0902030302020204" pitchFamily="66" charset="0"/>
              </a:rPr>
              <a:t>.  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pic>
        <p:nvPicPr>
          <p:cNvPr id="4" name="Audio Recording 19.01.2023, 10:56:07">
            <a:hlinkClick r:id="" action="ppaction://media"/>
            <a:extLst>
              <a:ext uri="{FF2B5EF4-FFF2-40B4-BE49-F238E27FC236}">
                <a16:creationId xmlns:a16="http://schemas.microsoft.com/office/drawing/2014/main" id="{86A381C4-FC08-560E-FC90-B024B04B32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81243" y="222545"/>
            <a:ext cx="468000" cy="468000"/>
          </a:xfrm>
          <a:prstGeom prst="rect">
            <a:avLst/>
          </a:prstGeom>
        </p:spPr>
      </p:pic>
      <p:pic>
        <p:nvPicPr>
          <p:cNvPr id="12" name="Audio Recording 19.01.2023, 11:02:08">
            <a:hlinkClick r:id="" action="ppaction://media"/>
            <a:extLst>
              <a:ext uri="{FF2B5EF4-FFF2-40B4-BE49-F238E27FC236}">
                <a16:creationId xmlns:a16="http://schemas.microsoft.com/office/drawing/2014/main" id="{44DDE090-C549-88A3-6317-91E412146BC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21267" y="3971671"/>
            <a:ext cx="468000" cy="468000"/>
          </a:xfrm>
          <a:prstGeom prst="rect">
            <a:avLst/>
          </a:prstGeom>
        </p:spPr>
      </p:pic>
      <p:pic>
        <p:nvPicPr>
          <p:cNvPr id="16" name="Audio Recording 19.01.2023, 11:02:25">
            <a:hlinkClick r:id="" action="ppaction://media"/>
            <a:extLst>
              <a:ext uri="{FF2B5EF4-FFF2-40B4-BE49-F238E27FC236}">
                <a16:creationId xmlns:a16="http://schemas.microsoft.com/office/drawing/2014/main" id="{50E7DF3B-0E81-10D6-0E86-8609DB0F6C9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13896" y="3971671"/>
            <a:ext cx="468000" cy="468000"/>
          </a:xfrm>
          <a:prstGeom prst="rect">
            <a:avLst/>
          </a:prstGeom>
        </p:spPr>
      </p:pic>
      <p:pic>
        <p:nvPicPr>
          <p:cNvPr id="17" name="Audio Recording 19.01.2023, 11:02:49">
            <a:hlinkClick r:id="" action="ppaction://media"/>
            <a:extLst>
              <a:ext uri="{FF2B5EF4-FFF2-40B4-BE49-F238E27FC236}">
                <a16:creationId xmlns:a16="http://schemas.microsoft.com/office/drawing/2014/main" id="{28203222-1B53-7FFE-9602-05C7ACD7F63D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223411" y="3930647"/>
            <a:ext cx="468000" cy="468000"/>
          </a:xfrm>
          <a:prstGeom prst="rect">
            <a:avLst/>
          </a:prstGeom>
        </p:spPr>
      </p:pic>
      <p:graphicFrame>
        <p:nvGraphicFramePr>
          <p:cNvPr id="22" name="Tabelle 9">
            <a:extLst>
              <a:ext uri="{FF2B5EF4-FFF2-40B4-BE49-F238E27FC236}">
                <a16:creationId xmlns:a16="http://schemas.microsoft.com/office/drawing/2014/main" id="{EE735E9F-4BDD-2C72-381F-A7C4546558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853758"/>
              </p:ext>
            </p:extLst>
          </p:nvPr>
        </p:nvGraphicFramePr>
        <p:xfrm>
          <a:off x="880365" y="1174745"/>
          <a:ext cx="1762892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723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440723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440723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440723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+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9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24" name="Gerade Verbindung 23">
            <a:extLst>
              <a:ext uri="{FF2B5EF4-FFF2-40B4-BE49-F238E27FC236}">
                <a16:creationId xmlns:a16="http://schemas.microsoft.com/office/drawing/2014/main" id="{4386B860-29DE-0ACD-A4CD-D32F72FCE9BD}"/>
              </a:ext>
            </a:extLst>
          </p:cNvPr>
          <p:cNvCxnSpPr>
            <a:cxnSpLocks/>
          </p:cNvCxnSpPr>
          <p:nvPr/>
        </p:nvCxnSpPr>
        <p:spPr>
          <a:xfrm>
            <a:off x="871656" y="2888491"/>
            <a:ext cx="1762892" cy="0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25" name="Tabelle 9">
            <a:extLst>
              <a:ext uri="{FF2B5EF4-FFF2-40B4-BE49-F238E27FC236}">
                <a16:creationId xmlns:a16="http://schemas.microsoft.com/office/drawing/2014/main" id="{F3E303FE-E302-3DB3-8C8F-DA89B431EE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667601"/>
              </p:ext>
            </p:extLst>
          </p:nvPr>
        </p:nvGraphicFramePr>
        <p:xfrm>
          <a:off x="4064946" y="1180983"/>
          <a:ext cx="1756800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4392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4392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4392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+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9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graphicFrame>
        <p:nvGraphicFramePr>
          <p:cNvPr id="26" name="Tabelle 9">
            <a:extLst>
              <a:ext uri="{FF2B5EF4-FFF2-40B4-BE49-F238E27FC236}">
                <a16:creationId xmlns:a16="http://schemas.microsoft.com/office/drawing/2014/main" id="{A6F4481D-15CE-6B3F-08B5-254F30BBF2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70441"/>
              </p:ext>
            </p:extLst>
          </p:nvPr>
        </p:nvGraphicFramePr>
        <p:xfrm>
          <a:off x="7294235" y="1174745"/>
          <a:ext cx="1756800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4392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4392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4392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+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9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9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37" name="Gerade Verbindung 36">
            <a:extLst>
              <a:ext uri="{FF2B5EF4-FFF2-40B4-BE49-F238E27FC236}">
                <a16:creationId xmlns:a16="http://schemas.microsoft.com/office/drawing/2014/main" id="{6AFAF75E-B931-0B44-DD1E-6FC764FCED15}"/>
              </a:ext>
            </a:extLst>
          </p:cNvPr>
          <p:cNvCxnSpPr>
            <a:cxnSpLocks/>
          </p:cNvCxnSpPr>
          <p:nvPr/>
        </p:nvCxnSpPr>
        <p:spPr>
          <a:xfrm>
            <a:off x="4062109" y="2908366"/>
            <a:ext cx="1762892" cy="0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Gerade Verbindung 38">
            <a:extLst>
              <a:ext uri="{FF2B5EF4-FFF2-40B4-BE49-F238E27FC236}">
                <a16:creationId xmlns:a16="http://schemas.microsoft.com/office/drawing/2014/main" id="{4BB4FEA1-E767-9A00-25AC-F8946EA77A36}"/>
              </a:ext>
            </a:extLst>
          </p:cNvPr>
          <p:cNvCxnSpPr>
            <a:cxnSpLocks/>
          </p:cNvCxnSpPr>
          <p:nvPr/>
        </p:nvCxnSpPr>
        <p:spPr>
          <a:xfrm>
            <a:off x="7288143" y="2898428"/>
            <a:ext cx="1762892" cy="0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Abgerundetes Rechteck 39">
            <a:extLst>
              <a:ext uri="{FF2B5EF4-FFF2-40B4-BE49-F238E27FC236}">
                <a16:creationId xmlns:a16="http://schemas.microsoft.com/office/drawing/2014/main" id="{0F082635-F558-73EC-F911-99A4ADB31918}"/>
              </a:ext>
            </a:extLst>
          </p:cNvPr>
          <p:cNvSpPr/>
          <p:nvPr/>
        </p:nvSpPr>
        <p:spPr>
          <a:xfrm>
            <a:off x="7736852" y="1186707"/>
            <a:ext cx="429443" cy="2148038"/>
          </a:xfrm>
          <a:prstGeom prst="roundRect">
            <a:avLst>
              <a:gd name="adj" fmla="val 1054"/>
            </a:avLst>
          </a:prstGeom>
          <a:solidFill>
            <a:schemeClr val="accent6">
              <a:alpha val="1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Abgerundetes Rechteck 40">
            <a:extLst>
              <a:ext uri="{FF2B5EF4-FFF2-40B4-BE49-F238E27FC236}">
                <a16:creationId xmlns:a16="http://schemas.microsoft.com/office/drawing/2014/main" id="{24843827-6285-65DF-62D9-4BE131D780E3}"/>
              </a:ext>
            </a:extLst>
          </p:cNvPr>
          <p:cNvSpPr/>
          <p:nvPr/>
        </p:nvSpPr>
        <p:spPr>
          <a:xfrm>
            <a:off x="4953000" y="1198670"/>
            <a:ext cx="420858" cy="2136075"/>
          </a:xfrm>
          <a:prstGeom prst="roundRect">
            <a:avLst>
              <a:gd name="adj" fmla="val 1054"/>
            </a:avLst>
          </a:prstGeom>
          <a:solidFill>
            <a:srgbClr val="0070C0">
              <a:alpha val="1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Abgerundetes Rechteck 41">
            <a:extLst>
              <a:ext uri="{FF2B5EF4-FFF2-40B4-BE49-F238E27FC236}">
                <a16:creationId xmlns:a16="http://schemas.microsoft.com/office/drawing/2014/main" id="{C6364590-06C9-6A9B-41AD-B87C60E80542}"/>
              </a:ext>
            </a:extLst>
          </p:cNvPr>
          <p:cNvSpPr/>
          <p:nvPr/>
        </p:nvSpPr>
        <p:spPr>
          <a:xfrm>
            <a:off x="2212052" y="1187262"/>
            <a:ext cx="422496" cy="2147483"/>
          </a:xfrm>
          <a:prstGeom prst="roundRect">
            <a:avLst>
              <a:gd name="adj" fmla="val 1054"/>
            </a:avLst>
          </a:prstGeom>
          <a:solidFill>
            <a:schemeClr val="accent2">
              <a:alpha val="1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FE101837-BC8F-14FF-1DC3-6878341BD78D}"/>
              </a:ext>
            </a:extLst>
          </p:cNvPr>
          <p:cNvSpPr txBox="1"/>
          <p:nvPr/>
        </p:nvSpPr>
        <p:spPr>
          <a:xfrm>
            <a:off x="4584208" y="2679505"/>
            <a:ext cx="294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latin typeface="Comic Sans MS" panose="030F0902030302020204" pitchFamily="66" charset="0"/>
              </a:rPr>
              <a:t>1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9E263B9D-8009-6201-D18B-448759261380}"/>
              </a:ext>
            </a:extLst>
          </p:cNvPr>
          <p:cNvSpPr txBox="1"/>
          <p:nvPr/>
        </p:nvSpPr>
        <p:spPr>
          <a:xfrm>
            <a:off x="7804089" y="2655818"/>
            <a:ext cx="294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latin typeface="Comic Sans MS" panose="030F0902030302020204" pitchFamily="66" charset="0"/>
              </a:rPr>
              <a:t>1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8FEF2EA-C7D2-742E-EE82-4C9827592E45}"/>
              </a:ext>
            </a:extLst>
          </p:cNvPr>
          <p:cNvSpPr txBox="1"/>
          <p:nvPr/>
        </p:nvSpPr>
        <p:spPr>
          <a:xfrm>
            <a:off x="3796830" y="63939"/>
            <a:ext cx="2719615" cy="725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Adunarea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o-R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în scris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[</a:t>
            </a: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adunarea in sskriss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]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DEB64AD-7771-40E6-E794-B2DDC71FB7C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>
            <a:lum bright="70000" contrast="-70000"/>
          </a:blip>
          <a:stretch>
            <a:fillRect/>
          </a:stretch>
        </p:blipFill>
        <p:spPr>
          <a:xfrm>
            <a:off x="6610536" y="244845"/>
            <a:ext cx="432000" cy="4320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C6C433B-CEAB-F3AD-E2D3-DF59008F065D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>
            <a:lum bright="70000" contrast="-70000"/>
          </a:blip>
          <a:stretch>
            <a:fillRect/>
          </a:stretch>
        </p:blipFill>
        <p:spPr>
          <a:xfrm>
            <a:off x="2721267" y="5190705"/>
            <a:ext cx="432000" cy="4320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DB35EF6-269D-61BF-D37C-35019C75D5F5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0">
            <a:lum bright="70000" contrast="-70000"/>
          </a:blip>
          <a:stretch>
            <a:fillRect/>
          </a:stretch>
        </p:blipFill>
        <p:spPr>
          <a:xfrm>
            <a:off x="6131896" y="5218387"/>
            <a:ext cx="432000" cy="4320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263E386-1BA2-4E9B-E0A9-8E84371D9EBA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0">
            <a:lum bright="70000" contrast="-70000"/>
          </a:blip>
          <a:stretch>
            <a:fillRect/>
          </a:stretch>
        </p:blipFill>
        <p:spPr>
          <a:xfrm>
            <a:off x="9223411" y="5065786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95203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bgerundetes Rechteck 18">
            <a:extLst>
              <a:ext uri="{FF2B5EF4-FFF2-40B4-BE49-F238E27FC236}">
                <a16:creationId xmlns:a16="http://schemas.microsoft.com/office/drawing/2014/main" id="{8004197F-095B-FE9F-D181-117EADA336EF}"/>
              </a:ext>
            </a:extLst>
          </p:cNvPr>
          <p:cNvSpPr/>
          <p:nvPr/>
        </p:nvSpPr>
        <p:spPr>
          <a:xfrm>
            <a:off x="174359" y="2413076"/>
            <a:ext cx="3820668" cy="2124418"/>
          </a:xfrm>
          <a:prstGeom prst="roundRect">
            <a:avLst>
              <a:gd name="adj" fmla="val 10594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99" dirty="0"/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9C58784E-6464-F2F3-0BC4-6EB06BE1C3CC}"/>
              </a:ext>
            </a:extLst>
          </p:cNvPr>
          <p:cNvGrpSpPr/>
          <p:nvPr/>
        </p:nvGrpSpPr>
        <p:grpSpPr>
          <a:xfrm>
            <a:off x="328056" y="2425610"/>
            <a:ext cx="3038256" cy="2087439"/>
            <a:chOff x="-1555879" y="1586897"/>
            <a:chExt cx="1321104" cy="696566"/>
          </a:xfrm>
        </p:grpSpPr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C6A8FCEA-35E2-0880-F4E0-0D6A340621E1}"/>
                </a:ext>
              </a:extLst>
            </p:cNvPr>
            <p:cNvSpPr txBox="1"/>
            <p:nvPr/>
          </p:nvSpPr>
          <p:spPr>
            <a:xfrm>
              <a:off x="-1549678" y="1586897"/>
              <a:ext cx="1314903" cy="21589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Ich bündele die 12 Zehner zu 1 Hunderter und 2 Zehnern.</a:t>
              </a:r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6A08EB7D-6264-3C4B-F19E-B3C4F21814C5}"/>
                </a:ext>
              </a:extLst>
            </p:cNvPr>
            <p:cNvSpPr txBox="1"/>
            <p:nvPr/>
          </p:nvSpPr>
          <p:spPr>
            <a:xfrm>
              <a:off x="-1555879" y="1827079"/>
              <a:ext cx="1312293" cy="456384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altLang="de-DE" dirty="0" err="1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Eu</a:t>
              </a:r>
              <a:r>
                <a:rPr lang="de-DE" altLang="de-DE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dirty="0" err="1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scriu</a:t>
              </a:r>
              <a:r>
                <a:rPr lang="de-DE" altLang="de-DE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12 </a:t>
              </a:r>
              <a:r>
                <a:rPr lang="ro-RO" altLang="de-DE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zeci ca o sută și doi zeci.</a:t>
              </a:r>
              <a:endParaRPr lang="de-DE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jeu sskriu dojspresetsche setsch ka o ssuta schi doj setsch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CA7C1AD5-806E-40D3-94F2-E262BE095DFF}"/>
              </a:ext>
            </a:extLst>
          </p:cNvPr>
          <p:cNvSpPr/>
          <p:nvPr/>
        </p:nvSpPr>
        <p:spPr>
          <a:xfrm>
            <a:off x="208826" y="1000724"/>
            <a:ext cx="3001302" cy="1319784"/>
          </a:xfrm>
          <a:prstGeom prst="roundRect">
            <a:avLst>
              <a:gd name="adj" fmla="val 10594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99" dirty="0"/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DE2CB476-1B98-3589-B337-261702376DB1}"/>
              </a:ext>
            </a:extLst>
          </p:cNvPr>
          <p:cNvGrpSpPr/>
          <p:nvPr/>
        </p:nvGrpSpPr>
        <p:grpSpPr>
          <a:xfrm>
            <a:off x="281132" y="1058330"/>
            <a:ext cx="2345336" cy="1049903"/>
            <a:chOff x="-1549679" y="1609700"/>
            <a:chExt cx="1311505" cy="356020"/>
          </a:xfrm>
        </p:grpSpPr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30222EFF-2914-ACF7-E66F-B824E17AFFF7}"/>
                </a:ext>
              </a:extLst>
            </p:cNvPr>
            <p:cNvSpPr txBox="1"/>
            <p:nvPr/>
          </p:nvSpPr>
          <p:spPr>
            <a:xfrm>
              <a:off x="-1549678" y="1609700"/>
              <a:ext cx="1311504" cy="13856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das Bündeln</a:t>
              </a:r>
              <a:endParaRPr lang="de-DE" sz="2000" dirty="0">
                <a:latin typeface="Comic Sans MS" panose="030F0902030302020204" pitchFamily="66" charset="0"/>
              </a:endParaRPr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0CAA344D-C234-CA78-BD4A-A1667EA083D0}"/>
                </a:ext>
              </a:extLst>
            </p:cNvPr>
            <p:cNvSpPr txBox="1"/>
            <p:nvPr/>
          </p:nvSpPr>
          <p:spPr>
            <a:xfrm>
              <a:off x="-1549679" y="1778002"/>
              <a:ext cx="1311505" cy="18771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14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Transportul de unitate</a:t>
              </a:r>
              <a:endParaRPr lang="de-DE" altLang="de-DE" sz="14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transsportul de unitate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370B5AF8-8768-31F8-42CB-EC4E08AA18B1}"/>
              </a:ext>
            </a:extLst>
          </p:cNvPr>
          <p:cNvSpPr/>
          <p:nvPr/>
        </p:nvSpPr>
        <p:spPr>
          <a:xfrm>
            <a:off x="172885" y="4637927"/>
            <a:ext cx="3820668" cy="2082488"/>
          </a:xfrm>
          <a:prstGeom prst="roundRect">
            <a:avLst>
              <a:gd name="adj" fmla="val 10594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99" dirty="0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3E60D1FC-C7C3-3F61-BC91-5904B0F6DB0A}"/>
              </a:ext>
            </a:extLst>
          </p:cNvPr>
          <p:cNvGrpSpPr/>
          <p:nvPr/>
        </p:nvGrpSpPr>
        <p:grpSpPr>
          <a:xfrm>
            <a:off x="318480" y="4761999"/>
            <a:ext cx="3155939" cy="1676112"/>
            <a:chOff x="-1549678" y="1591520"/>
            <a:chExt cx="1372275" cy="559309"/>
          </a:xfrm>
        </p:grpSpPr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35D36D60-B33E-6942-87AF-D2AC1BD1905B}"/>
                </a:ext>
              </a:extLst>
            </p:cNvPr>
            <p:cNvSpPr txBox="1"/>
            <p:nvPr/>
          </p:nvSpPr>
          <p:spPr>
            <a:xfrm>
              <a:off x="-1549678" y="1591520"/>
              <a:ext cx="1372275" cy="21589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Ich verschiebe den</a:t>
              </a:r>
              <a:r>
                <a:rPr lang="de-DE" sz="1600" dirty="0">
                  <a:solidFill>
                    <a:srgbClr val="00B0F0"/>
                  </a:solidFill>
                  <a:latin typeface="Comic Sans MS" panose="030F0902030302020204" pitchFamily="66" charset="0"/>
                </a:rPr>
                <a:t> </a:t>
              </a:r>
              <a:r>
                <a:rPr lang="de-DE" sz="1600" dirty="0">
                  <a:latin typeface="Comic Sans MS" panose="030F0902030302020204" pitchFamily="66" charset="0"/>
                </a:rPr>
                <a:t>Hunderter</a:t>
              </a:r>
              <a:r>
                <a:rPr lang="de-DE" sz="1600" dirty="0">
                  <a:solidFill>
                    <a:srgbClr val="00B0F0"/>
                  </a:solidFill>
                  <a:latin typeface="Comic Sans MS" panose="030F0902030302020204" pitchFamily="66" charset="0"/>
                </a:rPr>
                <a:t> </a:t>
              </a:r>
              <a:r>
                <a:rPr lang="de-DE" sz="1600" dirty="0">
                  <a:latin typeface="Comic Sans MS" panose="030F0902030302020204" pitchFamily="66" charset="0"/>
                </a:rPr>
                <a:t>in die Hunderterspalte.</a:t>
              </a:r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4921876C-B676-9EA1-7499-E609C02D7733}"/>
                </a:ext>
              </a:extLst>
            </p:cNvPr>
            <p:cNvSpPr txBox="1"/>
            <p:nvPr/>
          </p:nvSpPr>
          <p:spPr>
            <a:xfrm>
              <a:off x="-1549678" y="1846573"/>
              <a:ext cx="1372275" cy="304256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Eu mut suta în coloana sutei.</a:t>
              </a:r>
              <a:endParaRPr lang="de-DE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jeu mut ssuta in koloana ssutej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61" name="Tabelle 61">
            <a:extLst>
              <a:ext uri="{FF2B5EF4-FFF2-40B4-BE49-F238E27FC236}">
                <a16:creationId xmlns:a16="http://schemas.microsoft.com/office/drawing/2014/main" id="{00A497F3-7D83-E94B-2B89-0A581E5821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824214"/>
              </p:ext>
            </p:extLst>
          </p:nvPr>
        </p:nvGraphicFramePr>
        <p:xfrm>
          <a:off x="4547801" y="1741068"/>
          <a:ext cx="2160000" cy="360356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17273047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02796225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349995528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chemeClr val="accent6"/>
                          </a:solidFill>
                          <a:latin typeface="Grundschrift" panose="03010100010101010101" pitchFamily="66" charset="0"/>
                        </a:rPr>
                        <a:t>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chemeClr val="accent1"/>
                          </a:solidFill>
                          <a:latin typeface="Grundschrift" panose="03010100010101010101" pitchFamily="66" charset="0"/>
                        </a:rPr>
                        <a:t>Z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chemeClr val="accent2"/>
                          </a:solidFill>
                          <a:latin typeface="Grundschrift" panose="03010100010101010101" pitchFamily="66" charset="0"/>
                        </a:rPr>
                        <a:t>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766514"/>
                  </a:ext>
                </a:extLst>
              </a:tr>
              <a:tr h="723566"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latin typeface="Grundschrift" panose="03010100010101010101" pitchFamily="66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latin typeface="Grundschrift" panose="03010100010101010101" pitchFamily="66" charset="0"/>
                        </a:rPr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latin typeface="Grundschrift" panose="03010100010101010101" pitchFamily="66" charset="0"/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4354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endParaRPr lang="de-DE" sz="3600" dirty="0">
                        <a:latin typeface="Grundschrift" panose="03010100010101010101" pitchFamily="66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600" dirty="0">
                        <a:latin typeface="Grundschrift" panose="03010100010101010101" pitchFamily="66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600" dirty="0">
                        <a:latin typeface="Grundschrift" panose="03010100010101010101" pitchFamily="66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09821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latin typeface="Grundschrift" panose="03010100010101010101" pitchFamily="66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latin typeface="Grundschrift" panose="03010100010101010101" pitchFamily="66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latin typeface="Grundschrift" panose="03010100010101010101" pitchFamily="66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02660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endParaRPr lang="de-DE" sz="3600">
                        <a:latin typeface="Grundschrift" panose="03010100010101010101" pitchFamily="66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600">
                        <a:latin typeface="Grundschrift" panose="03010100010101010101" pitchFamily="66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600" dirty="0">
                        <a:latin typeface="Grundschrift" panose="03010100010101010101" pitchFamily="66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996880"/>
                  </a:ext>
                </a:extLst>
              </a:tr>
            </a:tbl>
          </a:graphicData>
        </a:graphic>
      </p:graphicFrame>
      <p:sp>
        <p:nvSpPr>
          <p:cNvPr id="14" name="Oval 13">
            <a:extLst>
              <a:ext uri="{FF2B5EF4-FFF2-40B4-BE49-F238E27FC236}">
                <a16:creationId xmlns:a16="http://schemas.microsoft.com/office/drawing/2014/main" id="{DDFE23BC-423A-075E-8579-BF7112A12EAC}"/>
              </a:ext>
            </a:extLst>
          </p:cNvPr>
          <p:cNvSpPr>
            <a:spLocks noChangeAspect="1"/>
          </p:cNvSpPr>
          <p:nvPr/>
        </p:nvSpPr>
        <p:spPr>
          <a:xfrm>
            <a:off x="5285801" y="2462050"/>
            <a:ext cx="684000" cy="684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accent6"/>
              </a:solidFill>
            </a:endParaRPr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7EA87541-718C-85AA-999C-50CF177541B7}"/>
              </a:ext>
            </a:extLst>
          </p:cNvPr>
          <p:cNvCxnSpPr>
            <a:cxnSpLocks/>
          </p:cNvCxnSpPr>
          <p:nvPr/>
        </p:nvCxnSpPr>
        <p:spPr>
          <a:xfrm flipH="1">
            <a:off x="5051849" y="3114520"/>
            <a:ext cx="424753" cy="7949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112B0927-3E61-7C55-FD81-B8CDAD0C8C1D}"/>
              </a:ext>
            </a:extLst>
          </p:cNvPr>
          <p:cNvSpPr>
            <a:spLocks noChangeAspect="1"/>
          </p:cNvSpPr>
          <p:nvPr/>
        </p:nvSpPr>
        <p:spPr>
          <a:xfrm>
            <a:off x="4564679" y="3917323"/>
            <a:ext cx="684000" cy="684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Bogen 4">
            <a:extLst>
              <a:ext uri="{FF2B5EF4-FFF2-40B4-BE49-F238E27FC236}">
                <a16:creationId xmlns:a16="http://schemas.microsoft.com/office/drawing/2014/main" id="{A0605C07-66E9-493B-F254-9C4A3D14F352}"/>
              </a:ext>
            </a:extLst>
          </p:cNvPr>
          <p:cNvSpPr/>
          <p:nvPr/>
        </p:nvSpPr>
        <p:spPr>
          <a:xfrm flipH="1">
            <a:off x="6941136" y="3319854"/>
            <a:ext cx="574034" cy="2562938"/>
          </a:xfrm>
          <a:prstGeom prst="arc">
            <a:avLst>
              <a:gd name="adj1" fmla="val 16184325"/>
              <a:gd name="adj2" fmla="val 5499458"/>
            </a:avLst>
          </a:prstGeom>
          <a:ln w="28575">
            <a:solidFill>
              <a:srgbClr val="FF0000"/>
            </a:solidFill>
            <a:headEnd type="none" w="med" len="med"/>
            <a:tailEnd type="triangle" w="lg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49C5CC7F-6C60-FD15-33E7-23B5BB17C9AD}"/>
              </a:ext>
            </a:extLst>
          </p:cNvPr>
          <p:cNvSpPr/>
          <p:nvPr/>
        </p:nvSpPr>
        <p:spPr>
          <a:xfrm>
            <a:off x="176268" y="184253"/>
            <a:ext cx="39188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Addieren</a:t>
            </a: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CF51F4FB-553B-5EF5-877C-A648C5197E6C}"/>
              </a:ext>
            </a:extLst>
          </p:cNvPr>
          <p:cNvSpPr/>
          <p:nvPr/>
        </p:nvSpPr>
        <p:spPr>
          <a:xfrm>
            <a:off x="7315200" y="1843792"/>
            <a:ext cx="539646" cy="5281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463CCBAB-843A-55C3-CA84-945E426C444E}"/>
              </a:ext>
            </a:extLst>
          </p:cNvPr>
          <p:cNvSpPr/>
          <p:nvPr/>
        </p:nvSpPr>
        <p:spPr>
          <a:xfrm>
            <a:off x="7958685" y="1843792"/>
            <a:ext cx="539646" cy="5281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DF833448-C17D-512B-9086-D929B23334D1}"/>
              </a:ext>
            </a:extLst>
          </p:cNvPr>
          <p:cNvSpPr/>
          <p:nvPr/>
        </p:nvSpPr>
        <p:spPr>
          <a:xfrm>
            <a:off x="8588551" y="1843792"/>
            <a:ext cx="539646" cy="5281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5AA7C65A-74E2-0EA7-86B8-759FD04F085F}"/>
              </a:ext>
            </a:extLst>
          </p:cNvPr>
          <p:cNvSpPr/>
          <p:nvPr/>
        </p:nvSpPr>
        <p:spPr>
          <a:xfrm>
            <a:off x="7333526" y="2556360"/>
            <a:ext cx="1714500" cy="50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B693618F-DDE6-D5B6-3228-936A739E1B66}"/>
              </a:ext>
            </a:extLst>
          </p:cNvPr>
          <p:cNvSpPr/>
          <p:nvPr/>
        </p:nvSpPr>
        <p:spPr>
          <a:xfrm>
            <a:off x="7333704" y="2666948"/>
            <a:ext cx="1714500" cy="50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B41CC08C-22F1-0D95-897A-23E1D81B28A6}"/>
              </a:ext>
            </a:extLst>
          </p:cNvPr>
          <p:cNvSpPr/>
          <p:nvPr/>
        </p:nvSpPr>
        <p:spPr>
          <a:xfrm>
            <a:off x="7333348" y="2781585"/>
            <a:ext cx="1714500" cy="50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679016DA-E63C-1B03-56FF-E003D2313DB2}"/>
              </a:ext>
            </a:extLst>
          </p:cNvPr>
          <p:cNvSpPr/>
          <p:nvPr/>
        </p:nvSpPr>
        <p:spPr>
          <a:xfrm>
            <a:off x="7333526" y="2903462"/>
            <a:ext cx="1714500" cy="50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B40DF6F3-7E3D-AC7F-68A2-A5DC2FD8F920}"/>
              </a:ext>
            </a:extLst>
          </p:cNvPr>
          <p:cNvSpPr/>
          <p:nvPr/>
        </p:nvSpPr>
        <p:spPr>
          <a:xfrm>
            <a:off x="7332010" y="3031190"/>
            <a:ext cx="17145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13C13EA4-2FC7-E8F0-43B6-9ED1531F6987}"/>
              </a:ext>
            </a:extLst>
          </p:cNvPr>
          <p:cNvSpPr/>
          <p:nvPr/>
        </p:nvSpPr>
        <p:spPr>
          <a:xfrm>
            <a:off x="7332010" y="3241238"/>
            <a:ext cx="17145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id="{DAF02011-B21A-37C6-6AAE-64DBE09067DA}"/>
              </a:ext>
            </a:extLst>
          </p:cNvPr>
          <p:cNvSpPr/>
          <p:nvPr/>
        </p:nvSpPr>
        <p:spPr>
          <a:xfrm>
            <a:off x="7336026" y="3353337"/>
            <a:ext cx="1714500" cy="50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id="{6C5B952F-CB30-E691-72F8-2BF92C29C2A6}"/>
              </a:ext>
            </a:extLst>
          </p:cNvPr>
          <p:cNvSpPr/>
          <p:nvPr/>
        </p:nvSpPr>
        <p:spPr>
          <a:xfrm>
            <a:off x="7336204" y="3463925"/>
            <a:ext cx="1714500" cy="50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Rechteck 63">
            <a:extLst>
              <a:ext uri="{FF2B5EF4-FFF2-40B4-BE49-F238E27FC236}">
                <a16:creationId xmlns:a16="http://schemas.microsoft.com/office/drawing/2014/main" id="{3732E441-C85F-F073-42F8-A32A75D38491}"/>
              </a:ext>
            </a:extLst>
          </p:cNvPr>
          <p:cNvSpPr/>
          <p:nvPr/>
        </p:nvSpPr>
        <p:spPr>
          <a:xfrm>
            <a:off x="7335848" y="3578562"/>
            <a:ext cx="1714500" cy="50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Rechteck 70">
            <a:extLst>
              <a:ext uri="{FF2B5EF4-FFF2-40B4-BE49-F238E27FC236}">
                <a16:creationId xmlns:a16="http://schemas.microsoft.com/office/drawing/2014/main" id="{9FA5990C-96FE-C89E-9A10-04400467B084}"/>
              </a:ext>
            </a:extLst>
          </p:cNvPr>
          <p:cNvSpPr/>
          <p:nvPr/>
        </p:nvSpPr>
        <p:spPr>
          <a:xfrm>
            <a:off x="7336026" y="3700439"/>
            <a:ext cx="1714500" cy="50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3" name="Rechteck 72">
            <a:extLst>
              <a:ext uri="{FF2B5EF4-FFF2-40B4-BE49-F238E27FC236}">
                <a16:creationId xmlns:a16="http://schemas.microsoft.com/office/drawing/2014/main" id="{C8971DCC-0476-CAAC-76EE-80BA809BD921}"/>
              </a:ext>
            </a:extLst>
          </p:cNvPr>
          <p:cNvSpPr/>
          <p:nvPr/>
        </p:nvSpPr>
        <p:spPr>
          <a:xfrm>
            <a:off x="7334510" y="3918107"/>
            <a:ext cx="17145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4" name="Rechteck 73">
            <a:extLst>
              <a:ext uri="{FF2B5EF4-FFF2-40B4-BE49-F238E27FC236}">
                <a16:creationId xmlns:a16="http://schemas.microsoft.com/office/drawing/2014/main" id="{506C7666-40B9-5E59-770B-D6443FF5A976}"/>
              </a:ext>
            </a:extLst>
          </p:cNvPr>
          <p:cNvSpPr/>
          <p:nvPr/>
        </p:nvSpPr>
        <p:spPr>
          <a:xfrm>
            <a:off x="7334510" y="4023225"/>
            <a:ext cx="17145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863173C1-82A3-FF44-AEA1-0572A707D61A}"/>
              </a:ext>
            </a:extLst>
          </p:cNvPr>
          <p:cNvSpPr/>
          <p:nvPr/>
        </p:nvSpPr>
        <p:spPr>
          <a:xfrm>
            <a:off x="7337133" y="4164702"/>
            <a:ext cx="93212" cy="92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FC587D21-D7B8-9D18-D529-4E512E7E390D}"/>
              </a:ext>
            </a:extLst>
          </p:cNvPr>
          <p:cNvSpPr/>
          <p:nvPr/>
        </p:nvSpPr>
        <p:spPr>
          <a:xfrm>
            <a:off x="7481094" y="4164702"/>
            <a:ext cx="93212" cy="92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01793826-745C-D1D8-911D-8CB886D7E937}"/>
              </a:ext>
            </a:extLst>
          </p:cNvPr>
          <p:cNvSpPr/>
          <p:nvPr/>
        </p:nvSpPr>
        <p:spPr>
          <a:xfrm>
            <a:off x="7626181" y="4164702"/>
            <a:ext cx="93212" cy="92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06B23B05-EB0C-AC10-A085-28F0C3A47770}"/>
              </a:ext>
            </a:extLst>
          </p:cNvPr>
          <p:cNvSpPr/>
          <p:nvPr/>
        </p:nvSpPr>
        <p:spPr>
          <a:xfrm>
            <a:off x="7770142" y="4164702"/>
            <a:ext cx="93212" cy="92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27B3C54-52E6-1556-919E-C90BC6597E47}"/>
              </a:ext>
            </a:extLst>
          </p:cNvPr>
          <p:cNvSpPr/>
          <p:nvPr/>
        </p:nvSpPr>
        <p:spPr>
          <a:xfrm>
            <a:off x="7923886" y="4164702"/>
            <a:ext cx="93212" cy="92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1" name="Abgerundetes Rechteck 80">
            <a:extLst>
              <a:ext uri="{FF2B5EF4-FFF2-40B4-BE49-F238E27FC236}">
                <a16:creationId xmlns:a16="http://schemas.microsoft.com/office/drawing/2014/main" id="{AD6B40B2-1709-A044-A06A-CFAF819E953C}"/>
              </a:ext>
            </a:extLst>
          </p:cNvPr>
          <p:cNvSpPr/>
          <p:nvPr/>
        </p:nvSpPr>
        <p:spPr>
          <a:xfrm>
            <a:off x="7249423" y="2484363"/>
            <a:ext cx="1883425" cy="1332000"/>
          </a:xfrm>
          <a:prstGeom prst="roundRect">
            <a:avLst>
              <a:gd name="adj" fmla="val 5562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6"/>
              </a:solidFill>
            </a:endParaRPr>
          </a:p>
        </p:txBody>
      </p:sp>
      <p:sp>
        <p:nvSpPr>
          <p:cNvPr id="82" name="Rechteck 81">
            <a:extLst>
              <a:ext uri="{FF2B5EF4-FFF2-40B4-BE49-F238E27FC236}">
                <a16:creationId xmlns:a16="http://schemas.microsoft.com/office/drawing/2014/main" id="{3294A942-7EE8-F5BA-9EE1-FFAC0D6DBF73}"/>
              </a:ext>
            </a:extLst>
          </p:cNvPr>
          <p:cNvSpPr/>
          <p:nvPr/>
        </p:nvSpPr>
        <p:spPr>
          <a:xfrm>
            <a:off x="7315200" y="4833245"/>
            <a:ext cx="539646" cy="5281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3" name="Rechteck 82">
            <a:extLst>
              <a:ext uri="{FF2B5EF4-FFF2-40B4-BE49-F238E27FC236}">
                <a16:creationId xmlns:a16="http://schemas.microsoft.com/office/drawing/2014/main" id="{E49F5701-6558-9E4C-6C96-38A0D3D897E0}"/>
              </a:ext>
            </a:extLst>
          </p:cNvPr>
          <p:cNvSpPr/>
          <p:nvPr/>
        </p:nvSpPr>
        <p:spPr>
          <a:xfrm>
            <a:off x="7957706" y="4833245"/>
            <a:ext cx="539646" cy="5281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4" name="Rechteck 83">
            <a:extLst>
              <a:ext uri="{FF2B5EF4-FFF2-40B4-BE49-F238E27FC236}">
                <a16:creationId xmlns:a16="http://schemas.microsoft.com/office/drawing/2014/main" id="{F9D7A2AC-D94F-C275-5376-B14397A30046}"/>
              </a:ext>
            </a:extLst>
          </p:cNvPr>
          <p:cNvSpPr/>
          <p:nvPr/>
        </p:nvSpPr>
        <p:spPr>
          <a:xfrm>
            <a:off x="8588551" y="4833245"/>
            <a:ext cx="539646" cy="5281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5" name="Rechteck 84">
            <a:extLst>
              <a:ext uri="{FF2B5EF4-FFF2-40B4-BE49-F238E27FC236}">
                <a16:creationId xmlns:a16="http://schemas.microsoft.com/office/drawing/2014/main" id="{6F9E6EA5-8B60-AB51-CDE9-68C0B24F8838}"/>
              </a:ext>
            </a:extLst>
          </p:cNvPr>
          <p:cNvSpPr/>
          <p:nvPr/>
        </p:nvSpPr>
        <p:spPr>
          <a:xfrm>
            <a:off x="7332010" y="6130456"/>
            <a:ext cx="17145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6" name="Rechteck 85">
            <a:extLst>
              <a:ext uri="{FF2B5EF4-FFF2-40B4-BE49-F238E27FC236}">
                <a16:creationId xmlns:a16="http://schemas.microsoft.com/office/drawing/2014/main" id="{8A9E3BB3-DC04-A428-6BD5-A74AC0F2FEC2}"/>
              </a:ext>
            </a:extLst>
          </p:cNvPr>
          <p:cNvSpPr/>
          <p:nvPr/>
        </p:nvSpPr>
        <p:spPr>
          <a:xfrm>
            <a:off x="7332010" y="6235574"/>
            <a:ext cx="17145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2" name="Rechteck 91">
            <a:extLst>
              <a:ext uri="{FF2B5EF4-FFF2-40B4-BE49-F238E27FC236}">
                <a16:creationId xmlns:a16="http://schemas.microsoft.com/office/drawing/2014/main" id="{3C370846-CD79-8FA0-74AC-C59A54CE010F}"/>
              </a:ext>
            </a:extLst>
          </p:cNvPr>
          <p:cNvSpPr/>
          <p:nvPr/>
        </p:nvSpPr>
        <p:spPr>
          <a:xfrm>
            <a:off x="7321450" y="5478471"/>
            <a:ext cx="539646" cy="5281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3" name="Abgerundetes Rechteck 92">
            <a:extLst>
              <a:ext uri="{FF2B5EF4-FFF2-40B4-BE49-F238E27FC236}">
                <a16:creationId xmlns:a16="http://schemas.microsoft.com/office/drawing/2014/main" id="{2EFE6E76-C196-2905-044A-D75605EB4562}"/>
              </a:ext>
            </a:extLst>
          </p:cNvPr>
          <p:cNvSpPr/>
          <p:nvPr/>
        </p:nvSpPr>
        <p:spPr>
          <a:xfrm>
            <a:off x="7262991" y="5412234"/>
            <a:ext cx="652347" cy="661713"/>
          </a:xfrm>
          <a:prstGeom prst="roundRect">
            <a:avLst>
              <a:gd name="adj" fmla="val 966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6"/>
              </a:solidFill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C26F07EF-9664-3D53-650F-4D3E6781BF8D}"/>
              </a:ext>
            </a:extLst>
          </p:cNvPr>
          <p:cNvSpPr/>
          <p:nvPr/>
        </p:nvSpPr>
        <p:spPr>
          <a:xfrm>
            <a:off x="7337133" y="6379220"/>
            <a:ext cx="93212" cy="92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EC3ABED5-7AFD-1A86-669F-2A69FDB9AC05}"/>
              </a:ext>
            </a:extLst>
          </p:cNvPr>
          <p:cNvSpPr/>
          <p:nvPr/>
        </p:nvSpPr>
        <p:spPr>
          <a:xfrm>
            <a:off x="7481094" y="6379220"/>
            <a:ext cx="93212" cy="92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02F676DF-0BAA-DBC1-29DC-9F4DD6FCB0B5}"/>
              </a:ext>
            </a:extLst>
          </p:cNvPr>
          <p:cNvSpPr/>
          <p:nvPr/>
        </p:nvSpPr>
        <p:spPr>
          <a:xfrm>
            <a:off x="7626181" y="6379220"/>
            <a:ext cx="93212" cy="92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7FF67D21-0963-2B54-B55E-4D94E6B72A51}"/>
              </a:ext>
            </a:extLst>
          </p:cNvPr>
          <p:cNvSpPr/>
          <p:nvPr/>
        </p:nvSpPr>
        <p:spPr>
          <a:xfrm>
            <a:off x="7770142" y="6379220"/>
            <a:ext cx="93212" cy="92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11381C4E-374A-5F59-F224-CA81DD954706}"/>
              </a:ext>
            </a:extLst>
          </p:cNvPr>
          <p:cNvSpPr/>
          <p:nvPr/>
        </p:nvSpPr>
        <p:spPr>
          <a:xfrm>
            <a:off x="7923886" y="6379220"/>
            <a:ext cx="93212" cy="92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Audio Recording 19.01.2023, 10:56:07">
            <a:hlinkClick r:id="" action="ppaction://media"/>
            <a:extLst>
              <a:ext uri="{FF2B5EF4-FFF2-40B4-BE49-F238E27FC236}">
                <a16:creationId xmlns:a16="http://schemas.microsoft.com/office/drawing/2014/main" id="{21B8CE50-D131-C987-F73E-B4407EF1AD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81243" y="222545"/>
            <a:ext cx="468000" cy="468000"/>
          </a:xfrm>
          <a:prstGeom prst="rect">
            <a:avLst/>
          </a:prstGeom>
        </p:spPr>
      </p:pic>
      <p:pic>
        <p:nvPicPr>
          <p:cNvPr id="7" name="Audio Recording 19.01.2023, 11:03:39">
            <a:hlinkClick r:id="" action="ppaction://media"/>
            <a:extLst>
              <a:ext uri="{FF2B5EF4-FFF2-40B4-BE49-F238E27FC236}">
                <a16:creationId xmlns:a16="http://schemas.microsoft.com/office/drawing/2014/main" id="{AE437949-8E2F-5AE7-0028-2658269E314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698774" y="1120078"/>
            <a:ext cx="468000" cy="468000"/>
          </a:xfrm>
          <a:prstGeom prst="rect">
            <a:avLst/>
          </a:prstGeom>
        </p:spPr>
      </p:pic>
      <p:pic>
        <p:nvPicPr>
          <p:cNvPr id="9" name="Audio Recording 19.01.2023, 11:03:52">
            <a:hlinkClick r:id="" action="ppaction://media"/>
            <a:extLst>
              <a:ext uri="{FF2B5EF4-FFF2-40B4-BE49-F238E27FC236}">
                <a16:creationId xmlns:a16="http://schemas.microsoft.com/office/drawing/2014/main" id="{B6E62968-5087-D24B-7128-74DFAEAE8B2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17377" y="2471150"/>
            <a:ext cx="468000" cy="468000"/>
          </a:xfrm>
          <a:prstGeom prst="rect">
            <a:avLst/>
          </a:prstGeom>
        </p:spPr>
      </p:pic>
      <p:pic>
        <p:nvPicPr>
          <p:cNvPr id="10" name="Audio Recording 19.01.2023, 11:04:02">
            <a:hlinkClick r:id="" action="ppaction://media"/>
            <a:extLst>
              <a:ext uri="{FF2B5EF4-FFF2-40B4-BE49-F238E27FC236}">
                <a16:creationId xmlns:a16="http://schemas.microsoft.com/office/drawing/2014/main" id="{5FCFBB90-219F-693B-FB90-683F6577609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25071" y="4851492"/>
            <a:ext cx="468000" cy="468000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E36D454D-5468-AE43-A6F2-8DA56F729BEC}"/>
              </a:ext>
            </a:extLst>
          </p:cNvPr>
          <p:cNvSpPr txBox="1"/>
          <p:nvPr/>
        </p:nvSpPr>
        <p:spPr>
          <a:xfrm>
            <a:off x="3796830" y="63939"/>
            <a:ext cx="2719615" cy="725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Adunarea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o-R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în scris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[</a:t>
            </a: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adunarea in sskriss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]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2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C0F399B-2056-886F-81CD-EC7921341614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>
            <a:lum bright="70000" contrast="-70000"/>
          </a:blip>
          <a:stretch>
            <a:fillRect/>
          </a:stretch>
        </p:blipFill>
        <p:spPr>
          <a:xfrm>
            <a:off x="6610536" y="244845"/>
            <a:ext cx="432000" cy="432000"/>
          </a:xfrm>
          <a:prstGeom prst="rect">
            <a:avLst/>
          </a:prstGeom>
        </p:spPr>
      </p:pic>
      <p:pic>
        <p:nvPicPr>
          <p:cNvPr id="2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1A5B2F6-B2FE-0988-4B40-14E69F06AA0D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>
            <a:lum bright="70000" contrast="-70000"/>
          </a:blip>
          <a:stretch>
            <a:fillRect/>
          </a:stretch>
        </p:blipFill>
        <p:spPr>
          <a:xfrm>
            <a:off x="2740336" y="1680645"/>
            <a:ext cx="432000" cy="432000"/>
          </a:xfrm>
          <a:prstGeom prst="rect">
            <a:avLst/>
          </a:prstGeom>
        </p:spPr>
      </p:pic>
      <p:pic>
        <p:nvPicPr>
          <p:cNvPr id="3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788D18E-6F14-3F20-AEC8-2911316EFA97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0">
            <a:lum bright="70000" contrast="-70000"/>
          </a:blip>
          <a:stretch>
            <a:fillRect/>
          </a:stretch>
        </p:blipFill>
        <p:spPr>
          <a:xfrm>
            <a:off x="3434171" y="3421488"/>
            <a:ext cx="432000" cy="432000"/>
          </a:xfrm>
          <a:prstGeom prst="rect">
            <a:avLst/>
          </a:prstGeom>
        </p:spPr>
      </p:pic>
      <p:pic>
        <p:nvPicPr>
          <p:cNvPr id="3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85DEC05-41C0-F32C-7C46-BAA9DE0CA669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0">
            <a:lum bright="70000" contrast="-70000"/>
          </a:blip>
          <a:stretch>
            <a:fillRect/>
          </a:stretch>
        </p:blipFill>
        <p:spPr>
          <a:xfrm>
            <a:off x="3516609" y="5719874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56239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aufschrif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859</Words>
  <Application>Microsoft Macintosh PowerPoint</Application>
  <PresentationFormat>A4-Papier (210 x 297 mm)</PresentationFormat>
  <Paragraphs>288</Paragraphs>
  <Slides>9</Slides>
  <Notes>3</Notes>
  <HiddenSlides>0</HiddenSlides>
  <MMClips>88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Calibri</vt:lpstr>
      <vt:lpstr>Comic Sans MS</vt:lpstr>
      <vt:lpstr>Grundschrift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Yannick Becker</dc:creator>
  <cp:lastModifiedBy>Katrin Gruhn</cp:lastModifiedBy>
  <cp:revision>79</cp:revision>
  <cp:lastPrinted>2022-05-18T12:46:11Z</cp:lastPrinted>
  <dcterms:created xsi:type="dcterms:W3CDTF">2022-05-10T12:43:55Z</dcterms:created>
  <dcterms:modified xsi:type="dcterms:W3CDTF">2023-08-02T13:39:14Z</dcterms:modified>
</cp:coreProperties>
</file>