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008B50"/>
    <a:srgbClr val="317A85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4316B-8BDE-4A46-BC88-E65F34583D3F}" v="3" dt="2023-08-02T08:39:16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741" y="3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0B24316B-8BDE-4A46-BC88-E65F34583D3F}"/>
    <pc:docChg chg="custSel modMainMaster">
      <pc:chgData name="Jonna Rombeck" userId="04ba114fcc6e15a1" providerId="LiveId" clId="{0B24316B-8BDE-4A46-BC88-E65F34583D3F}" dt="2023-08-02T08:39:16.731" v="3" actId="1076"/>
      <pc:docMkLst>
        <pc:docMk/>
      </pc:docMkLst>
      <pc:sldMasterChg chg="modSldLayout">
        <pc:chgData name="Jonna Rombeck" userId="04ba114fcc6e15a1" providerId="LiveId" clId="{0B24316B-8BDE-4A46-BC88-E65F34583D3F}" dt="2023-08-02T08:39:16.731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0B24316B-8BDE-4A46-BC88-E65F34583D3F}" dt="2023-08-02T08:39:16.731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0B24316B-8BDE-4A46-BC88-E65F34583D3F}" dt="2023-08-02T08:39:01.068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0B24316B-8BDE-4A46-BC88-E65F34583D3F}" dt="2023-08-02T08:39:16.731" v="3" actId="1076"/>
            <ac:picMkLst>
              <pc:docMk/>
              <pc:sldMasterMk cId="1550214076" sldId="2147483725"/>
              <pc:sldLayoutMk cId="1181384655" sldId="2147483737"/>
              <ac:picMk id="1026" creationId="{0792C2B6-6239-EFE8-E27C-54A92A5EE17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92C2B6-6239-EFE8-E27C-54A92A5EE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7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26" Type="http://schemas.microsoft.com/office/2007/relationships/media" Target="../media/media14.m4a"/><Relationship Id="rId39" Type="http://schemas.openxmlformats.org/officeDocument/2006/relationships/image" Target="../media/image6.png"/><Relationship Id="rId21" Type="http://schemas.openxmlformats.org/officeDocument/2006/relationships/audio" Target="../media/media11.m4a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.png"/><Relationship Id="rId7" Type="http://schemas.openxmlformats.org/officeDocument/2006/relationships/audio" Target="../media/media4.m4a"/><Relationship Id="rId2" Type="http://schemas.microsoft.com/office/2007/relationships/media" Target="../media/media1.m4a"/><Relationship Id="rId16" Type="http://schemas.microsoft.com/office/2007/relationships/media" Target="../media/media9.m4a"/><Relationship Id="rId20" Type="http://schemas.microsoft.com/office/2007/relationships/media" Target="../media/media11.m4a"/><Relationship Id="rId29" Type="http://schemas.openxmlformats.org/officeDocument/2006/relationships/audio" Target="../media/media15.m4a"/><Relationship Id="rId41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audio" Target="../media/media6.m4a"/><Relationship Id="rId24" Type="http://schemas.microsoft.com/office/2007/relationships/media" Target="../media/media13.m4a"/><Relationship Id="rId32" Type="http://schemas.microsoft.com/office/2007/relationships/media" Target="../media/media17.m4a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5" Type="http://schemas.openxmlformats.org/officeDocument/2006/relationships/audio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28" Type="http://schemas.microsoft.com/office/2007/relationships/media" Target="../media/media15.m4a"/><Relationship Id="rId36" Type="http://schemas.openxmlformats.org/officeDocument/2006/relationships/image" Target="../media/image3.png"/><Relationship Id="rId10" Type="http://schemas.microsoft.com/office/2007/relationships/media" Target="../media/media6.m4a"/><Relationship Id="rId19" Type="http://schemas.openxmlformats.org/officeDocument/2006/relationships/audio" Target="../media/media10.m4a"/><Relationship Id="rId31" Type="http://schemas.openxmlformats.org/officeDocument/2006/relationships/audio" Target="../media/media16.m4a"/><Relationship Id="rId4" Type="http://schemas.microsoft.com/office/2007/relationships/media" Target="../media/media3.m4a"/><Relationship Id="rId9" Type="http://schemas.openxmlformats.org/officeDocument/2006/relationships/audio" Target="../media/media5.m4a"/><Relationship Id="rId14" Type="http://schemas.microsoft.com/office/2007/relationships/media" Target="../media/media8.m4a"/><Relationship Id="rId22" Type="http://schemas.microsoft.com/office/2007/relationships/media" Target="../media/media12.m4a"/><Relationship Id="rId27" Type="http://schemas.openxmlformats.org/officeDocument/2006/relationships/audio" Target="../media/media14.m4a"/><Relationship Id="rId30" Type="http://schemas.microsoft.com/office/2007/relationships/media" Target="../media/media16.m4a"/><Relationship Id="rId35" Type="http://schemas.openxmlformats.org/officeDocument/2006/relationships/image" Target="../media/image2.png"/><Relationship Id="rId43" Type="http://schemas.openxmlformats.org/officeDocument/2006/relationships/image" Target="../media/image10.png"/><Relationship Id="rId8" Type="http://schemas.microsoft.com/office/2007/relationships/media" Target="../media/media5.m4a"/><Relationship Id="rId3" Type="http://schemas.microsoft.com/office/2007/relationships/media" Target="../media/media2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audio" Target="../media/media13.m4a"/><Relationship Id="rId33" Type="http://schemas.openxmlformats.org/officeDocument/2006/relationships/audio" Target="../media/media17.m4a"/><Relationship Id="rId38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18.m4a"/><Relationship Id="rId7" Type="http://schemas.openxmlformats.org/officeDocument/2006/relationships/audio" Target="../media/media10.m4a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microsoft.com/office/2007/relationships/media" Target="../media/media10.m4a"/><Relationship Id="rId5" Type="http://schemas.microsoft.com/office/2007/relationships/media" Target="../media/media1.m4a"/><Relationship Id="rId10" Type="http://schemas.openxmlformats.org/officeDocument/2006/relationships/image" Target="../media/image3.png"/><Relationship Id="rId4" Type="http://schemas.openxmlformats.org/officeDocument/2006/relationships/audio" Target="../media/media18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1.m4a"/><Relationship Id="rId7" Type="http://schemas.microsoft.com/office/2007/relationships/media" Target="../media/media10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1.m4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2.m4a"/><Relationship Id="rId7" Type="http://schemas.microsoft.com/office/2007/relationships/media" Target="../media/media10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media" Target="../media/media1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3.m4a"/><Relationship Id="rId7" Type="http://schemas.microsoft.com/office/2007/relationships/media" Target="../media/media10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1.m4a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4.m4a"/><Relationship Id="rId7" Type="http://schemas.microsoft.com/office/2007/relationships/media" Target="../media/media10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1.m4a"/><Relationship Id="rId11" Type="http://schemas.openxmlformats.org/officeDocument/2006/relationships/image" Target="../media/image7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5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media" Target="../media/media1.m4a"/><Relationship Id="rId11" Type="http://schemas.openxmlformats.org/officeDocument/2006/relationships/image" Target="../media/image8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6.m4a"/><Relationship Id="rId7" Type="http://schemas.microsoft.com/office/2007/relationships/media" Target="../media/media10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media" Target="../media/media1.m4a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7.m4a"/><Relationship Id="rId7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media" Target="../media/media1.m4a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7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1A9537C0-C0F8-4355-A52E-58F9B1E79F54}"/>
              </a:ext>
            </a:extLst>
          </p:cNvPr>
          <p:cNvSpPr/>
          <p:nvPr/>
        </p:nvSpPr>
        <p:spPr>
          <a:xfrm>
            <a:off x="362675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F603B744-923D-C4A8-FFD9-695DFF673C3A}"/>
              </a:ext>
            </a:extLst>
          </p:cNvPr>
          <p:cNvSpPr/>
          <p:nvPr/>
        </p:nvSpPr>
        <p:spPr>
          <a:xfrm>
            <a:off x="3455930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5EF91B28-FE9B-C4FF-E226-9DDD7D91FF5F}"/>
              </a:ext>
            </a:extLst>
          </p:cNvPr>
          <p:cNvSpPr/>
          <p:nvPr/>
        </p:nvSpPr>
        <p:spPr>
          <a:xfrm>
            <a:off x="6552323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4052295F-DF53-B8C8-045C-659C396A8478}"/>
              </a:ext>
            </a:extLst>
          </p:cNvPr>
          <p:cNvSpPr/>
          <p:nvPr/>
        </p:nvSpPr>
        <p:spPr>
          <a:xfrm>
            <a:off x="364177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0B3B3D8-809A-E92E-5859-1932358DC6A7}"/>
              </a:ext>
            </a:extLst>
          </p:cNvPr>
          <p:cNvSpPr/>
          <p:nvPr/>
        </p:nvSpPr>
        <p:spPr>
          <a:xfrm>
            <a:off x="3457432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A7A08DF-5A12-DC25-1FAD-5ACFC20437A5}"/>
              </a:ext>
            </a:extLst>
          </p:cNvPr>
          <p:cNvSpPr/>
          <p:nvPr/>
        </p:nvSpPr>
        <p:spPr>
          <a:xfrm>
            <a:off x="6553825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70D655C-1B89-8E3C-B9C2-CA0826D10AA1}"/>
              </a:ext>
            </a:extLst>
          </p:cNvPr>
          <p:cNvSpPr/>
          <p:nvPr/>
        </p:nvSpPr>
        <p:spPr>
          <a:xfrm rot="5400000">
            <a:off x="4110527" y="-1765411"/>
            <a:ext cx="1678806" cy="753251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3E3385B-ACF8-5668-BB77-962F2B88A1E0}"/>
              </a:ext>
            </a:extLst>
          </p:cNvPr>
          <p:cNvGrpSpPr/>
          <p:nvPr/>
        </p:nvGrpSpPr>
        <p:grpSpPr>
          <a:xfrm>
            <a:off x="4803231" y="5219862"/>
            <a:ext cx="1335091" cy="1087170"/>
            <a:chOff x="5367985" y="3403369"/>
            <a:chExt cx="1008005" cy="1087170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1A8F428-E13F-A804-66DE-A0E9F8356812}"/>
                </a:ext>
              </a:extLst>
            </p:cNvPr>
            <p:cNvSpPr txBox="1"/>
            <p:nvPr/>
          </p:nvSpPr>
          <p:spPr>
            <a:xfrm>
              <a:off x="5367985" y="3403369"/>
              <a:ext cx="100800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hinter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8E535055-8B53-79B3-27BF-2D10061FE34F}"/>
                </a:ext>
              </a:extLst>
            </p:cNvPr>
            <p:cNvSpPr txBox="1"/>
            <p:nvPr/>
          </p:nvSpPr>
          <p:spPr>
            <a:xfrm>
              <a:off x="5367989" y="3914539"/>
              <a:ext cx="1008001" cy="57600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În spatele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 sspatele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1760680" y="3326921"/>
            <a:ext cx="1008004" cy="1097315"/>
            <a:chOff x="2105096" y="1617866"/>
            <a:chExt cx="1008004" cy="109731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210509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unter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2105100" y="2129036"/>
              <a:ext cx="1008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sub</a:t>
              </a:r>
              <a:endParaRPr lang="de-DE" sz="1600" dirty="0">
                <a:latin typeface="Comic Sans MS" panose="030F0702030302020204" pitchFamily="66" charset="0"/>
              </a:endParaRPr>
            </a:p>
            <a:p>
              <a:pPr algn="ctr"/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ssub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601BC6-070D-A71F-801C-C370BC98EE96}"/>
              </a:ext>
            </a:extLst>
          </p:cNvPr>
          <p:cNvGrpSpPr/>
          <p:nvPr/>
        </p:nvGrpSpPr>
        <p:grpSpPr>
          <a:xfrm>
            <a:off x="4803231" y="3360233"/>
            <a:ext cx="1008004" cy="1097315"/>
            <a:chOff x="5367986" y="1617866"/>
            <a:chExt cx="1008004" cy="1097315"/>
          </a:xfrm>
        </p:grpSpPr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C25A970-F637-F25B-E769-30DDAE334C6F}"/>
                </a:ext>
              </a:extLst>
            </p:cNvPr>
            <p:cNvSpPr txBox="1"/>
            <p:nvPr/>
          </p:nvSpPr>
          <p:spPr>
            <a:xfrm>
              <a:off x="536798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auf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351469AE-BABC-7070-3123-F2D9A9D9ED31}"/>
                </a:ext>
              </a:extLst>
            </p:cNvPr>
            <p:cNvSpPr txBox="1"/>
            <p:nvPr/>
          </p:nvSpPr>
          <p:spPr>
            <a:xfrm>
              <a:off x="5367990" y="2129036"/>
              <a:ext cx="1008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o-RO" sz="1600" dirty="0">
                  <a:latin typeface="Comic Sans MS" panose="030F0702030302020204" pitchFamily="66" charset="0"/>
                </a:rPr>
                <a:t>pe</a:t>
              </a:r>
              <a:br>
                <a:rPr lang="de-DE" altLang="de-DE" sz="2000" dirty="0">
                  <a:solidFill>
                    <a:srgbClr val="317A85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F87B3E7-1322-D743-8815-27BC42AF6C24}"/>
              </a:ext>
            </a:extLst>
          </p:cNvPr>
          <p:cNvGrpSpPr/>
          <p:nvPr/>
        </p:nvGrpSpPr>
        <p:grpSpPr>
          <a:xfrm>
            <a:off x="8003766" y="3378663"/>
            <a:ext cx="1008004" cy="1097315"/>
            <a:chOff x="8607536" y="1617866"/>
            <a:chExt cx="1008004" cy="1097315"/>
          </a:xfrm>
        </p:grpSpPr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30B4596-F04B-9010-9636-A73DDC830786}"/>
                </a:ext>
              </a:extLst>
            </p:cNvPr>
            <p:cNvSpPr txBox="1"/>
            <p:nvPr/>
          </p:nvSpPr>
          <p:spPr>
            <a:xfrm>
              <a:off x="860753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über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A5839FFC-93B3-350D-56C3-5073E5CD3898}"/>
                </a:ext>
              </a:extLst>
            </p:cNvPr>
            <p:cNvSpPr txBox="1"/>
            <p:nvPr/>
          </p:nvSpPr>
          <p:spPr>
            <a:xfrm>
              <a:off x="8607540" y="2129036"/>
              <a:ext cx="1008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peste</a:t>
              </a:r>
              <a:br>
                <a:rPr lang="de-DE" altLang="de-DE" sz="2000" dirty="0">
                  <a:solidFill>
                    <a:prstClr val="black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pesste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1768376" y="5194795"/>
            <a:ext cx="1080005" cy="1097315"/>
            <a:chOff x="2105090" y="3403369"/>
            <a:chExt cx="1080005" cy="1097315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2105090" y="3403369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vor</a:t>
              </a:r>
              <a:endParaRPr lang="de-DE" sz="1600" dirty="0">
                <a:solidFill>
                  <a:srgbClr val="00B26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2105095" y="3914539"/>
              <a:ext cx="108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În fața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 fatza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8046323" y="5230353"/>
            <a:ext cx="1081344" cy="1097553"/>
            <a:chOff x="8606192" y="3402894"/>
            <a:chExt cx="1081344" cy="1097553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607536" y="3402894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zwischen</a:t>
              </a:r>
              <a:endParaRPr lang="de-DE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606192" y="3914302"/>
              <a:ext cx="1080000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între</a:t>
              </a:r>
              <a:b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intre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B4836D23-6ADD-C0BB-6686-01C346CDD5C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4945022" y="1169082"/>
            <a:ext cx="4908" cy="1671165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EA118AE-F22C-9496-867E-FCEDDB979BFF}"/>
              </a:ext>
            </a:extLst>
          </p:cNvPr>
          <p:cNvGrpSpPr/>
          <p:nvPr/>
        </p:nvGrpSpPr>
        <p:grpSpPr>
          <a:xfrm>
            <a:off x="2949403" y="1403151"/>
            <a:ext cx="1384799" cy="1170481"/>
            <a:chOff x="3209618" y="5247020"/>
            <a:chExt cx="1440001" cy="1006817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C71FCD9F-146F-E731-4EC3-5EE3E4AA5206}"/>
                </a:ext>
              </a:extLst>
            </p:cNvPr>
            <p:cNvSpPr txBox="1"/>
            <p:nvPr/>
          </p:nvSpPr>
          <p:spPr>
            <a:xfrm>
              <a:off x="3209619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links von 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44A87BF3-A741-5B6F-AC4F-59B6D116D10E}"/>
                </a:ext>
              </a:extLst>
            </p:cNvPr>
            <p:cNvSpPr txBox="1"/>
            <p:nvPr/>
          </p:nvSpPr>
          <p:spPr>
            <a:xfrm>
              <a:off x="3209618" y="5749650"/>
              <a:ext cx="1440000" cy="5041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În stânga</a:t>
              </a:r>
              <a:br>
                <a:rPr lang="de-DE" altLang="de-DE" sz="2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 sstanga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6500666-CA0D-FF99-F151-094BD794A48D}"/>
              </a:ext>
            </a:extLst>
          </p:cNvPr>
          <p:cNvGrpSpPr/>
          <p:nvPr/>
        </p:nvGrpSpPr>
        <p:grpSpPr>
          <a:xfrm>
            <a:off x="6736100" y="1426662"/>
            <a:ext cx="1384799" cy="1170480"/>
            <a:chOff x="6747536" y="5247020"/>
            <a:chExt cx="1440001" cy="1006817"/>
          </a:xfrm>
        </p:grpSpPr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394DC75C-7A42-D4F0-7A9D-F255FA25D9C9}"/>
                </a:ext>
              </a:extLst>
            </p:cNvPr>
            <p:cNvSpPr txBox="1"/>
            <p:nvPr/>
          </p:nvSpPr>
          <p:spPr>
            <a:xfrm>
              <a:off x="6747536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rechts von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B24E22F9-77D3-2094-99CF-F5E2A271A0AF}"/>
                </a:ext>
              </a:extLst>
            </p:cNvPr>
            <p:cNvSpPr txBox="1"/>
            <p:nvPr/>
          </p:nvSpPr>
          <p:spPr>
            <a:xfrm>
              <a:off x="6747537" y="5749650"/>
              <a:ext cx="1440000" cy="5041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dirty="0">
                  <a:latin typeface="Comic Sans MS" panose="030F0702030302020204" pitchFamily="66" charset="0"/>
                </a:rPr>
                <a:t>În dreapta</a:t>
              </a:r>
              <a:b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in dreapta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F51550-80C4-F532-8335-4A3799ADB9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"/>
                </p14:media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A0D04F-18A1-05C6-008C-B50E7407F3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2.0952"/>
                </p14:media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417052" y="1397239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0389A4-B85D-8005-4299-CD765C77338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4107" y="1417716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394601-B801-1CD4-AB67-320A3C3370C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861261" y="3332741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37A553-052B-18E9-6630-9D6BCB88017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842322" y="340227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81A55A-68AF-E068-FA7F-147CD9F20F1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065768" y="3402270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A89B23-CB87-207D-8269-34B128C021D1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960480" y="5225567"/>
            <a:ext cx="360000" cy="360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BB735-8589-328E-5064-809D7CD24F2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161243" y="5242621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F213CF-B800-7E34-9466-18A62C191C49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180323" y="5274172"/>
            <a:ext cx="360000" cy="360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0EEECC9-DCD3-3C4E-AAC6-4DCC4897587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13991" y="1125364"/>
            <a:ext cx="1678808" cy="167880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3B56144-010C-0E40-ED32-1A296EDD6D3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55394" y="1006091"/>
            <a:ext cx="1782588" cy="178258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04ADB4A-F119-5BC9-920E-85CF5DA5417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0613" y="3054391"/>
            <a:ext cx="1651088" cy="165108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88DC950-8A98-9731-3912-DC8CC15D297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266177" y="2987913"/>
            <a:ext cx="1651088" cy="16510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102BD0F-5F47-7FE5-0279-9BF4987428A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448570" y="2978153"/>
            <a:ext cx="1607996" cy="160799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6F78F94-8107-2A1B-AA5B-4CDA2D68263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-104680" y="4605512"/>
            <a:ext cx="2317854" cy="231785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F5FDBDE-007F-DB9C-F7CA-F3E2A4CB2F7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320480" y="4793283"/>
            <a:ext cx="1772061" cy="177206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0424600-D275-3E92-776D-856C1D1634F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506177" y="4788265"/>
            <a:ext cx="1548294" cy="169181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2ECA67-91DF-429E-711A-46B991DF29D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C4D4415-186A-D81D-8BA4-B9757CDA69C1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485AE7-01B6-53A1-6308-B0777D7CC311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6211620" y="331955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A196FB-265F-6AAD-3692-1CF7A8FF5232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4417052" y="2102636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1A2F81-0FAD-54BE-2607-EDD75B02ADDC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8234107" y="2084331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C91B06-B89A-E4A2-40DF-D89908ECCFE4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2871212" y="3951163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E4039F-62A5-40A1-F0A6-815D5F37AF78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5851620" y="4011970"/>
            <a:ext cx="360000" cy="36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5150BE-6EE9-D3B4-218C-3937112370C7}"/>
              </a:ext>
            </a:extLst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9065768" y="4031516"/>
            <a:ext cx="360000" cy="36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044B89-140E-46A4-B573-B093B4B2ED36}"/>
              </a:ext>
            </a:extLst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2949403" y="5839032"/>
            <a:ext cx="360000" cy="360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2369E-CDD8-7373-BA58-EF7E9E081F5B}"/>
              </a:ext>
            </a:extLst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6161200" y="5853591"/>
            <a:ext cx="360000" cy="360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9AEC60-4DFF-2555-D15A-9AEE861C1FE8}"/>
              </a:ext>
            </a:extLst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35">
            <a:lum bright="70000" contrast="-70000"/>
          </a:blip>
          <a:stretch>
            <a:fillRect/>
          </a:stretch>
        </p:blipFill>
        <p:spPr>
          <a:xfrm>
            <a:off x="9180323" y="58390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8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2884ACE-0804-B836-F074-AC90A2FDCB0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9E1B69-EFE6-2F6B-D1FF-A281BA4B39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.09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3584" y="2667461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CE12B6-A934-061E-05C8-A29F51D07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6" y="1781316"/>
            <a:ext cx="3919913" cy="39199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08F505-F8EC-E0FC-E41E-960877C4D0C6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links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98851FD-7D83-021A-4DB4-AFBFCD345367}"/>
              </a:ext>
            </a:extLst>
          </p:cNvPr>
          <p:cNvSpPr txBox="1"/>
          <p:nvPr/>
        </p:nvSpPr>
        <p:spPr>
          <a:xfrm>
            <a:off x="4823997" y="3741273"/>
            <a:ext cx="3690532" cy="17584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 stânga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sstanga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044A97-4CEE-A64D-D9A7-C9FA21EB6E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8702182" y="4393637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D06117-0AC9-E8B1-1F04-7E741531FD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7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B4D72-3C99-01D3-F035-F5B0EAF711CD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85DBB5F-1987-8154-9E08-2E98D0D23991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1B12D8-989D-3764-5F61-6F97A0ABAAFC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6211620" y="3151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867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129D5E28-45FD-3746-320A-7BE2B3BE851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17B0742-5EE6-FF58-EBC4-5199475F0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3703" y="2608110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727A818-47A4-41DC-8886-57EB8F2050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90" y="1646101"/>
            <a:ext cx="4167927" cy="41679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805DE0-7BB6-DDD5-C075-272D13ECE4E9}"/>
              </a:ext>
            </a:extLst>
          </p:cNvPr>
          <p:cNvSpPr txBox="1"/>
          <p:nvPr/>
        </p:nvSpPr>
        <p:spPr>
          <a:xfrm>
            <a:off x="4789713" y="2331332"/>
            <a:ext cx="3872837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rechts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F93BE4-283F-9B11-DD84-623F778EFADA}"/>
              </a:ext>
            </a:extLst>
          </p:cNvPr>
          <p:cNvSpPr txBox="1"/>
          <p:nvPr/>
        </p:nvSpPr>
        <p:spPr>
          <a:xfrm>
            <a:off x="4789712" y="3741273"/>
            <a:ext cx="3872837" cy="17584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latin typeface="Comic Sans MS" panose="030F0702030302020204" pitchFamily="66" charset="0"/>
              </a:rPr>
              <a:t>În dreapta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dreapta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AEB93A-D445-F2A3-A290-ED53CED5F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723703" y="4403319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64FD357-30B9-8CD7-D237-529DA7C48EE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CEDE1B4-C057-C249-0D19-D270E1046D37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9397E57-F951-4B0F-E2A2-AC31763782A2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07642-92E3-9B3C-EAC4-7F4123BBD7E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31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6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D94ACC0-CA4F-24EC-0F52-F2BFC784E2B9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A774E9-D51B-5AA8-8BCB-ED6F4082F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47751" y="2667461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5470B3-554C-9310-3746-44214B033F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805" y="1764130"/>
            <a:ext cx="4179882" cy="41798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FD7427-DAFD-4218-D4D4-1BFE9BC923B2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unter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8321A8-82AC-5048-B2B3-A395ACEA7838}"/>
              </a:ext>
            </a:extLst>
          </p:cNvPr>
          <p:cNvSpPr txBox="1"/>
          <p:nvPr/>
        </p:nvSpPr>
        <p:spPr>
          <a:xfrm>
            <a:off x="4813112" y="3741273"/>
            <a:ext cx="3690532" cy="17584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latin typeface="Comic Sans MS" panose="030F0702030302020204" pitchFamily="66" charset="0"/>
              </a:rPr>
              <a:t>sub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ssub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573EFE-6B0B-3276-7F05-11D4F4CB67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647751" y="4393638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157E8F1-89DF-742D-E69B-538AC45F6A5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B615847-D3C5-DB8B-FCC2-B75F50A4263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69DB4B5-C4E3-31DD-8E84-6A50BC5C6FAB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CA2F02-D745-EBC7-A44D-F1CC56DE492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31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0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CE1D89F-5B7C-DBD9-ABAF-AB4B90B36DE3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11F4E6-9E62-B42E-4693-57AC75FA3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39420" y="2673854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F13467-09EB-584B-CF0F-377699AAB4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509" y="1817831"/>
            <a:ext cx="3846884" cy="38468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A2C36B-0F41-01B5-3C76-6922B5ADA4BF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auf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B278C6-7693-C3C2-0203-A5B744C82C64}"/>
              </a:ext>
            </a:extLst>
          </p:cNvPr>
          <p:cNvSpPr txBox="1"/>
          <p:nvPr/>
        </p:nvSpPr>
        <p:spPr>
          <a:xfrm>
            <a:off x="4823998" y="3741273"/>
            <a:ext cx="3690532" cy="17584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latin typeface="Comic Sans MS" panose="030F0702030302020204" pitchFamily="66" charset="0"/>
              </a:rPr>
              <a:t>pe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CE0D7-27F8-9ECA-BDC3-DE12BDF78F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640012" y="4393638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62944B1-274F-31C5-3EA7-3BAC8C0437F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2B078E4-F6AB-5137-E31F-89D857FD4D83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43FD10-C877-DE3E-C778-6BB976E7C972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0856E6-91B6-5962-3A22-D25598F227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31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2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B6867A-7B6E-AA41-BAA3-C7C479821A78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A2C1FF-646F-B9E3-137E-A230E9002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8796" y="2662110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B054F1-82FB-D394-4494-660F29BCD7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61453"/>
            <a:ext cx="4352575" cy="43525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7E2930-BFE0-5C96-582D-57EC2FCF3AEF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über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6AA708-76CC-9A75-8F8C-CEBAC7FCFBCF}"/>
              </a:ext>
            </a:extLst>
          </p:cNvPr>
          <p:cNvSpPr txBox="1"/>
          <p:nvPr/>
        </p:nvSpPr>
        <p:spPr>
          <a:xfrm>
            <a:off x="4813112" y="3741273"/>
            <a:ext cx="3690532" cy="17584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latin typeface="Comic Sans MS" panose="030F0702030302020204" pitchFamily="66" charset="0"/>
              </a:rPr>
              <a:t>peste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pesst</a:t>
            </a:r>
            <a:r>
              <a:rPr lang="de-DE" altLang="de-DE" sz="4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e]</a:t>
            </a:r>
            <a:endParaRPr lang="de-DE" altLang="de-DE" sz="4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8C629D-C046-644D-9D4E-0F0614E397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658796" y="4351407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A8E763-4EB8-1465-CF8F-DC4ED571061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92A4DE1-A045-1699-B7A9-55F77D9FF23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67B5ED-0BBA-4C41-286C-88B5BF0443C6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192897-E067-ACC5-C292-6727F18FA96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1512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0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2441562-5A23-C573-77FF-8DAF89ED2C1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DE9847-EFEA-172A-C5BD-F8091DE1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03432" y="2554899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8666AC1-489D-2920-E672-BF216DE639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17646" y="1043972"/>
            <a:ext cx="6123965" cy="61239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3B64B09-D82A-0398-DEB3-4B8808D8142C}"/>
              </a:ext>
            </a:extLst>
          </p:cNvPr>
          <p:cNvSpPr txBox="1"/>
          <p:nvPr/>
        </p:nvSpPr>
        <p:spPr>
          <a:xfrm>
            <a:off x="481310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vor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6DE61E-F9DF-95DB-A5DB-F4DDF04DF4C5}"/>
              </a:ext>
            </a:extLst>
          </p:cNvPr>
          <p:cNvSpPr txBox="1"/>
          <p:nvPr/>
        </p:nvSpPr>
        <p:spPr>
          <a:xfrm>
            <a:off x="4813110" y="3741273"/>
            <a:ext cx="3690532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4800" dirty="0">
                <a:latin typeface="Comic Sans MS" panose="030F0702030302020204" pitchFamily="66" charset="0"/>
              </a:rPr>
              <a:t>În fața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fatza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10405A-05B5-8392-6DF0-101D97C03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603432" y="4376808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A7649C-413E-57A6-15BF-4F3BB1566E5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E3EC5A0-415D-1FAE-BE7D-2739B7740A2C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F24FD6-6E74-15B8-7A59-D063A97D9DC0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66E295-211C-AD15-5F7D-2EAFA0A835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31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731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85C0CC9B-A245-5C60-E38A-329ED12524C6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D0EB81-0FBA-A810-B71F-449FC89AE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8320" y="2662110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C6E17D-4AD9-5C6C-9385-FDF267016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22" y="1521492"/>
            <a:ext cx="4439562" cy="443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9ED7CD-7FA9-B63A-35A2-FB2EB8B226A3}"/>
              </a:ext>
            </a:extLst>
          </p:cNvPr>
          <p:cNvSpPr txBox="1"/>
          <p:nvPr/>
        </p:nvSpPr>
        <p:spPr>
          <a:xfrm>
            <a:off x="484576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hinter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E4FED7-D773-1FC0-7D15-B35A336C6166}"/>
              </a:ext>
            </a:extLst>
          </p:cNvPr>
          <p:cNvSpPr txBox="1"/>
          <p:nvPr/>
        </p:nvSpPr>
        <p:spPr>
          <a:xfrm>
            <a:off x="4845770" y="3741273"/>
            <a:ext cx="3690532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latin typeface="Comic Sans MS" panose="030F0702030302020204" pitchFamily="66" charset="0"/>
              </a:rPr>
              <a:t>În spatele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sspatele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ACC291-ACD9-6FDE-D4DA-BA5C4272FE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622475" y="4361073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EDB0AB0-076F-0313-C7D9-0492362F61A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21D1DDD-63EE-99F5-5E76-1BC82A3E3637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2CE3D92-8C8C-4646-7BF2-4BEBA947E2A7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588D32-8233-67F2-124E-2D1090E63F4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319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44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A4274DB-811B-240B-58A7-7B12A3465D5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CC394-FAFC-4CBE-387F-BC1ECB97D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06792" y="2618322"/>
            <a:ext cx="468000" cy="46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4DF17AD-61F0-661A-7B0B-F118AC14C0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70" y="1418486"/>
            <a:ext cx="4645573" cy="46455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D7C765-4696-27D9-306B-174BFC8F4B9E}"/>
              </a:ext>
            </a:extLst>
          </p:cNvPr>
          <p:cNvSpPr txBox="1"/>
          <p:nvPr/>
        </p:nvSpPr>
        <p:spPr>
          <a:xfrm>
            <a:off x="4823992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zwischen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2E2340-D19C-4251-D71A-D4B4D6FB1537}"/>
              </a:ext>
            </a:extLst>
          </p:cNvPr>
          <p:cNvSpPr txBox="1"/>
          <p:nvPr/>
        </p:nvSpPr>
        <p:spPr>
          <a:xfrm>
            <a:off x="4832237" y="3741273"/>
            <a:ext cx="3690532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5400" dirty="0">
                <a:latin typeface="Comic Sans MS" panose="030F0702030302020204" pitchFamily="66" charset="0"/>
              </a:rPr>
              <a:t>între</a:t>
            </a:r>
            <a:endParaRPr lang="de-DE" altLang="de-DE" sz="5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intre</a:t>
            </a:r>
            <a:r>
              <a:rPr lang="de-DE" altLang="de-DE" sz="4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CB60E3-EA1B-EDCE-9DE0-55DC236EAA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606792" y="4361073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1F35AD-F5E3-D5D3-2DC7-A132604F791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CC0AF44-001E-57D9-43EC-4935BE1E5CC0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89A093-B421-DD1D-817A-E4D855409234}"/>
              </a:ext>
            </a:extLst>
          </p:cNvPr>
          <p:cNvSpPr/>
          <p:nvPr/>
        </p:nvSpPr>
        <p:spPr>
          <a:xfrm>
            <a:off x="3283339" y="151048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Orientare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în spațiu 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orientare in sspatziu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8B7A98-6C4C-385C-7C5E-E636A89904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211620" y="31512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2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189</Words>
  <Application>Microsoft Office PowerPoint</Application>
  <PresentationFormat>A4-Papier (210 x 297 mm)</PresentationFormat>
  <Paragraphs>59</Paragraphs>
  <Slides>9</Slides>
  <Notes>0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71</cp:revision>
  <cp:lastPrinted>2022-05-18T12:46:11Z</cp:lastPrinted>
  <dcterms:created xsi:type="dcterms:W3CDTF">2022-05-10T12:43:55Z</dcterms:created>
  <dcterms:modified xsi:type="dcterms:W3CDTF">2023-08-02T08:39:22Z</dcterms:modified>
</cp:coreProperties>
</file>