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5"/>
  </p:notesMasterIdLst>
  <p:sldIdLst>
    <p:sldId id="292" r:id="rId2"/>
    <p:sldId id="303" r:id="rId3"/>
    <p:sldId id="279" r:id="rId4"/>
    <p:sldId id="294" r:id="rId5"/>
    <p:sldId id="296" r:id="rId6"/>
    <p:sldId id="297" r:id="rId7"/>
    <p:sldId id="302" r:id="rId8"/>
    <p:sldId id="295" r:id="rId9"/>
    <p:sldId id="298" r:id="rId10"/>
    <p:sldId id="299" r:id="rId11"/>
    <p:sldId id="300" r:id="rId12"/>
    <p:sldId id="301" r:id="rId13"/>
    <p:sldId id="304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A85"/>
    <a:srgbClr val="008B50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831EF2-2A5F-495D-A054-B4D2EC59A914}" v="40" dt="2023-08-28T15:02:58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9" autoAdjust="0"/>
    <p:restoredTop sz="95794"/>
  </p:normalViewPr>
  <p:slideViewPr>
    <p:cSldViewPr snapToGrid="0" snapToObjects="1">
      <p:cViewPr varScale="1">
        <p:scale>
          <a:sx n="113" d="100"/>
          <a:sy n="113" d="100"/>
        </p:scale>
        <p:origin x="1320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28.11.23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68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39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5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ABAFD3-5B12-436A-30BA-B44FE904FF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595" y="161205"/>
            <a:ext cx="112919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28.11.23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openxmlformats.org/officeDocument/2006/relationships/image" Target="../media/image12.png"/><Relationship Id="rId21" Type="http://schemas.microsoft.com/office/2007/relationships/media" Target="../media/media11.m4a"/><Relationship Id="rId34" Type="http://schemas.openxmlformats.org/officeDocument/2006/relationships/image" Target="../media/image7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2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5.jpg"/><Relationship Id="rId37" Type="http://schemas.openxmlformats.org/officeDocument/2006/relationships/image" Target="../media/image10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notesSlide" Target="../notesSlides/notesSlide1.xml"/><Relationship Id="rId36" Type="http://schemas.openxmlformats.org/officeDocument/2006/relationships/image" Target="../media/image9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4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8" Type="http://schemas.openxmlformats.org/officeDocument/2006/relationships/audio" Target="../media/media4.m4a"/><Relationship Id="rId3" Type="http://schemas.microsoft.com/office/2007/relationships/media" Target="../media/media2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0.m4a"/><Relationship Id="rId7" Type="http://schemas.openxmlformats.org/officeDocument/2006/relationships/image" Target="../media/image10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1.m4a"/><Relationship Id="rId7" Type="http://schemas.openxmlformats.org/officeDocument/2006/relationships/image" Target="../media/image10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2.m4a"/><Relationship Id="rId7" Type="http://schemas.openxmlformats.org/officeDocument/2006/relationships/image" Target="../media/image10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3.m4a"/><Relationship Id="rId7" Type="http://schemas.openxmlformats.org/officeDocument/2006/relationships/image" Target="../media/image12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3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4a"/><Relationship Id="rId13" Type="http://schemas.microsoft.com/office/2007/relationships/media" Target="../media/media20.m4a"/><Relationship Id="rId18" Type="http://schemas.openxmlformats.org/officeDocument/2006/relationships/audio" Target="../media/media22.m4a"/><Relationship Id="rId26" Type="http://schemas.openxmlformats.org/officeDocument/2006/relationships/image" Target="../media/image10.png"/><Relationship Id="rId3" Type="http://schemas.microsoft.com/office/2007/relationships/media" Target="../media/media15.m4a"/><Relationship Id="rId21" Type="http://schemas.openxmlformats.org/officeDocument/2006/relationships/slideLayout" Target="../slideLayouts/slideLayout2.xml"/><Relationship Id="rId7" Type="http://schemas.microsoft.com/office/2007/relationships/media" Target="../media/media17.m4a"/><Relationship Id="rId12" Type="http://schemas.openxmlformats.org/officeDocument/2006/relationships/audio" Target="../media/media19.m4a"/><Relationship Id="rId17" Type="http://schemas.microsoft.com/office/2007/relationships/media" Target="../media/media22.m4a"/><Relationship Id="rId25" Type="http://schemas.openxmlformats.org/officeDocument/2006/relationships/image" Target="../media/image15.png"/><Relationship Id="rId2" Type="http://schemas.openxmlformats.org/officeDocument/2006/relationships/audio" Target="../media/media14.m4a"/><Relationship Id="rId16" Type="http://schemas.openxmlformats.org/officeDocument/2006/relationships/audio" Target="../media/media21.m4a"/><Relationship Id="rId20" Type="http://schemas.openxmlformats.org/officeDocument/2006/relationships/audio" Target="../media/media23.m4a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11" Type="http://schemas.microsoft.com/office/2007/relationships/media" Target="../media/media19.m4a"/><Relationship Id="rId24" Type="http://schemas.openxmlformats.org/officeDocument/2006/relationships/image" Target="../media/image14.png"/><Relationship Id="rId5" Type="http://schemas.microsoft.com/office/2007/relationships/media" Target="../media/media16.m4a"/><Relationship Id="rId15" Type="http://schemas.microsoft.com/office/2007/relationships/media" Target="../media/media21.m4a"/><Relationship Id="rId23" Type="http://schemas.openxmlformats.org/officeDocument/2006/relationships/image" Target="../media/image13.png"/><Relationship Id="rId28" Type="http://schemas.openxmlformats.org/officeDocument/2006/relationships/image" Target="../media/image12.png"/><Relationship Id="rId10" Type="http://schemas.openxmlformats.org/officeDocument/2006/relationships/audio" Target="../media/media18.m4a"/><Relationship Id="rId19" Type="http://schemas.microsoft.com/office/2007/relationships/media" Target="../media/media23.m4a"/><Relationship Id="rId4" Type="http://schemas.openxmlformats.org/officeDocument/2006/relationships/audio" Target="../media/media15.m4a"/><Relationship Id="rId9" Type="http://schemas.microsoft.com/office/2007/relationships/media" Target="../media/media18.m4a"/><Relationship Id="rId14" Type="http://schemas.openxmlformats.org/officeDocument/2006/relationships/audio" Target="../media/media20.m4a"/><Relationship Id="rId22" Type="http://schemas.openxmlformats.org/officeDocument/2006/relationships/notesSlide" Target="../notesSlides/notesSlide2.xml"/><Relationship Id="rId27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9.m4a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0.m4a"/><Relationship Id="rId7" Type="http://schemas.openxmlformats.org/officeDocument/2006/relationships/image" Target="../media/image1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1.m4a"/><Relationship Id="rId7" Type="http://schemas.openxmlformats.org/officeDocument/2006/relationships/image" Target="../media/image1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2.m4a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audio" Target="../media/media12.m4a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3.m4a"/><Relationship Id="rId7" Type="http://schemas.openxmlformats.org/officeDocument/2006/relationships/image" Target="../media/image1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19.m4a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audio" Target="../media/media19.m4a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748034D4-6FB4-63EC-D08E-B7614749DBE2}"/>
              </a:ext>
            </a:extLst>
          </p:cNvPr>
          <p:cNvSpPr/>
          <p:nvPr/>
        </p:nvSpPr>
        <p:spPr>
          <a:xfrm>
            <a:off x="144480" y="2301194"/>
            <a:ext cx="3099514" cy="1511733"/>
          </a:xfrm>
          <a:prstGeom prst="roundRect">
            <a:avLst>
              <a:gd name="adj" fmla="val 368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2918B93D-B977-D3D7-2AE9-3C9F66A9C539}"/>
              </a:ext>
            </a:extLst>
          </p:cNvPr>
          <p:cNvSpPr/>
          <p:nvPr/>
        </p:nvSpPr>
        <p:spPr>
          <a:xfrm>
            <a:off x="3399760" y="2301194"/>
            <a:ext cx="309951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636BD3EA-FCCB-75D6-3681-BDAECA88845A}"/>
              </a:ext>
            </a:extLst>
          </p:cNvPr>
          <p:cNvSpPr/>
          <p:nvPr/>
        </p:nvSpPr>
        <p:spPr>
          <a:xfrm>
            <a:off x="6662006" y="2301194"/>
            <a:ext cx="309951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144480" y="5022437"/>
            <a:ext cx="3099514" cy="1511733"/>
          </a:xfrm>
          <a:prstGeom prst="roundRect">
            <a:avLst>
              <a:gd name="adj" fmla="val 368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74F1C0B4-3024-9E71-63E2-8899B31AA9ED}"/>
              </a:ext>
            </a:extLst>
          </p:cNvPr>
          <p:cNvSpPr/>
          <p:nvPr/>
        </p:nvSpPr>
        <p:spPr>
          <a:xfrm>
            <a:off x="3399760" y="5022437"/>
            <a:ext cx="309951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3" name="Abgerundetes Rechteck 162">
            <a:extLst>
              <a:ext uri="{FF2B5EF4-FFF2-40B4-BE49-F238E27FC236}">
                <a16:creationId xmlns:a16="http://schemas.microsoft.com/office/drawing/2014/main" id="{9EF17D0F-C925-9865-E030-3598AE483107}"/>
              </a:ext>
            </a:extLst>
          </p:cNvPr>
          <p:cNvSpPr/>
          <p:nvPr/>
        </p:nvSpPr>
        <p:spPr>
          <a:xfrm>
            <a:off x="6662006" y="5022437"/>
            <a:ext cx="309951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8E4A8423-31C1-C81B-CBF0-E5EA66823DEF}"/>
              </a:ext>
            </a:extLst>
          </p:cNvPr>
          <p:cNvGrpSpPr/>
          <p:nvPr/>
        </p:nvGrpSpPr>
        <p:grpSpPr>
          <a:xfrm>
            <a:off x="353592" y="5211354"/>
            <a:ext cx="2350419" cy="1227569"/>
            <a:chOff x="-1549678" y="1609700"/>
            <a:chExt cx="2640213" cy="1227569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DEA2E97A-AE33-1553-CD6E-955A0B4E7489}"/>
                </a:ext>
              </a:extLst>
            </p:cNvPr>
            <p:cNvSpPr txBox="1"/>
            <p:nvPr/>
          </p:nvSpPr>
          <p:spPr>
            <a:xfrm>
              <a:off x="-1549678" y="1609700"/>
              <a:ext cx="2640213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</a:t>
              </a:r>
              <a:r>
                <a:rPr lang="de-DE" sz="2000" dirty="0">
                  <a:solidFill>
                    <a:srgbClr val="6FBECA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000" dirty="0">
                  <a:latin typeface="Comic Sans MS" panose="030F0902030302020204" pitchFamily="66" charset="0"/>
                </a:rPr>
                <a:t>Würfel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07" name="Textfeld 206">
              <a:extLst>
                <a:ext uri="{FF2B5EF4-FFF2-40B4-BE49-F238E27FC236}">
                  <a16:creationId xmlns:a16="http://schemas.microsoft.com/office/drawing/2014/main" id="{08F46DBE-8FFA-13B6-A9D6-81A507B8B14D}"/>
                </a:ext>
              </a:extLst>
            </p:cNvPr>
            <p:cNvSpPr txBox="1"/>
            <p:nvPr/>
          </p:nvSpPr>
          <p:spPr>
            <a:xfrm>
              <a:off x="-1549674" y="2120870"/>
              <a:ext cx="2640209" cy="7163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Zarul</a:t>
              </a:r>
              <a:r>
                <a:rPr lang="ro-RO" altLang="de-DE" sz="24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de-DE" altLang="de-DE" sz="2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sarul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D8118D9A-F3A1-8A5F-D6F3-43772B4FBBC6}"/>
              </a:ext>
            </a:extLst>
          </p:cNvPr>
          <p:cNvGrpSpPr/>
          <p:nvPr/>
        </p:nvGrpSpPr>
        <p:grpSpPr>
          <a:xfrm>
            <a:off x="6804895" y="5193675"/>
            <a:ext cx="2391355" cy="1162443"/>
            <a:chOff x="-1549680" y="1609699"/>
            <a:chExt cx="2686199" cy="1162443"/>
          </a:xfrm>
        </p:grpSpPr>
        <p:sp>
          <p:nvSpPr>
            <p:cNvPr id="218" name="Textfeld 217">
              <a:extLst>
                <a:ext uri="{FF2B5EF4-FFF2-40B4-BE49-F238E27FC236}">
                  <a16:creationId xmlns:a16="http://schemas.microsoft.com/office/drawing/2014/main" id="{26640E35-8494-8794-5BB9-62D474947735}"/>
                </a:ext>
              </a:extLst>
            </p:cNvPr>
            <p:cNvSpPr txBox="1"/>
            <p:nvPr/>
          </p:nvSpPr>
          <p:spPr>
            <a:xfrm>
              <a:off x="-1549680" y="1609699"/>
              <a:ext cx="2686199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6FBECA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dirty="0">
                  <a:latin typeface="Comic Sans MS" panose="030F0902030302020204" pitchFamily="66" charset="0"/>
                </a:rPr>
                <a:t>Rechenrahmen</a:t>
              </a:r>
            </a:p>
          </p:txBody>
        </p:sp>
        <p:sp>
          <p:nvSpPr>
            <p:cNvPr id="219" name="Textfeld 218">
              <a:extLst>
                <a:ext uri="{FF2B5EF4-FFF2-40B4-BE49-F238E27FC236}">
                  <a16:creationId xmlns:a16="http://schemas.microsoft.com/office/drawing/2014/main" id="{48019A18-363C-2E51-DC0B-A97B92344800}"/>
                </a:ext>
              </a:extLst>
            </p:cNvPr>
            <p:cNvSpPr txBox="1"/>
            <p:nvPr/>
          </p:nvSpPr>
          <p:spPr>
            <a:xfrm>
              <a:off x="-1549677" y="2120870"/>
              <a:ext cx="2686195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Socotitoarea 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ssokotitoarea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AFC233BF-3942-7B00-5A80-8227948A929E}"/>
              </a:ext>
            </a:extLst>
          </p:cNvPr>
          <p:cNvGrpSpPr/>
          <p:nvPr/>
        </p:nvGrpSpPr>
        <p:grpSpPr>
          <a:xfrm>
            <a:off x="3529397" y="2446942"/>
            <a:ext cx="2431324" cy="1243148"/>
            <a:chOff x="-1549679" y="1541903"/>
            <a:chExt cx="2731096" cy="1243148"/>
          </a:xfrm>
        </p:grpSpPr>
        <p:sp>
          <p:nvSpPr>
            <p:cNvPr id="221" name="Textfeld 220">
              <a:extLst>
                <a:ext uri="{FF2B5EF4-FFF2-40B4-BE49-F238E27FC236}">
                  <a16:creationId xmlns:a16="http://schemas.microsoft.com/office/drawing/2014/main" id="{9BA08430-313D-F51D-4E8D-9E6E12207017}"/>
                </a:ext>
              </a:extLst>
            </p:cNvPr>
            <p:cNvSpPr txBox="1"/>
            <p:nvPr/>
          </p:nvSpPr>
          <p:spPr>
            <a:xfrm>
              <a:off x="-1549679" y="1541903"/>
              <a:ext cx="2731096" cy="439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Zehnerstreifen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2" name="Textfeld 221">
              <a:extLst>
                <a:ext uri="{FF2B5EF4-FFF2-40B4-BE49-F238E27FC236}">
                  <a16:creationId xmlns:a16="http://schemas.microsoft.com/office/drawing/2014/main" id="{8EC7928C-009C-4F68-87D8-784ECC9AAD9E}"/>
                </a:ext>
              </a:extLst>
            </p:cNvPr>
            <p:cNvSpPr txBox="1"/>
            <p:nvPr/>
          </p:nvSpPr>
          <p:spPr>
            <a:xfrm>
              <a:off x="-1549679" y="2133779"/>
              <a:ext cx="2720193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Șirul de zece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schirul de setsche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1AC6CBB5-946A-3285-FC6F-A790ECF4D277}"/>
              </a:ext>
            </a:extLst>
          </p:cNvPr>
          <p:cNvGrpSpPr/>
          <p:nvPr/>
        </p:nvGrpSpPr>
        <p:grpSpPr>
          <a:xfrm>
            <a:off x="324293" y="2446943"/>
            <a:ext cx="2379718" cy="1239467"/>
            <a:chOff x="-1932553" y="1518640"/>
            <a:chExt cx="2673124" cy="1239467"/>
          </a:xfrm>
        </p:grpSpPr>
        <p:sp>
          <p:nvSpPr>
            <p:cNvPr id="224" name="Textfeld 223">
              <a:extLst>
                <a:ext uri="{FF2B5EF4-FFF2-40B4-BE49-F238E27FC236}">
                  <a16:creationId xmlns:a16="http://schemas.microsoft.com/office/drawing/2014/main" id="{AE2C3736-1475-4FB1-3EAE-A5B2869F9ABF}"/>
                </a:ext>
              </a:extLst>
            </p:cNvPr>
            <p:cNvSpPr txBox="1"/>
            <p:nvPr/>
          </p:nvSpPr>
          <p:spPr>
            <a:xfrm>
              <a:off x="-1932553" y="1518640"/>
              <a:ext cx="267312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Plättchen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5" name="Textfeld 224">
              <a:extLst>
                <a:ext uri="{FF2B5EF4-FFF2-40B4-BE49-F238E27FC236}">
                  <a16:creationId xmlns:a16="http://schemas.microsoft.com/office/drawing/2014/main" id="{B370FA64-87AD-FEC0-455C-DBF50558FEE0}"/>
                </a:ext>
              </a:extLst>
            </p:cNvPr>
            <p:cNvSpPr txBox="1"/>
            <p:nvPr/>
          </p:nvSpPr>
          <p:spPr>
            <a:xfrm>
              <a:off x="-1932550" y="2106835"/>
              <a:ext cx="2673121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Cercurile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tscherkurile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3593765" y="5178010"/>
            <a:ext cx="2366956" cy="1081033"/>
            <a:chOff x="-1549679" y="1609700"/>
            <a:chExt cx="2658794" cy="1081033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549679" y="1609700"/>
              <a:ext cx="265879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Zahlenkarten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1540337" y="2120870"/>
              <a:ext cx="2638549" cy="56986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Cărticele</a:t>
              </a:r>
              <a:r>
                <a:rPr lang="de-DE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le</a:t>
              </a:r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cu numere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3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3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kartitschele</a:t>
              </a:r>
              <a:r>
                <a:rPr lang="de-DE" altLang="de-DE" sz="13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le</a:t>
              </a:r>
              <a:r>
                <a:rPr lang="ro-RO" altLang="de-DE" sz="13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ku numere</a:t>
              </a:r>
              <a:r>
                <a:rPr lang="de-DE" altLang="de-DE" sz="13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3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09593E44-9511-9BE2-DA0F-3E96006256E6}"/>
              </a:ext>
            </a:extLst>
          </p:cNvPr>
          <p:cNvSpPr/>
          <p:nvPr/>
        </p:nvSpPr>
        <p:spPr>
          <a:xfrm>
            <a:off x="3165614" y="136083"/>
            <a:ext cx="469012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Materiale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pentru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ora</a:t>
            </a:r>
            <a: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de </a:t>
            </a:r>
            <a:r>
              <a:rPr lang="de-DE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matematic</a:t>
            </a:r>
            <a:r>
              <a:rPr lang="ro-RO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ă </a:t>
            </a:r>
            <a:br>
              <a:rPr lang="de-DE" sz="20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materiale pentru ora de matematika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2C2BC50-0A54-726B-AACC-70EC37999483}"/>
              </a:ext>
            </a:extLst>
          </p:cNvPr>
          <p:cNvGrpSpPr/>
          <p:nvPr/>
        </p:nvGrpSpPr>
        <p:grpSpPr>
          <a:xfrm>
            <a:off x="6804896" y="2449934"/>
            <a:ext cx="2391355" cy="1214252"/>
            <a:chOff x="-1709992" y="1609699"/>
            <a:chExt cx="2686196" cy="1214252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FB55761-DC55-F253-4932-76EADB36A453}"/>
                </a:ext>
              </a:extLst>
            </p:cNvPr>
            <p:cNvSpPr txBox="1"/>
            <p:nvPr/>
          </p:nvSpPr>
          <p:spPr>
            <a:xfrm>
              <a:off x="-1709992" y="1609699"/>
              <a:ext cx="2686196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Zahlenstrahl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B491256F-DB8E-CC61-7227-D1F5104C1D19}"/>
                </a:ext>
              </a:extLst>
            </p:cNvPr>
            <p:cNvSpPr txBox="1"/>
            <p:nvPr/>
          </p:nvSpPr>
          <p:spPr>
            <a:xfrm>
              <a:off x="-1709992" y="2172679"/>
              <a:ext cx="2686196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Axa numerică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axa numerika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CD4E50A3-5B15-8A63-3F46-2BE99E76441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947479" y="1657612"/>
            <a:ext cx="180000" cy="18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DC7AB1A-2AB6-EEA4-441B-B33807753B9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357310" y="1859574"/>
            <a:ext cx="180000" cy="1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FF551BF-7C73-F9A6-03B7-B2387CFC66E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92603" y="1843397"/>
            <a:ext cx="180000" cy="18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6DF3CF6-CF89-FAD1-18CA-E407B64250E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12186" y="1525690"/>
            <a:ext cx="180000" cy="18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C96ADB0-C9AD-49E9-0104-D9109116F52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326121" y="1589900"/>
            <a:ext cx="180000" cy="18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DF9D175-5408-E0A3-8E09-119C2FB2C03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858322" y="1705690"/>
            <a:ext cx="2049863" cy="22579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BDDB069-71A5-32F5-5BA5-7013CC68072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63207" y="4033965"/>
            <a:ext cx="1097111" cy="94038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A63E40D-D889-4014-089F-F837D9F2FD8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10800000" flipH="1" flipV="1">
            <a:off x="6662006" y="1518062"/>
            <a:ext cx="2919515" cy="47554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0D2CBDA-553A-406B-7685-913771B138A9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7068" t="5593" r="6699"/>
          <a:stretch/>
        </p:blipFill>
        <p:spPr>
          <a:xfrm>
            <a:off x="3913701" y="4294845"/>
            <a:ext cx="318559" cy="4668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596D58A-71CC-98C1-BC06-CA9ED294F11A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6699" t="5593" r="7068"/>
          <a:stretch/>
        </p:blipFill>
        <p:spPr>
          <a:xfrm>
            <a:off x="4623411" y="4401137"/>
            <a:ext cx="336833" cy="4936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4CED163-8318-8B29-B022-AC0635BE1F20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l="7068" t="5593" r="6699"/>
          <a:stretch/>
        </p:blipFill>
        <p:spPr>
          <a:xfrm>
            <a:off x="5351395" y="4239396"/>
            <a:ext cx="318559" cy="4668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FAD2981-E09C-09D2-D0AD-E50087DE2D36}"/>
              </a:ext>
            </a:extLst>
          </p:cNvPr>
          <p:cNvSpPr/>
          <p:nvPr/>
        </p:nvSpPr>
        <p:spPr>
          <a:xfrm>
            <a:off x="-500360" y="151391"/>
            <a:ext cx="406600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Materialien Mathematikunterricht</a:t>
            </a:r>
          </a:p>
        </p:txBody>
      </p:sp>
      <p:pic>
        <p:nvPicPr>
          <p:cNvPr id="33" name="Audio Recording 09.11.2022, 10:39:32">
            <a:hlinkClick r:id="" action="ppaction://media"/>
            <a:extLst>
              <a:ext uri="{FF2B5EF4-FFF2-40B4-BE49-F238E27FC236}">
                <a16:creationId xmlns:a16="http://schemas.microsoft.com/office/drawing/2014/main" id="{000940DD-323F-FBB8-2F7D-B96AC1D3E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04011" y="2439327"/>
            <a:ext cx="468000" cy="468000"/>
          </a:xfrm>
          <a:prstGeom prst="rect">
            <a:avLst/>
          </a:prstGeom>
        </p:spPr>
      </p:pic>
      <p:pic>
        <p:nvPicPr>
          <p:cNvPr id="34" name="Audio Recording 09.11.2022, 10:40:01">
            <a:hlinkClick r:id="" action="ppaction://media"/>
            <a:extLst>
              <a:ext uri="{FF2B5EF4-FFF2-40B4-BE49-F238E27FC236}">
                <a16:creationId xmlns:a16="http://schemas.microsoft.com/office/drawing/2014/main" id="{1F8366D2-2735-9AE7-98BA-1D04977ACA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64646" y="2448533"/>
            <a:ext cx="468000" cy="468000"/>
          </a:xfrm>
          <a:prstGeom prst="rect">
            <a:avLst/>
          </a:prstGeom>
        </p:spPr>
      </p:pic>
      <p:pic>
        <p:nvPicPr>
          <p:cNvPr id="35" name="Audio Recording 09.11.2022, 10:40:21">
            <a:hlinkClick r:id="" action="ppaction://media"/>
            <a:extLst>
              <a:ext uri="{FF2B5EF4-FFF2-40B4-BE49-F238E27FC236}">
                <a16:creationId xmlns:a16="http://schemas.microsoft.com/office/drawing/2014/main" id="{228991B9-17E9-622E-CB2C-9A806CB9C54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4885" y="2439327"/>
            <a:ext cx="468000" cy="468000"/>
          </a:xfrm>
          <a:prstGeom prst="rect">
            <a:avLst/>
          </a:prstGeom>
        </p:spPr>
      </p:pic>
      <p:pic>
        <p:nvPicPr>
          <p:cNvPr id="45" name="Audio Recording 09.11.2022, 10:41:11">
            <a:hlinkClick r:id="" action="ppaction://media"/>
            <a:extLst>
              <a:ext uri="{FF2B5EF4-FFF2-40B4-BE49-F238E27FC236}">
                <a16:creationId xmlns:a16="http://schemas.microsoft.com/office/drawing/2014/main" id="{C3552DB8-87E6-9866-94CE-965F3871AA6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17325" y="5251065"/>
            <a:ext cx="471459" cy="471459"/>
          </a:xfrm>
          <a:prstGeom prst="rect">
            <a:avLst/>
          </a:prstGeom>
        </p:spPr>
      </p:pic>
      <p:pic>
        <p:nvPicPr>
          <p:cNvPr id="47" name="Audio Recording 09.11.2022, 10:41:32">
            <a:hlinkClick r:id="" action="ppaction://media"/>
            <a:extLst>
              <a:ext uri="{FF2B5EF4-FFF2-40B4-BE49-F238E27FC236}">
                <a16:creationId xmlns:a16="http://schemas.microsoft.com/office/drawing/2014/main" id="{8A8FF088-5146-9C05-5D3B-B1B17CCD9E0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87347" y="5186028"/>
            <a:ext cx="468000" cy="468000"/>
          </a:xfrm>
          <a:prstGeom prst="rect">
            <a:avLst/>
          </a:prstGeom>
        </p:spPr>
      </p:pic>
      <p:pic>
        <p:nvPicPr>
          <p:cNvPr id="49" name="Audio Recording 09.11.2022, 10:41:50">
            <a:hlinkClick r:id="" action="ppaction://media"/>
            <a:extLst>
              <a:ext uri="{FF2B5EF4-FFF2-40B4-BE49-F238E27FC236}">
                <a16:creationId xmlns:a16="http://schemas.microsoft.com/office/drawing/2014/main" id="{A1FC8963-FE36-C651-423E-ED957D1D025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59871" y="5178010"/>
            <a:ext cx="468000" cy="46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D5E2C76-D834-C1A8-F4F7-42EDFA6EDB2B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263130" y="4028596"/>
            <a:ext cx="878111" cy="888442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4AD98A-60A5-7FA7-4AF5-12C3A942A37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308550" y="410060"/>
            <a:ext cx="432000" cy="432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BBA867-CC70-BAE7-7519-63537BB626D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722011" y="3172889"/>
            <a:ext cx="432000" cy="432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F6607E-4FBE-F899-20A9-9328D40E46C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5951015" y="3131562"/>
            <a:ext cx="432000" cy="432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D5ECF4-0186-67FB-721E-103F9CB8E39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9244885" y="3159688"/>
            <a:ext cx="432000" cy="432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8B5261-EFE5-72EE-4089-96F0520E281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725157" y="5864723"/>
            <a:ext cx="432000" cy="432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7C729F-4B76-0761-8A23-0B3B697A3B0A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5999333" y="5742637"/>
            <a:ext cx="432000" cy="432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BFBDFA-C986-A8FA-EA7F-D9FC556FA65F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9237750" y="5814482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9755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38E3798C-C778-AFDD-BC53-2716DBB25C8D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0F3EA86-363B-A361-BB98-97F0686EF49E}"/>
              </a:ext>
            </a:extLst>
          </p:cNvPr>
          <p:cNvSpPr txBox="1"/>
          <p:nvPr/>
        </p:nvSpPr>
        <p:spPr>
          <a:xfrm>
            <a:off x="4334213" y="2386292"/>
            <a:ext cx="4464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</a:t>
            </a:r>
            <a:r>
              <a:rPr lang="de-DE" sz="3600" dirty="0" err="1">
                <a:latin typeface="Comic Sans MS" panose="030F0902030302020204" pitchFamily="66" charset="0"/>
              </a:rPr>
              <a:t>Einerwürfel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3029A53-C0BD-2EA1-48E4-5E2F67C851D3}"/>
              </a:ext>
            </a:extLst>
          </p:cNvPr>
          <p:cNvSpPr txBox="1"/>
          <p:nvPr/>
        </p:nvSpPr>
        <p:spPr>
          <a:xfrm>
            <a:off x="4334213" y="3387736"/>
            <a:ext cx="4464000" cy="1310700"/>
          </a:xfrm>
          <a:prstGeom prst="roundRect">
            <a:avLst>
              <a:gd name="adj" fmla="val 7631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4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Cubul unitar</a:t>
            </a:r>
            <a:endParaRPr lang="de-DE" altLang="de-DE" sz="4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kubul unitar</a:t>
            </a:r>
            <a:r>
              <a: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4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16AA547-39D7-27EE-269A-4C413065B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8682" y="3306771"/>
            <a:ext cx="1026006" cy="886216"/>
          </a:xfrm>
          <a:prstGeom prst="rect">
            <a:avLst/>
          </a:prstGeom>
        </p:spPr>
      </p:pic>
      <p:pic>
        <p:nvPicPr>
          <p:cNvPr id="13" name="Audio Recording 09.11.2022, 10:43:29">
            <a:hlinkClick r:id="" action="ppaction://media"/>
            <a:extLst>
              <a:ext uri="{FF2B5EF4-FFF2-40B4-BE49-F238E27FC236}">
                <a16:creationId xmlns:a16="http://schemas.microsoft.com/office/drawing/2014/main" id="{3ACEB9A0-ADC6-9F84-1C4B-0E9C945EB7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4484" y="2524469"/>
            <a:ext cx="468000" cy="46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7F7D02-98F9-245F-CC14-CE2572FD25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44484" y="3781912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602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BC7B8693-FE97-F8AB-C83D-910626F6194F}"/>
              </a:ext>
            </a:extLst>
          </p:cNvPr>
          <p:cNvSpPr/>
          <p:nvPr/>
        </p:nvSpPr>
        <p:spPr>
          <a:xfrm>
            <a:off x="4103520" y="1816541"/>
            <a:ext cx="5455236" cy="4001794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D43EB4-8BCA-A1CB-E8F5-7E0E91867567}"/>
              </a:ext>
            </a:extLst>
          </p:cNvPr>
          <p:cNvSpPr txBox="1"/>
          <p:nvPr/>
        </p:nvSpPr>
        <p:spPr>
          <a:xfrm>
            <a:off x="4334213" y="2195461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die Zehnerstange 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7CDA79B-4E9E-F73E-75C6-6C3B03E598DD}"/>
              </a:ext>
            </a:extLst>
          </p:cNvPr>
          <p:cNvSpPr txBox="1"/>
          <p:nvPr/>
        </p:nvSpPr>
        <p:spPr>
          <a:xfrm>
            <a:off x="4334213" y="3180613"/>
            <a:ext cx="4464000" cy="1488519"/>
          </a:xfrm>
          <a:prstGeom prst="roundRect">
            <a:avLst>
              <a:gd name="adj" fmla="val 558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4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Bara de zece</a:t>
            </a:r>
            <a:endParaRPr lang="de-DE" altLang="de-DE" sz="48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bara de setsche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5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4AF61ED-D33F-0A10-7A99-B45B47414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244" y="3289472"/>
            <a:ext cx="3520090" cy="601665"/>
          </a:xfrm>
          <a:prstGeom prst="rect">
            <a:avLst/>
          </a:prstGeom>
        </p:spPr>
      </p:pic>
      <p:pic>
        <p:nvPicPr>
          <p:cNvPr id="10" name="Audio Recording 09.11.2022, 10:43:43">
            <a:hlinkClick r:id="" action="ppaction://media"/>
            <a:extLst>
              <a:ext uri="{FF2B5EF4-FFF2-40B4-BE49-F238E27FC236}">
                <a16:creationId xmlns:a16="http://schemas.microsoft.com/office/drawing/2014/main" id="{C917F5A3-1A6B-D76E-6C6A-0B3C3B510A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4484" y="2375461"/>
            <a:ext cx="468000" cy="46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81C489-1C76-DEFA-6DD6-18EAB7CC60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51884" y="3716781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43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ACF8F14C-94D9-5037-F565-090EE6B2DBBE}"/>
              </a:ext>
            </a:extLst>
          </p:cNvPr>
          <p:cNvSpPr/>
          <p:nvPr/>
        </p:nvSpPr>
        <p:spPr>
          <a:xfrm>
            <a:off x="4103520" y="1868557"/>
            <a:ext cx="5455236" cy="3832528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7F0C71-8099-3B9C-05B9-C757BAA71A98}"/>
              </a:ext>
            </a:extLst>
          </p:cNvPr>
          <p:cNvSpPr txBox="1"/>
          <p:nvPr/>
        </p:nvSpPr>
        <p:spPr>
          <a:xfrm>
            <a:off x="4347276" y="2100977"/>
            <a:ext cx="4464000" cy="1328023"/>
          </a:xfrm>
          <a:prstGeom prst="roundRect">
            <a:avLst>
              <a:gd name="adj" fmla="val 929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die Hunderterplatte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B6BB994-2CA9-2B27-3012-3E5985FBEE0E}"/>
              </a:ext>
            </a:extLst>
          </p:cNvPr>
          <p:cNvSpPr txBox="1"/>
          <p:nvPr/>
        </p:nvSpPr>
        <p:spPr>
          <a:xfrm>
            <a:off x="4347276" y="3587093"/>
            <a:ext cx="4464000" cy="1182826"/>
          </a:xfrm>
          <a:prstGeom prst="roundRect">
            <a:avLst>
              <a:gd name="adj" fmla="val 7108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400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Placa de o sută</a:t>
            </a:r>
            <a:endParaRPr lang="de-DE" altLang="de-DE" sz="400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280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plaka de o ssuta</a:t>
            </a:r>
            <a:r>
              <a:rPr lang="de-DE" altLang="de-DE" sz="280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4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526C8B-1A29-7F34-67FC-C34E6D1F9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49" y="3180861"/>
            <a:ext cx="3109611" cy="685248"/>
          </a:xfrm>
          <a:prstGeom prst="rect">
            <a:avLst/>
          </a:prstGeom>
        </p:spPr>
      </p:pic>
      <p:pic>
        <p:nvPicPr>
          <p:cNvPr id="10" name="Audio Recording 09.11.2022, 10:44:13">
            <a:hlinkClick r:id="" action="ppaction://media"/>
            <a:extLst>
              <a:ext uri="{FF2B5EF4-FFF2-40B4-BE49-F238E27FC236}">
                <a16:creationId xmlns:a16="http://schemas.microsoft.com/office/drawing/2014/main" id="{29140B25-7900-F481-7ED1-A75A2D4DF0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50933" y="2511716"/>
            <a:ext cx="468000" cy="46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737CE7-D17D-2F33-7203-7E320908D6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50933" y="4025594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9709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E752FBFB-2167-92E6-503A-0E48F643013A}"/>
              </a:ext>
            </a:extLst>
          </p:cNvPr>
          <p:cNvSpPr/>
          <p:nvPr/>
        </p:nvSpPr>
        <p:spPr>
          <a:xfrm>
            <a:off x="4103520" y="2018777"/>
            <a:ext cx="5455236" cy="2865187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B1B28EE-34DA-AA40-56C1-9ABA4BD14135}"/>
              </a:ext>
            </a:extLst>
          </p:cNvPr>
          <p:cNvSpPr txBox="1"/>
          <p:nvPr/>
        </p:nvSpPr>
        <p:spPr>
          <a:xfrm>
            <a:off x="4373402" y="2240944"/>
            <a:ext cx="4464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Tausender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8882A69-40AB-2B55-E537-1CC9FFD78D20}"/>
              </a:ext>
            </a:extLst>
          </p:cNvPr>
          <p:cNvSpPr txBox="1"/>
          <p:nvPr/>
        </p:nvSpPr>
        <p:spPr>
          <a:xfrm>
            <a:off x="4373402" y="3178200"/>
            <a:ext cx="4464000" cy="1182826"/>
          </a:xfrm>
          <a:prstGeom prst="roundRect">
            <a:avLst>
              <a:gd name="adj" fmla="val 7187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4000" dirty="0">
                <a:latin typeface="Comic Sans MS" panose="030F0702030302020204" pitchFamily="66" charset="0"/>
              </a:rPr>
              <a:t>Mia</a:t>
            </a:r>
            <a:r>
              <a:rPr lang="de-DE" sz="2800" dirty="0">
                <a:latin typeface="Comic Sans MS" panose="030F0702030302020204" pitchFamily="66" charset="0"/>
              </a:rPr>
              <a:t>  </a:t>
            </a:r>
            <a:endParaRPr lang="de-DE" altLang="de-DE" sz="28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2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mia</a:t>
            </a:r>
            <a:r>
              <a:rPr lang="de-DE" altLang="de-DE" sz="28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FDD510D-090D-C37F-6E83-C843E68A3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90" y="2297951"/>
            <a:ext cx="2875358" cy="2586013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9E6FAEE-319E-4521-F70D-46164B020E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1205" y="2418488"/>
            <a:ext cx="468000" cy="46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2E9612-7909-B7F6-9615-40EC910144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8961205" y="353561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184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02A4F01C-AD69-4632-7E50-B7E756D2AFB8}"/>
              </a:ext>
            </a:extLst>
          </p:cNvPr>
          <p:cNvSpPr/>
          <p:nvPr/>
        </p:nvSpPr>
        <p:spPr>
          <a:xfrm>
            <a:off x="274170" y="2189257"/>
            <a:ext cx="312217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2918B93D-B977-D3D7-2AE9-3C9F66A9C539}"/>
              </a:ext>
            </a:extLst>
          </p:cNvPr>
          <p:cNvSpPr/>
          <p:nvPr/>
        </p:nvSpPr>
        <p:spPr>
          <a:xfrm>
            <a:off x="3556274" y="2201836"/>
            <a:ext cx="2883680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6599885" y="2188856"/>
            <a:ext cx="3031945" cy="1511733"/>
          </a:xfrm>
          <a:prstGeom prst="roundRect">
            <a:avLst>
              <a:gd name="adj" fmla="val 368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74F1C0B4-3024-9E71-63E2-8899B31AA9ED}"/>
              </a:ext>
            </a:extLst>
          </p:cNvPr>
          <p:cNvSpPr/>
          <p:nvPr/>
        </p:nvSpPr>
        <p:spPr>
          <a:xfrm>
            <a:off x="1216633" y="5012846"/>
            <a:ext cx="3440675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8E4A8423-31C1-C81B-CBF0-E5EA66823DEF}"/>
              </a:ext>
            </a:extLst>
          </p:cNvPr>
          <p:cNvGrpSpPr/>
          <p:nvPr/>
        </p:nvGrpSpPr>
        <p:grpSpPr>
          <a:xfrm>
            <a:off x="6711390" y="2363501"/>
            <a:ext cx="2484004" cy="1162441"/>
            <a:chOff x="-1549678" y="1609700"/>
            <a:chExt cx="2790268" cy="1162441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DEA2E97A-AE33-1553-CD6E-955A0B4E7489}"/>
                </a:ext>
              </a:extLst>
            </p:cNvPr>
            <p:cNvSpPr txBox="1"/>
            <p:nvPr/>
          </p:nvSpPr>
          <p:spPr>
            <a:xfrm>
              <a:off x="-1549678" y="1609700"/>
              <a:ext cx="2790263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Zehnerstange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207" name="Textfeld 206">
              <a:extLst>
                <a:ext uri="{FF2B5EF4-FFF2-40B4-BE49-F238E27FC236}">
                  <a16:creationId xmlns:a16="http://schemas.microsoft.com/office/drawing/2014/main" id="{08F46DBE-8FFA-13B6-A9D6-81A507B8B14D}"/>
                </a:ext>
              </a:extLst>
            </p:cNvPr>
            <p:cNvSpPr txBox="1"/>
            <p:nvPr/>
          </p:nvSpPr>
          <p:spPr>
            <a:xfrm>
              <a:off x="-1549674" y="2120869"/>
              <a:ext cx="279026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Bara de zece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bara de setsche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AFC233BF-3942-7B00-5A80-8227948A929E}"/>
              </a:ext>
            </a:extLst>
          </p:cNvPr>
          <p:cNvGrpSpPr/>
          <p:nvPr/>
        </p:nvGrpSpPr>
        <p:grpSpPr>
          <a:xfrm>
            <a:off x="3679669" y="2347761"/>
            <a:ext cx="2224742" cy="1150700"/>
            <a:chOff x="-1549679" y="1541903"/>
            <a:chExt cx="2731096" cy="1150700"/>
          </a:xfrm>
        </p:grpSpPr>
        <p:sp>
          <p:nvSpPr>
            <p:cNvPr id="221" name="Textfeld 220">
              <a:extLst>
                <a:ext uri="{FF2B5EF4-FFF2-40B4-BE49-F238E27FC236}">
                  <a16:creationId xmlns:a16="http://schemas.microsoft.com/office/drawing/2014/main" id="{9BA08430-313D-F51D-4E8D-9E6E12207017}"/>
                </a:ext>
              </a:extLst>
            </p:cNvPr>
            <p:cNvSpPr txBox="1"/>
            <p:nvPr/>
          </p:nvSpPr>
          <p:spPr>
            <a:xfrm>
              <a:off x="-1549679" y="1541903"/>
              <a:ext cx="2731096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00" dirty="0">
                  <a:latin typeface="Comic Sans MS" panose="030F0902030302020204" pitchFamily="66" charset="0"/>
                </a:rPr>
                <a:t>der </a:t>
              </a:r>
              <a:r>
                <a:rPr lang="de-DE" sz="1800" dirty="0" err="1">
                  <a:latin typeface="Comic Sans MS" panose="030F0902030302020204" pitchFamily="66" charset="0"/>
                </a:rPr>
                <a:t>Einerwürfel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2" name="Textfeld 221">
              <a:extLst>
                <a:ext uri="{FF2B5EF4-FFF2-40B4-BE49-F238E27FC236}">
                  <a16:creationId xmlns:a16="http://schemas.microsoft.com/office/drawing/2014/main" id="{8EC7928C-009C-4F68-87D8-784ECC9AAD9E}"/>
                </a:ext>
              </a:extLst>
            </p:cNvPr>
            <p:cNvSpPr txBox="1"/>
            <p:nvPr/>
          </p:nvSpPr>
          <p:spPr>
            <a:xfrm>
              <a:off x="-1549679" y="2041331"/>
              <a:ext cx="2720192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Cubul unitar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kubul unitar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1AC6CBB5-946A-3285-FC6F-A790ECF4D277}"/>
              </a:ext>
            </a:extLst>
          </p:cNvPr>
          <p:cNvGrpSpPr/>
          <p:nvPr/>
        </p:nvGrpSpPr>
        <p:grpSpPr>
          <a:xfrm>
            <a:off x="358839" y="2335004"/>
            <a:ext cx="2503539" cy="1142070"/>
            <a:chOff x="-1538378" y="1519189"/>
            <a:chExt cx="2812211" cy="1142070"/>
          </a:xfrm>
        </p:grpSpPr>
        <p:sp>
          <p:nvSpPr>
            <p:cNvPr id="224" name="Textfeld 223">
              <a:extLst>
                <a:ext uri="{FF2B5EF4-FFF2-40B4-BE49-F238E27FC236}">
                  <a16:creationId xmlns:a16="http://schemas.microsoft.com/office/drawing/2014/main" id="{AE2C3736-1475-4FB1-3EAE-A5B2869F9ABF}"/>
                </a:ext>
              </a:extLst>
            </p:cNvPr>
            <p:cNvSpPr txBox="1"/>
            <p:nvPr/>
          </p:nvSpPr>
          <p:spPr>
            <a:xfrm>
              <a:off x="-1516430" y="1519189"/>
              <a:ext cx="2790263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Würfel-Material</a:t>
              </a:r>
            </a:p>
          </p:txBody>
        </p:sp>
        <p:sp>
          <p:nvSpPr>
            <p:cNvPr id="225" name="Textfeld 224">
              <a:extLst>
                <a:ext uri="{FF2B5EF4-FFF2-40B4-BE49-F238E27FC236}">
                  <a16:creationId xmlns:a16="http://schemas.microsoft.com/office/drawing/2014/main" id="{B370FA64-87AD-FEC0-455C-DBF50558FEE0}"/>
                </a:ext>
              </a:extLst>
            </p:cNvPr>
            <p:cNvSpPr txBox="1"/>
            <p:nvPr/>
          </p:nvSpPr>
          <p:spPr>
            <a:xfrm>
              <a:off x="-1538378" y="2042551"/>
              <a:ext cx="279026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Materiale pentru zar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materiale pentru sar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1396463" y="5168419"/>
            <a:ext cx="2628838" cy="1195786"/>
            <a:chOff x="-1549679" y="1609700"/>
            <a:chExt cx="2952965" cy="1195786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549679" y="1609700"/>
              <a:ext cx="2952965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Hunderterplatte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1549679" y="2154214"/>
              <a:ext cx="2952965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Placa de o sută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plaka de o ssuta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1FAD2981-E09C-09D2-D0AD-E50087DE2D36}"/>
              </a:ext>
            </a:extLst>
          </p:cNvPr>
          <p:cNvSpPr/>
          <p:nvPr/>
        </p:nvSpPr>
        <p:spPr>
          <a:xfrm>
            <a:off x="-500360" y="151391"/>
            <a:ext cx="406600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Materialien Mathematikunterricht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0D06C840-BAC8-F78B-8972-311266CD913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55208" y="1584241"/>
            <a:ext cx="395583" cy="341686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3404485E-0D93-94D0-2BA8-5380890615F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37489" y="1480114"/>
            <a:ext cx="2294902" cy="392252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91C7A88C-CBDE-520F-32FB-21D04DD2A16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05706" y="4314964"/>
            <a:ext cx="2190797" cy="482774"/>
          </a:xfrm>
          <a:prstGeom prst="rect">
            <a:avLst/>
          </a:prstGeom>
        </p:spPr>
      </p:pic>
      <p:sp>
        <p:nvSpPr>
          <p:cNvPr id="50" name="Abgerundetes Rechteck 49">
            <a:extLst>
              <a:ext uri="{FF2B5EF4-FFF2-40B4-BE49-F238E27FC236}">
                <a16:creationId xmlns:a16="http://schemas.microsoft.com/office/drawing/2014/main" id="{0325F52E-7B5E-9A47-3F8F-4EDC3C480468}"/>
              </a:ext>
            </a:extLst>
          </p:cNvPr>
          <p:cNvSpPr/>
          <p:nvPr/>
        </p:nvSpPr>
        <p:spPr>
          <a:xfrm>
            <a:off x="5248694" y="5012846"/>
            <a:ext cx="3440675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016A40EB-8220-73F3-0930-347F3DC6443E}"/>
              </a:ext>
            </a:extLst>
          </p:cNvPr>
          <p:cNvSpPr txBox="1"/>
          <p:nvPr/>
        </p:nvSpPr>
        <p:spPr>
          <a:xfrm>
            <a:off x="5393285" y="5168418"/>
            <a:ext cx="262883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Tausender</a:t>
            </a:r>
            <a:endParaRPr lang="de-DE" sz="2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52" name="Audio Recording 28.11.2022, 15:26:58">
            <a:hlinkClick r:id="" action="ppaction://media"/>
            <a:extLst>
              <a:ext uri="{FF2B5EF4-FFF2-40B4-BE49-F238E27FC236}">
                <a16:creationId xmlns:a16="http://schemas.microsoft.com/office/drawing/2014/main" id="{1B8BED99-0306-3DF3-94B6-19A5BBC9F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62378" y="2304124"/>
            <a:ext cx="468000" cy="468000"/>
          </a:xfrm>
          <a:prstGeom prst="rect">
            <a:avLst/>
          </a:prstGeom>
        </p:spPr>
      </p:pic>
      <p:pic>
        <p:nvPicPr>
          <p:cNvPr id="54" name="Audio Recording 09.11.2022, 10:43:29">
            <a:hlinkClick r:id="" action="ppaction://media"/>
            <a:extLst>
              <a:ext uri="{FF2B5EF4-FFF2-40B4-BE49-F238E27FC236}">
                <a16:creationId xmlns:a16="http://schemas.microsoft.com/office/drawing/2014/main" id="{EA2F43D1-9A3B-7BF1-E4A5-13EA7B4B9C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37653" y="2305494"/>
            <a:ext cx="468000" cy="468000"/>
          </a:xfrm>
          <a:prstGeom prst="rect">
            <a:avLst/>
          </a:prstGeom>
        </p:spPr>
      </p:pic>
      <p:pic>
        <p:nvPicPr>
          <p:cNvPr id="56" name="Audio Recording 09.11.2022, 10:43:43">
            <a:hlinkClick r:id="" action="ppaction://media"/>
            <a:extLst>
              <a:ext uri="{FF2B5EF4-FFF2-40B4-BE49-F238E27FC236}">
                <a16:creationId xmlns:a16="http://schemas.microsoft.com/office/drawing/2014/main" id="{9A341E20-010B-0CDA-BBC2-155EB4CEC27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5390" y="2304124"/>
            <a:ext cx="468000" cy="468000"/>
          </a:xfrm>
          <a:prstGeom prst="rect">
            <a:avLst/>
          </a:prstGeom>
        </p:spPr>
      </p:pic>
      <p:pic>
        <p:nvPicPr>
          <p:cNvPr id="58" name="Audio Recording 09.11.2022, 10:44:13">
            <a:hlinkClick r:id="" action="ppaction://media"/>
            <a:extLst>
              <a:ext uri="{FF2B5EF4-FFF2-40B4-BE49-F238E27FC236}">
                <a16:creationId xmlns:a16="http://schemas.microsoft.com/office/drawing/2014/main" id="{0218EDA5-4833-5904-67F4-1FAE261B363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92739" y="5142498"/>
            <a:ext cx="468000" cy="468000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9C33753-1AA1-6619-016F-8980FE367EF5}"/>
              </a:ext>
            </a:extLst>
          </p:cNvPr>
          <p:cNvGrpSpPr/>
          <p:nvPr/>
        </p:nvGrpSpPr>
        <p:grpSpPr>
          <a:xfrm>
            <a:off x="925552" y="1134747"/>
            <a:ext cx="1819410" cy="899560"/>
            <a:chOff x="925552" y="1134747"/>
            <a:chExt cx="1819410" cy="899560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9C59AB48-4736-1F86-DDBB-B7E612405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945653" y="1671757"/>
              <a:ext cx="799309" cy="176139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ECCDA9E-1EEA-0BEB-9CF1-5C5FCE797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843932" y="1570531"/>
              <a:ext cx="799309" cy="176139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A901FAC-184D-0778-70CF-51A875837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832571" y="1487039"/>
              <a:ext cx="799309" cy="176139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1F430A9-E410-A78E-F4DB-B8A18902C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 rot="21390213">
              <a:off x="1669175" y="1433892"/>
              <a:ext cx="799309" cy="176139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195F5437-810F-91F3-4C3F-0A202CF1D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200445" y="1134747"/>
              <a:ext cx="812974" cy="731165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4D1851F3-D4A3-E0CF-4387-4FF308D72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25552" y="1790218"/>
              <a:ext cx="93311" cy="80598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E6FB6E2-BE35-63A8-506A-41BAB26A5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427119" y="1824647"/>
              <a:ext cx="663139" cy="113346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C171AE2C-3C75-D507-859F-B2D31D705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664547" y="1860956"/>
              <a:ext cx="694650" cy="124652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1643C80-573E-9E98-7A33-C9F7F6B73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721813" y="1915575"/>
              <a:ext cx="694650" cy="118732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E3CFE98-ABEE-5DEE-D8C2-FB740B269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rot="177183" flipH="1">
              <a:off x="1066748" y="1747663"/>
              <a:ext cx="93311" cy="80598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87495561-4C48-156E-707B-C7A866800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21137" y="1839746"/>
              <a:ext cx="93311" cy="80598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A4B895E-B7D2-8B52-70B8-694F8C1D2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280546" y="1816271"/>
              <a:ext cx="93311" cy="80598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5B31E3B1-F09F-F8E7-0587-655910609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74900" y="1767298"/>
              <a:ext cx="93311" cy="80598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24DB4C5-2372-8BB2-0921-B0F155EDF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328125" y="1926957"/>
              <a:ext cx="93311" cy="80598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D3DA9C96-F7BA-0B85-29C7-C0E18175A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flipH="1">
              <a:off x="1132997" y="1941843"/>
              <a:ext cx="93311" cy="80598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9F3C46B4-DEE8-1419-9DCE-9B6CE4234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flipH="1">
              <a:off x="1226783" y="1901544"/>
              <a:ext cx="93311" cy="80598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63AF4198-0EFD-DEEF-77C0-5B0D91882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441245" y="1923282"/>
              <a:ext cx="93311" cy="80598"/>
            </a:xfrm>
            <a:prstGeom prst="rect">
              <a:avLst/>
            </a:prstGeom>
          </p:spPr>
        </p:pic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C6C068FA-1138-89CF-0298-E24FA8F3BEB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29272" y="3764540"/>
            <a:ext cx="1356864" cy="1220324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42860A2B-0EB4-52E6-EEB9-45A45A3F40D5}"/>
              </a:ext>
            </a:extLst>
          </p:cNvPr>
          <p:cNvSpPr txBox="1"/>
          <p:nvPr/>
        </p:nvSpPr>
        <p:spPr>
          <a:xfrm>
            <a:off x="5420084" y="5734625"/>
            <a:ext cx="2628838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latin typeface="Comic Sans MS" panose="030F0702030302020204" pitchFamily="66" charset="0"/>
              </a:rPr>
              <a:t>Mia</a:t>
            </a:r>
            <a:r>
              <a:rPr lang="de-DE" dirty="0">
                <a:latin typeface="Comic Sans MS" panose="030F0702030302020204" pitchFamily="66" charset="0"/>
              </a:rPr>
              <a:t>  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CC3C47D-6693-E553-F2C0-CAAC2A0F66E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35145" y="5168418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020DA9-71A9-74D4-4C4E-B421B9F2E25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>
            <a:biLevel thresh="25000"/>
          </a:blip>
          <a:stretch>
            <a:fillRect/>
          </a:stretch>
        </p:blipFill>
        <p:spPr>
          <a:xfrm>
            <a:off x="2862378" y="2917871"/>
            <a:ext cx="432000" cy="432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717571-6C45-1509-A0B1-419B1EE6B5D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>
            <a:biLevel thresh="25000"/>
          </a:blip>
          <a:stretch>
            <a:fillRect/>
          </a:stretch>
        </p:blipFill>
        <p:spPr>
          <a:xfrm>
            <a:off x="5904411" y="2957702"/>
            <a:ext cx="432000" cy="432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55E072-42D5-A487-4519-F1D4A904E03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>
            <a:biLevel thresh="25000"/>
          </a:blip>
          <a:stretch>
            <a:fillRect/>
          </a:stretch>
        </p:blipFill>
        <p:spPr>
          <a:xfrm>
            <a:off x="9231390" y="2997000"/>
            <a:ext cx="432000" cy="432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F2C3FA-5CD2-062E-AB46-7A9A5624E86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>
            <a:biLevel thresh="25000"/>
          </a:blip>
          <a:stretch>
            <a:fillRect/>
          </a:stretch>
        </p:blipFill>
        <p:spPr>
          <a:xfrm>
            <a:off x="4110739" y="5780273"/>
            <a:ext cx="432000" cy="432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7DD49A-D9F4-8D9E-8DA6-3C9321BB035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>
            <a:biLevel thresh="25000"/>
          </a:blip>
          <a:stretch>
            <a:fillRect/>
          </a:stretch>
        </p:blipFill>
        <p:spPr>
          <a:xfrm>
            <a:off x="8166567" y="590896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3826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B7CBA938-E08B-7F07-2DE6-A46780174DD5}"/>
              </a:ext>
            </a:extLst>
          </p:cNvPr>
          <p:cNvSpPr/>
          <p:nvPr/>
        </p:nvSpPr>
        <p:spPr>
          <a:xfrm>
            <a:off x="4116582" y="2085497"/>
            <a:ext cx="5455236" cy="3763409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17C56A1-AB41-1ED2-C83B-486D93301198}"/>
              </a:ext>
            </a:extLst>
          </p:cNvPr>
          <p:cNvGrpSpPr>
            <a:grpSpLocks noChangeAspect="1"/>
          </p:cNvGrpSpPr>
          <p:nvPr/>
        </p:nvGrpSpPr>
        <p:grpSpPr>
          <a:xfrm>
            <a:off x="1525799" y="3718094"/>
            <a:ext cx="1964399" cy="1915896"/>
            <a:chOff x="931171" y="2292146"/>
            <a:chExt cx="2561108" cy="2497872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9019EE04-9EB1-C34A-8CB3-86CC03076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2222" y="2292146"/>
              <a:ext cx="640647" cy="640647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08C4720E-150E-87FF-C0AE-685635602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1632" y="2445084"/>
              <a:ext cx="640647" cy="640647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E4B72559-C52D-448D-2856-885087A6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65276" y="4134403"/>
              <a:ext cx="640648" cy="640648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788037C7-3100-39F0-3F1B-39EA7E93B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24629" y="3127038"/>
              <a:ext cx="640647" cy="640647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9B861003-297E-C440-3591-415C78FBE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171" y="4149371"/>
              <a:ext cx="640647" cy="640647"/>
            </a:xfrm>
            <a:prstGeom prst="rect">
              <a:avLst/>
            </a:prstGeom>
          </p:spPr>
        </p:pic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46F485A1-19FB-F9E7-1A3F-D37D341222D2}"/>
              </a:ext>
            </a:extLst>
          </p:cNvPr>
          <p:cNvSpPr txBox="1"/>
          <p:nvPr/>
        </p:nvSpPr>
        <p:spPr>
          <a:xfrm>
            <a:off x="4347277" y="2477486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latin typeface="Comic Sans MS" panose="030F0902030302020204" pitchFamily="66" charset="0"/>
              </a:rPr>
              <a:t>die Plättchen</a:t>
            </a:r>
            <a:endParaRPr lang="de-DE" sz="4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669D55D-7163-5679-2148-94192582277F}"/>
              </a:ext>
            </a:extLst>
          </p:cNvPr>
          <p:cNvSpPr txBox="1"/>
          <p:nvPr/>
        </p:nvSpPr>
        <p:spPr>
          <a:xfrm>
            <a:off x="4347277" y="3600610"/>
            <a:ext cx="4464000" cy="146536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480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Cercurile </a:t>
            </a:r>
            <a:endParaRPr lang="de-DE" altLang="de-DE" sz="480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360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tscherkurile</a:t>
            </a:r>
            <a:r>
              <a:rPr lang="de-DE" altLang="de-DE" sz="360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5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5" name="Audio Recording 09.11.2022, 10:39:32">
            <a:hlinkClick r:id="" action="ppaction://media"/>
            <a:extLst>
              <a:ext uri="{FF2B5EF4-FFF2-40B4-BE49-F238E27FC236}">
                <a16:creationId xmlns:a16="http://schemas.microsoft.com/office/drawing/2014/main" id="{34268D19-CAA0-BAEF-DB58-1DD47407F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33135" y="2654483"/>
            <a:ext cx="468000" cy="46800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7274657-1D1E-D14D-E402-2AC8C13C0253}"/>
              </a:ext>
            </a:extLst>
          </p:cNvPr>
          <p:cNvGrpSpPr>
            <a:grpSpLocks noChangeAspect="1"/>
          </p:cNvGrpSpPr>
          <p:nvPr/>
        </p:nvGrpSpPr>
        <p:grpSpPr>
          <a:xfrm>
            <a:off x="1016730" y="1986418"/>
            <a:ext cx="1964399" cy="1915896"/>
            <a:chOff x="931171" y="2292146"/>
            <a:chExt cx="2561108" cy="2497872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306A26ED-4DBD-6961-0375-81A58264F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2222" y="2292146"/>
              <a:ext cx="640647" cy="640647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CB44258-7576-B092-E83A-EFD00B2E1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1632" y="2445084"/>
              <a:ext cx="640647" cy="640647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8D116FFE-9AF7-555F-899A-A2205BAEC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65276" y="4134403"/>
              <a:ext cx="640648" cy="640648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B0747DA-2E76-7C86-E440-19A457DD6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24629" y="3127038"/>
              <a:ext cx="640647" cy="640647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220CB882-6A95-3478-F2C9-CC452CD75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171" y="4149371"/>
              <a:ext cx="640647" cy="640647"/>
            </a:xfrm>
            <a:prstGeom prst="rect">
              <a:avLst/>
            </a:prstGeom>
          </p:spPr>
        </p:pic>
      </p:grp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D58ACC-721A-65EC-C08E-94576CA1FB3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8939849" y="411161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7113D48A-29F3-8F52-745C-4E86694BFBD7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B1BD109-D12B-58E7-0A30-84301DCE68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182" y="3543958"/>
            <a:ext cx="3545487" cy="39054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23C42D2-B82A-2B93-40FA-6D0A657FB709}"/>
              </a:ext>
            </a:extLst>
          </p:cNvPr>
          <p:cNvSpPr txBox="1"/>
          <p:nvPr/>
        </p:nvSpPr>
        <p:spPr>
          <a:xfrm>
            <a:off x="4347277" y="2464422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Zehnerstreifen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A8FEFE4-FFE0-2BA2-87D3-66D04CE43BFF}"/>
              </a:ext>
            </a:extLst>
          </p:cNvPr>
          <p:cNvSpPr txBox="1"/>
          <p:nvPr/>
        </p:nvSpPr>
        <p:spPr>
          <a:xfrm>
            <a:off x="4347277" y="3429000"/>
            <a:ext cx="4464000" cy="1298496"/>
          </a:xfrm>
          <a:prstGeom prst="roundRect">
            <a:avLst>
              <a:gd name="adj" fmla="val 6345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4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Șirul de zece</a:t>
            </a:r>
            <a:endParaRPr lang="de-DE" altLang="de-DE" sz="4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schirul de setsche</a:t>
            </a:r>
            <a:r>
              <a: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4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" name="Audio Recording 09.11.2022, 10:40:01">
            <a:hlinkClick r:id="" action="ppaction://media"/>
            <a:extLst>
              <a:ext uri="{FF2B5EF4-FFF2-40B4-BE49-F238E27FC236}">
                <a16:creationId xmlns:a16="http://schemas.microsoft.com/office/drawing/2014/main" id="{3B2FFB49-7FB2-6A4A-D385-F60D4571F4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0642" y="2611922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9133FD-4DCB-791E-56D1-8184E7829C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895516" y="385761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207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C5D1A1A1-7ACD-C273-9F18-B2C17C53B344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D9912CC-2895-E23B-4F0F-FA8D303C23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176361" y="3292420"/>
            <a:ext cx="3824873" cy="69175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1617F8B-B9CC-4AAF-3322-1940677653AC}"/>
              </a:ext>
            </a:extLst>
          </p:cNvPr>
          <p:cNvSpPr txBox="1"/>
          <p:nvPr/>
        </p:nvSpPr>
        <p:spPr>
          <a:xfrm>
            <a:off x="4347277" y="2464420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Zahlenstrahl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C967989-E200-D7CE-64ED-3D0B3721435F}"/>
              </a:ext>
            </a:extLst>
          </p:cNvPr>
          <p:cNvSpPr txBox="1"/>
          <p:nvPr/>
        </p:nvSpPr>
        <p:spPr>
          <a:xfrm>
            <a:off x="4347277" y="3527830"/>
            <a:ext cx="4464000" cy="13351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4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Axa numerică</a:t>
            </a:r>
            <a:endParaRPr lang="de-DE" altLang="de-DE" sz="4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axa numerika</a:t>
            </a:r>
            <a:r>
              <a: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4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Audio Recording 09.11.2022, 10:40:21">
            <a:hlinkClick r:id="" action="ppaction://media"/>
            <a:extLst>
              <a:ext uri="{FF2B5EF4-FFF2-40B4-BE49-F238E27FC236}">
                <a16:creationId xmlns:a16="http://schemas.microsoft.com/office/drawing/2014/main" id="{7E261804-917C-A22E-C152-860D5BCFAC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26625" y="2651598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171ABC-3D25-9DD8-C7F3-4588B29920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44625" y="395020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1939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F9F7AEA-7DA9-557F-2DB6-6B46DCD46654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4542EB9-6FEB-F632-9113-4B342327605A}"/>
              </a:ext>
            </a:extLst>
          </p:cNvPr>
          <p:cNvSpPr txBox="1"/>
          <p:nvPr/>
        </p:nvSpPr>
        <p:spPr>
          <a:xfrm>
            <a:off x="4347277" y="2464419"/>
            <a:ext cx="4464000" cy="783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der Würfel</a:t>
            </a:r>
            <a:endParaRPr lang="de-DE" sz="4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8D1D3D-CDC8-1769-8291-4FF764C1E738}"/>
              </a:ext>
            </a:extLst>
          </p:cNvPr>
          <p:cNvSpPr txBox="1"/>
          <p:nvPr/>
        </p:nvSpPr>
        <p:spPr>
          <a:xfrm>
            <a:off x="4347277" y="3472966"/>
            <a:ext cx="4464000" cy="1502509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4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Zarul</a:t>
            </a:r>
            <a:endParaRPr lang="de-DE" altLang="de-DE" sz="48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sarul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5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Audio Recording 09.11.2022, 10:41:11">
            <a:hlinkClick r:id="" action="ppaction://media"/>
            <a:extLst>
              <a:ext uri="{FF2B5EF4-FFF2-40B4-BE49-F238E27FC236}">
                <a16:creationId xmlns:a16="http://schemas.microsoft.com/office/drawing/2014/main" id="{4FA12DF3-1DBB-AE57-AFB2-6F32ECC17C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55818" y="2642689"/>
            <a:ext cx="471459" cy="47145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F22A403-2B23-8896-A5A9-8BB1CDEC2E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723" y="3188015"/>
            <a:ext cx="2166146" cy="219163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728F88-5BF5-9D2E-F119-67B8BF558AA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55818" y="400822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5089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37B68518-B283-9673-7E77-C41084317213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39B4D2D-E449-1637-2B8B-C83737B81C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68" t="5593" r="6699"/>
          <a:stretch/>
        </p:blipFill>
        <p:spPr>
          <a:xfrm>
            <a:off x="1173570" y="2388761"/>
            <a:ext cx="683365" cy="10014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1B205D2-C12C-0BFD-0F4F-2D71A6BA29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68" t="5593" r="6699"/>
          <a:stretch/>
        </p:blipFill>
        <p:spPr>
          <a:xfrm>
            <a:off x="2869497" y="2855605"/>
            <a:ext cx="683365" cy="10014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3DA840B-F198-2190-D53E-CCEB79494C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99" t="5593" r="7068"/>
          <a:stretch/>
        </p:blipFill>
        <p:spPr>
          <a:xfrm>
            <a:off x="1515252" y="4054220"/>
            <a:ext cx="683365" cy="10014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6EE3023-4BE1-661D-1E7B-A91431E4EFAD}"/>
              </a:ext>
            </a:extLst>
          </p:cNvPr>
          <p:cNvSpPr txBox="1"/>
          <p:nvPr/>
        </p:nvSpPr>
        <p:spPr>
          <a:xfrm>
            <a:off x="4404737" y="2449072"/>
            <a:ext cx="4464000" cy="86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die Zahlenkarten</a:t>
            </a:r>
            <a:endParaRPr lang="de-DE" sz="4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2659A0-90E4-ADB3-CB89-AB12B0388C2D}"/>
              </a:ext>
            </a:extLst>
          </p:cNvPr>
          <p:cNvSpPr txBox="1"/>
          <p:nvPr/>
        </p:nvSpPr>
        <p:spPr>
          <a:xfrm>
            <a:off x="4404737" y="3450217"/>
            <a:ext cx="4464000" cy="1630382"/>
          </a:xfrm>
          <a:prstGeom prst="roundRect">
            <a:avLst>
              <a:gd name="adj" fmla="val 7229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3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Cărticelele cu numere</a:t>
            </a:r>
            <a:endParaRPr lang="de-DE" altLang="de-DE" sz="3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kartitschelele ku numere</a:t>
            </a:r>
            <a:r>
              <a: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4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2" name="Audio Recording 09.11.2022, 10:41:32">
            <a:hlinkClick r:id="" action="ppaction://media"/>
            <a:extLst>
              <a:ext uri="{FF2B5EF4-FFF2-40B4-BE49-F238E27FC236}">
                <a16:creationId xmlns:a16="http://schemas.microsoft.com/office/drawing/2014/main" id="{9C632150-7C2F-97DF-73EC-AE94DDD583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51395" y="2628223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0FEE87-35F5-E2C2-592E-8D06E4AE32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987395" y="395020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5786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C0067BC2-BCE2-A72D-D568-C7263093B987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510C0F-B86B-2298-3898-7679F1BA4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844" y="2479459"/>
            <a:ext cx="2446197" cy="209674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B27AC-933C-5259-75D6-ECCE89531864}"/>
              </a:ext>
            </a:extLst>
          </p:cNvPr>
          <p:cNvSpPr txBox="1"/>
          <p:nvPr/>
        </p:nvSpPr>
        <p:spPr>
          <a:xfrm>
            <a:off x="4347277" y="2464421"/>
            <a:ext cx="4464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Rechenrahmen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C39E9A8-8548-649C-65C6-50A3C5A3F01F}"/>
              </a:ext>
            </a:extLst>
          </p:cNvPr>
          <p:cNvSpPr txBox="1"/>
          <p:nvPr/>
        </p:nvSpPr>
        <p:spPr>
          <a:xfrm>
            <a:off x="4347277" y="3440366"/>
            <a:ext cx="4464000" cy="1310700"/>
          </a:xfrm>
          <a:prstGeom prst="roundRect">
            <a:avLst>
              <a:gd name="adj" fmla="val 7229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4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Socotitoarea</a:t>
            </a:r>
            <a:endParaRPr lang="de-DE" altLang="de-DE" sz="4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ssokotitoarea</a:t>
            </a:r>
            <a:r>
              <a:rPr lang="de-DE" altLang="de-DE" sz="32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4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dio Recording 09.11.2022, 10:41:50">
            <a:hlinkClick r:id="" action="ppaction://media"/>
            <a:extLst>
              <a:ext uri="{FF2B5EF4-FFF2-40B4-BE49-F238E27FC236}">
                <a16:creationId xmlns:a16="http://schemas.microsoft.com/office/drawing/2014/main" id="{C6429A7B-53F6-A598-96B8-0858FF553A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65965" y="2662652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256A19-60C4-90F4-89A9-03DF8DECC7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65965" y="397711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658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BF6E06FE-0D49-D356-7AB4-1FA525658464}"/>
              </a:ext>
            </a:extLst>
          </p:cNvPr>
          <p:cNvSpPr/>
          <p:nvPr/>
        </p:nvSpPr>
        <p:spPr>
          <a:xfrm>
            <a:off x="4103520" y="1971923"/>
            <a:ext cx="5455236" cy="3846412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819307-9FA4-BEAA-960C-C191E22CB9C5}"/>
              </a:ext>
            </a:extLst>
          </p:cNvPr>
          <p:cNvSpPr txBox="1"/>
          <p:nvPr/>
        </p:nvSpPr>
        <p:spPr>
          <a:xfrm>
            <a:off x="4334214" y="2195463"/>
            <a:ext cx="4609755" cy="13280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Würfel-Material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C9F132-DDEC-ED7C-3D82-02752D6B6AF4}"/>
              </a:ext>
            </a:extLst>
          </p:cNvPr>
          <p:cNvSpPr txBox="1"/>
          <p:nvPr/>
        </p:nvSpPr>
        <p:spPr>
          <a:xfrm>
            <a:off x="4334214" y="3682412"/>
            <a:ext cx="4609754" cy="1694319"/>
          </a:xfrm>
          <a:prstGeom prst="roundRect">
            <a:avLst>
              <a:gd name="adj" fmla="val 6838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360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Materiale pentru zar</a:t>
            </a:r>
            <a:endParaRPr lang="de-DE" altLang="de-DE" sz="360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280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materiale pentru sar</a:t>
            </a:r>
            <a:r>
              <a:rPr lang="de-DE" altLang="de-DE" sz="280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4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2" name="Audio Recording 28.11.2022, 15:26:58">
            <a:hlinkClick r:id="" action="ppaction://media"/>
            <a:extLst>
              <a:ext uri="{FF2B5EF4-FFF2-40B4-BE49-F238E27FC236}">
                <a16:creationId xmlns:a16="http://schemas.microsoft.com/office/drawing/2014/main" id="{1A98E752-2DA2-BC22-030F-44C38FBEAC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81334" y="2625474"/>
            <a:ext cx="468000" cy="468000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7A610AE-E7AE-B561-DE31-821F496C8DB1}"/>
              </a:ext>
            </a:extLst>
          </p:cNvPr>
          <p:cNvGrpSpPr>
            <a:grpSpLocks noChangeAspect="1"/>
          </p:cNvGrpSpPr>
          <p:nvPr/>
        </p:nvGrpSpPr>
        <p:grpSpPr>
          <a:xfrm>
            <a:off x="287281" y="2668212"/>
            <a:ext cx="3670558" cy="1951222"/>
            <a:chOff x="287281" y="2668212"/>
            <a:chExt cx="3670558" cy="1951222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AD88E86-C9DA-DA7B-8274-5F6DCD705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45277" y="3832710"/>
              <a:ext cx="1612562" cy="355352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5A73A94-F45A-2424-E12C-04CFE0295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40061" y="3628493"/>
              <a:ext cx="1612562" cy="355352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FB1F63BF-704D-8EF9-7544-3B6295E51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17140" y="3460053"/>
              <a:ext cx="1612562" cy="355352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DBBF2DF4-CE48-26BC-321C-160F49D97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390213">
              <a:off x="1787498" y="3352831"/>
              <a:ext cx="1612562" cy="355352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29AA0DD2-7AC9-0FBC-5649-7F823E7FF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7228" y="2668212"/>
              <a:ext cx="1719052" cy="1546065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FE7FC36-F3D0-4922-6BFF-22E14824C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7281" y="4071699"/>
              <a:ext cx="188251" cy="162602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BA876589-08FA-69C6-3CA6-5B13E95F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65020" y="4114546"/>
              <a:ext cx="1337845" cy="228669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9D764DCB-990A-170D-F167-A4CA24570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95093" y="4243483"/>
              <a:ext cx="1401418" cy="239535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6B393870-5AE3-7D8C-C41E-7CE3FD5AE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22003" y="4379899"/>
              <a:ext cx="1401418" cy="239535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68B45925-7D38-CF70-4428-480B303F8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77183" flipH="1">
              <a:off x="572135" y="3985846"/>
              <a:ext cx="188251" cy="162602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7DA52B7E-C12E-0F9C-7D02-5AAD276D5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1863" y="4171619"/>
              <a:ext cx="188251" cy="162602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8D45B4D4-2C01-4B08-268D-4C60E30FA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3462" y="4124260"/>
              <a:ext cx="188251" cy="162602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33B258FF-36F4-9F61-9393-3E72C3CC7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0326" y="4025459"/>
              <a:ext cx="188251" cy="162602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630EC98-496D-C7CB-845E-B6219C89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99449" y="4347562"/>
              <a:ext cx="188251" cy="162602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D21DBC3A-C6F6-5F7C-4CF8-266CDC87D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705790" y="4377594"/>
              <a:ext cx="188251" cy="162602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22FF37EB-B245-D197-6A9A-0480E9943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894998" y="4296293"/>
              <a:ext cx="188251" cy="162602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6887FFB7-0EEF-81A5-C6FD-8BA79AA9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27663" y="4340149"/>
              <a:ext cx="188251" cy="162602"/>
            </a:xfrm>
            <a:prstGeom prst="rect">
              <a:avLst/>
            </a:prstGeom>
          </p:spPr>
        </p:pic>
      </p:grp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F2DF63-AD2C-CAAE-1516-36617626C4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8984210" y="4283666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44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207</Words>
  <Application>Microsoft Macintosh PowerPoint</Application>
  <PresentationFormat>A4-Papier (210 x 297 mm)</PresentationFormat>
  <Paragraphs>72</Paragraphs>
  <Slides>13</Slides>
  <Notes>3</Notes>
  <HiddenSlides>0</HiddenSlides>
  <MMClips>45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73</cp:revision>
  <cp:lastPrinted>2022-05-18T12:46:11Z</cp:lastPrinted>
  <dcterms:created xsi:type="dcterms:W3CDTF">2022-05-10T12:43:55Z</dcterms:created>
  <dcterms:modified xsi:type="dcterms:W3CDTF">2023-11-28T10:42:35Z</dcterms:modified>
</cp:coreProperties>
</file>