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7"/>
  </p:notesMasterIdLst>
  <p:sldIdLst>
    <p:sldId id="290" r:id="rId2"/>
    <p:sldId id="303" r:id="rId3"/>
    <p:sldId id="302" r:id="rId4"/>
    <p:sldId id="300" r:id="rId5"/>
    <p:sldId id="298" r:id="rId6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47CEF3-A315-D91C-9A6C-647DB946BD79}" name="LaraMarie Weber" initials="LW" userId="S::laramarie.weber@study.tu-dortmund.de::34e40487-5302-46ae-8ad8-783e44663b5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7A85"/>
    <a:srgbClr val="008B50"/>
    <a:srgbClr val="9D9D9D"/>
    <a:srgbClr val="C02200"/>
    <a:srgbClr val="C00000"/>
    <a:srgbClr val="000000"/>
    <a:srgbClr val="F1EEEE"/>
    <a:srgbClr val="ED9107"/>
    <a:srgbClr val="F8B44E"/>
    <a:srgbClr val="00B2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89"/>
    <p:restoredTop sz="95859"/>
  </p:normalViewPr>
  <p:slideViewPr>
    <p:cSldViewPr snapToGrid="0" snapToObjects="1">
      <p:cViewPr varScale="1">
        <p:scale>
          <a:sx n="112" d="100"/>
          <a:sy n="112" d="100"/>
        </p:scale>
        <p:origin x="1360" y="20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F2054-4460-E348-85D9-02C0275AE025}" type="datetimeFigureOut">
              <a:rPr lang="de-DE" smtClean="0"/>
              <a:t>05.09.23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5B6BB-B895-094E-91D3-BBFF3159E1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295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83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F72774F-6681-DDBB-8C3B-A25917DAB056}"/>
              </a:ext>
            </a:extLst>
          </p:cNvPr>
          <p:cNvSpPr/>
          <p:nvPr userDrawn="1"/>
        </p:nvSpPr>
        <p:spPr>
          <a:xfrm>
            <a:off x="0" y="1"/>
            <a:ext cx="9906000" cy="873674"/>
          </a:xfrm>
          <a:prstGeom prst="rect">
            <a:avLst/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E80F3B6-E7E1-F166-A6B0-F8E8B1A28C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837237" y="184753"/>
            <a:ext cx="1089244" cy="554633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7A5850E0-4C73-82E3-47DE-F77487540242}"/>
              </a:ext>
            </a:extLst>
          </p:cNvPr>
          <p:cNvSpPr txBox="1"/>
          <p:nvPr userDrawn="1"/>
        </p:nvSpPr>
        <p:spPr>
          <a:xfrm>
            <a:off x="8620116" y="542830"/>
            <a:ext cx="12701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PIKAS</a:t>
            </a:r>
            <a:r>
              <a:rPr lang="de-DE" sz="900" dirty="0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pikas.dzlm.de</a:t>
            </a:r>
            <a:endParaRPr lang="de-DE" sz="900" dirty="0">
              <a:solidFill>
                <a:srgbClr val="317A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38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41687-724A-BE4C-A3D1-5E05E40F5D0A}" type="datetimeFigureOut">
              <a:rPr lang="de-DE" smtClean="0"/>
              <a:t>05.09.23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21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26" Type="http://schemas.openxmlformats.org/officeDocument/2006/relationships/image" Target="../media/image2.png"/><Relationship Id="rId3" Type="http://schemas.microsoft.com/office/2007/relationships/media" Target="../media/media2.m4a"/><Relationship Id="rId21" Type="http://schemas.microsoft.com/office/2007/relationships/media" Target="../media/media11.m4a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5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audio" Target="../media/media10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audio" Target="../media/media12.m4a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microsoft.com/office/2007/relationships/media" Target="../media/media12.m4a"/><Relationship Id="rId10" Type="http://schemas.openxmlformats.org/officeDocument/2006/relationships/audio" Target="../media/media5.m4a"/><Relationship Id="rId19" Type="http://schemas.microsoft.com/office/2007/relationships/media" Target="../media/media10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audio" Target="../media/media11.m4a"/><Relationship Id="rId27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6.m4a"/><Relationship Id="rId13" Type="http://schemas.microsoft.com/office/2007/relationships/media" Target="../media/media17.m4a"/><Relationship Id="rId18" Type="http://schemas.openxmlformats.org/officeDocument/2006/relationships/audio" Target="../media/media19.m4a"/><Relationship Id="rId3" Type="http://schemas.microsoft.com/office/2007/relationships/media" Target="../media/media14.m4a"/><Relationship Id="rId21" Type="http://schemas.openxmlformats.org/officeDocument/2006/relationships/slideLayout" Target="../slideLayouts/slideLayout2.xml"/><Relationship Id="rId7" Type="http://schemas.microsoft.com/office/2007/relationships/media" Target="../media/media16.m4a"/><Relationship Id="rId12" Type="http://schemas.openxmlformats.org/officeDocument/2006/relationships/audio" Target="../media/media7.m4a"/><Relationship Id="rId17" Type="http://schemas.microsoft.com/office/2007/relationships/media" Target="../media/media19.m4a"/><Relationship Id="rId2" Type="http://schemas.openxmlformats.org/officeDocument/2006/relationships/audio" Target="../media/media13.m4a"/><Relationship Id="rId16" Type="http://schemas.openxmlformats.org/officeDocument/2006/relationships/audio" Target="../media/media18.m4a"/><Relationship Id="rId20" Type="http://schemas.openxmlformats.org/officeDocument/2006/relationships/audio" Target="../media/media20.m4a"/><Relationship Id="rId1" Type="http://schemas.microsoft.com/office/2007/relationships/media" Target="../media/media13.m4a"/><Relationship Id="rId6" Type="http://schemas.openxmlformats.org/officeDocument/2006/relationships/audio" Target="../media/media15.m4a"/><Relationship Id="rId11" Type="http://schemas.microsoft.com/office/2007/relationships/media" Target="../media/media7.m4a"/><Relationship Id="rId5" Type="http://schemas.microsoft.com/office/2007/relationships/media" Target="../media/media15.m4a"/><Relationship Id="rId15" Type="http://schemas.microsoft.com/office/2007/relationships/media" Target="../media/media18.m4a"/><Relationship Id="rId23" Type="http://schemas.openxmlformats.org/officeDocument/2006/relationships/image" Target="../media/image3.png"/><Relationship Id="rId10" Type="http://schemas.openxmlformats.org/officeDocument/2006/relationships/audio" Target="../media/media6.m4a"/><Relationship Id="rId19" Type="http://schemas.microsoft.com/office/2007/relationships/media" Target="../media/media20.m4a"/><Relationship Id="rId4" Type="http://schemas.openxmlformats.org/officeDocument/2006/relationships/audio" Target="../media/media14.m4a"/><Relationship Id="rId9" Type="http://schemas.microsoft.com/office/2007/relationships/media" Target="../media/media6.m4a"/><Relationship Id="rId14" Type="http://schemas.openxmlformats.org/officeDocument/2006/relationships/audio" Target="../media/media17.m4a"/><Relationship Id="rId2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24.m4a"/><Relationship Id="rId13" Type="http://schemas.microsoft.com/office/2007/relationships/media" Target="../media/media27.m4a"/><Relationship Id="rId18" Type="http://schemas.openxmlformats.org/officeDocument/2006/relationships/audio" Target="../media/media29.m4a"/><Relationship Id="rId26" Type="http://schemas.openxmlformats.org/officeDocument/2006/relationships/image" Target="../media/image2.png"/><Relationship Id="rId3" Type="http://schemas.microsoft.com/office/2007/relationships/media" Target="../media/media22.m4a"/><Relationship Id="rId21" Type="http://schemas.openxmlformats.org/officeDocument/2006/relationships/slideLayout" Target="../slideLayouts/slideLayout2.xml"/><Relationship Id="rId7" Type="http://schemas.microsoft.com/office/2007/relationships/media" Target="../media/media24.m4a"/><Relationship Id="rId12" Type="http://schemas.openxmlformats.org/officeDocument/2006/relationships/audio" Target="../media/media26.m4a"/><Relationship Id="rId17" Type="http://schemas.microsoft.com/office/2007/relationships/media" Target="../media/media29.m4a"/><Relationship Id="rId25" Type="http://schemas.openxmlformats.org/officeDocument/2006/relationships/image" Target="../media/image7.png"/><Relationship Id="rId2" Type="http://schemas.openxmlformats.org/officeDocument/2006/relationships/audio" Target="../media/media21.m4a"/><Relationship Id="rId16" Type="http://schemas.openxmlformats.org/officeDocument/2006/relationships/audio" Target="../media/media28.m4a"/><Relationship Id="rId20" Type="http://schemas.openxmlformats.org/officeDocument/2006/relationships/audio" Target="../media/media30.m4a"/><Relationship Id="rId1" Type="http://schemas.microsoft.com/office/2007/relationships/media" Target="../media/media21.m4a"/><Relationship Id="rId6" Type="http://schemas.openxmlformats.org/officeDocument/2006/relationships/audio" Target="../media/media23.m4a"/><Relationship Id="rId11" Type="http://schemas.microsoft.com/office/2007/relationships/media" Target="../media/media26.m4a"/><Relationship Id="rId24" Type="http://schemas.openxmlformats.org/officeDocument/2006/relationships/image" Target="../media/image6.png"/><Relationship Id="rId5" Type="http://schemas.microsoft.com/office/2007/relationships/media" Target="../media/media23.m4a"/><Relationship Id="rId15" Type="http://schemas.microsoft.com/office/2007/relationships/media" Target="../media/media28.m4a"/><Relationship Id="rId23" Type="http://schemas.openxmlformats.org/officeDocument/2006/relationships/image" Target="../media/image5.png"/><Relationship Id="rId10" Type="http://schemas.openxmlformats.org/officeDocument/2006/relationships/audio" Target="../media/media25.m4a"/><Relationship Id="rId19" Type="http://schemas.microsoft.com/office/2007/relationships/media" Target="../media/media30.m4a"/><Relationship Id="rId4" Type="http://schemas.openxmlformats.org/officeDocument/2006/relationships/audio" Target="../media/media22.m4a"/><Relationship Id="rId9" Type="http://schemas.microsoft.com/office/2007/relationships/media" Target="../media/media25.m4a"/><Relationship Id="rId14" Type="http://schemas.openxmlformats.org/officeDocument/2006/relationships/audio" Target="../media/media27.m4a"/><Relationship Id="rId22" Type="http://schemas.openxmlformats.org/officeDocument/2006/relationships/image" Target="../media/image4.png"/><Relationship Id="rId27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3" Type="http://schemas.microsoft.com/office/2007/relationships/media" Target="../media/media28.m4a"/><Relationship Id="rId18" Type="http://schemas.openxmlformats.org/officeDocument/2006/relationships/audio" Target="../media/media37.m4a"/><Relationship Id="rId26" Type="http://schemas.openxmlformats.org/officeDocument/2006/relationships/image" Target="../media/image8.png"/><Relationship Id="rId3" Type="http://schemas.microsoft.com/office/2007/relationships/media" Target="../media/media31.m4a"/><Relationship Id="rId21" Type="http://schemas.microsoft.com/office/2007/relationships/media" Target="../media/media39.m4a"/><Relationship Id="rId34" Type="http://schemas.openxmlformats.org/officeDocument/2006/relationships/image" Target="../media/image3.png"/><Relationship Id="rId7" Type="http://schemas.microsoft.com/office/2007/relationships/media" Target="../media/media33.m4a"/><Relationship Id="rId12" Type="http://schemas.openxmlformats.org/officeDocument/2006/relationships/audio" Target="../media/media35.m4a"/><Relationship Id="rId17" Type="http://schemas.microsoft.com/office/2007/relationships/media" Target="../media/media37.m4a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12.png"/><Relationship Id="rId2" Type="http://schemas.openxmlformats.org/officeDocument/2006/relationships/audio" Target="../media/media21.m4a"/><Relationship Id="rId16" Type="http://schemas.openxmlformats.org/officeDocument/2006/relationships/audio" Target="../media/media36.m4a"/><Relationship Id="rId20" Type="http://schemas.openxmlformats.org/officeDocument/2006/relationships/audio" Target="../media/media38.m4a"/><Relationship Id="rId29" Type="http://schemas.openxmlformats.org/officeDocument/2006/relationships/image" Target="../media/image10.png"/><Relationship Id="rId1" Type="http://schemas.microsoft.com/office/2007/relationships/media" Target="../media/media21.m4a"/><Relationship Id="rId6" Type="http://schemas.openxmlformats.org/officeDocument/2006/relationships/audio" Target="../media/media32.m4a"/><Relationship Id="rId11" Type="http://schemas.microsoft.com/office/2007/relationships/media" Target="../media/media35.m4a"/><Relationship Id="rId24" Type="http://schemas.openxmlformats.org/officeDocument/2006/relationships/audio" Target="../media/media40.m4a"/><Relationship Id="rId32" Type="http://schemas.openxmlformats.org/officeDocument/2006/relationships/image" Target="../media/image11.png"/><Relationship Id="rId5" Type="http://schemas.microsoft.com/office/2007/relationships/media" Target="../media/media32.m4a"/><Relationship Id="rId15" Type="http://schemas.microsoft.com/office/2007/relationships/media" Target="../media/media36.m4a"/><Relationship Id="rId23" Type="http://schemas.microsoft.com/office/2007/relationships/media" Target="../media/media40.m4a"/><Relationship Id="rId28" Type="http://schemas.microsoft.com/office/2007/relationships/hdphoto" Target="../media/hdphoto1.wdp"/><Relationship Id="rId10" Type="http://schemas.openxmlformats.org/officeDocument/2006/relationships/audio" Target="../media/media34.m4a"/><Relationship Id="rId19" Type="http://schemas.microsoft.com/office/2007/relationships/media" Target="../media/media38.m4a"/><Relationship Id="rId31" Type="http://schemas.openxmlformats.org/officeDocument/2006/relationships/image" Target="../media/image2.png"/><Relationship Id="rId4" Type="http://schemas.openxmlformats.org/officeDocument/2006/relationships/audio" Target="../media/media31.m4a"/><Relationship Id="rId9" Type="http://schemas.microsoft.com/office/2007/relationships/media" Target="../media/media34.m4a"/><Relationship Id="rId14" Type="http://schemas.openxmlformats.org/officeDocument/2006/relationships/audio" Target="../media/media28.m4a"/><Relationship Id="rId22" Type="http://schemas.openxmlformats.org/officeDocument/2006/relationships/audio" Target="../media/media39.m4a"/><Relationship Id="rId27" Type="http://schemas.openxmlformats.org/officeDocument/2006/relationships/image" Target="../media/image9.png"/><Relationship Id="rId30" Type="http://schemas.microsoft.com/office/2007/relationships/hdphoto" Target="../media/hdphoto2.wdp"/><Relationship Id="rId8" Type="http://schemas.openxmlformats.org/officeDocument/2006/relationships/audio" Target="../media/media33.m4a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4.m4a"/><Relationship Id="rId13" Type="http://schemas.microsoft.com/office/2007/relationships/media" Target="../media/media21.m4a"/><Relationship Id="rId18" Type="http://schemas.openxmlformats.org/officeDocument/2006/relationships/audio" Target="../media/media47.m4a"/><Relationship Id="rId26" Type="http://schemas.openxmlformats.org/officeDocument/2006/relationships/audio" Target="../media/media51.m4a"/><Relationship Id="rId3" Type="http://schemas.microsoft.com/office/2007/relationships/media" Target="../media/media42.m4a"/><Relationship Id="rId21" Type="http://schemas.microsoft.com/office/2007/relationships/media" Target="../media/media49.m4a"/><Relationship Id="rId7" Type="http://schemas.microsoft.com/office/2007/relationships/media" Target="../media/media44.m4a"/><Relationship Id="rId12" Type="http://schemas.openxmlformats.org/officeDocument/2006/relationships/audio" Target="../media/media46.m4a"/><Relationship Id="rId17" Type="http://schemas.microsoft.com/office/2007/relationships/media" Target="../media/media47.m4a"/><Relationship Id="rId25" Type="http://schemas.microsoft.com/office/2007/relationships/media" Target="../media/media51.m4a"/><Relationship Id="rId2" Type="http://schemas.openxmlformats.org/officeDocument/2006/relationships/audio" Target="../media/media41.m4a"/><Relationship Id="rId16" Type="http://schemas.openxmlformats.org/officeDocument/2006/relationships/audio" Target="../media/media28.m4a"/><Relationship Id="rId20" Type="http://schemas.openxmlformats.org/officeDocument/2006/relationships/audio" Target="../media/media48.m4a"/><Relationship Id="rId29" Type="http://schemas.openxmlformats.org/officeDocument/2006/relationships/slideLayout" Target="../slideLayouts/slideLayout2.xml"/><Relationship Id="rId1" Type="http://schemas.microsoft.com/office/2007/relationships/media" Target="../media/media41.m4a"/><Relationship Id="rId6" Type="http://schemas.openxmlformats.org/officeDocument/2006/relationships/audio" Target="../media/media43.m4a"/><Relationship Id="rId11" Type="http://schemas.microsoft.com/office/2007/relationships/media" Target="../media/media46.m4a"/><Relationship Id="rId24" Type="http://schemas.openxmlformats.org/officeDocument/2006/relationships/audio" Target="../media/media50.m4a"/><Relationship Id="rId32" Type="http://schemas.openxmlformats.org/officeDocument/2006/relationships/image" Target="../media/image3.png"/><Relationship Id="rId5" Type="http://schemas.microsoft.com/office/2007/relationships/media" Target="../media/media43.m4a"/><Relationship Id="rId15" Type="http://schemas.microsoft.com/office/2007/relationships/media" Target="../media/media28.m4a"/><Relationship Id="rId23" Type="http://schemas.microsoft.com/office/2007/relationships/media" Target="../media/media50.m4a"/><Relationship Id="rId28" Type="http://schemas.openxmlformats.org/officeDocument/2006/relationships/audio" Target="../media/media52.m4a"/><Relationship Id="rId10" Type="http://schemas.openxmlformats.org/officeDocument/2006/relationships/audio" Target="../media/media45.m4a"/><Relationship Id="rId19" Type="http://schemas.microsoft.com/office/2007/relationships/media" Target="../media/media48.m4a"/><Relationship Id="rId31" Type="http://schemas.openxmlformats.org/officeDocument/2006/relationships/image" Target="../media/image2.png"/><Relationship Id="rId4" Type="http://schemas.openxmlformats.org/officeDocument/2006/relationships/audio" Target="../media/media42.m4a"/><Relationship Id="rId9" Type="http://schemas.microsoft.com/office/2007/relationships/media" Target="../media/media45.m4a"/><Relationship Id="rId14" Type="http://schemas.openxmlformats.org/officeDocument/2006/relationships/audio" Target="../media/media21.m4a"/><Relationship Id="rId22" Type="http://schemas.openxmlformats.org/officeDocument/2006/relationships/audio" Target="../media/media49.m4a"/><Relationship Id="rId27" Type="http://schemas.microsoft.com/office/2007/relationships/media" Target="../media/media52.m4a"/><Relationship Id="rId30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Abgerundetes Rechteck 32">
            <a:extLst>
              <a:ext uri="{FF2B5EF4-FFF2-40B4-BE49-F238E27FC236}">
                <a16:creationId xmlns:a16="http://schemas.microsoft.com/office/drawing/2014/main" id="{65AC48D8-F93C-4C65-DBD2-B514E9642376}"/>
              </a:ext>
            </a:extLst>
          </p:cNvPr>
          <p:cNvSpPr/>
          <p:nvPr/>
        </p:nvSpPr>
        <p:spPr>
          <a:xfrm>
            <a:off x="5097290" y="3853837"/>
            <a:ext cx="2884064" cy="1728000"/>
          </a:xfrm>
          <a:prstGeom prst="roundRect">
            <a:avLst>
              <a:gd name="adj" fmla="val 417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sp>
        <p:nvSpPr>
          <p:cNvPr id="34" name="Abgerundetes Rechteck 33">
            <a:extLst>
              <a:ext uri="{FF2B5EF4-FFF2-40B4-BE49-F238E27FC236}">
                <a16:creationId xmlns:a16="http://schemas.microsoft.com/office/drawing/2014/main" id="{BE23CFC6-2DA6-CFAF-964F-C584FD53C59F}"/>
              </a:ext>
            </a:extLst>
          </p:cNvPr>
          <p:cNvSpPr/>
          <p:nvPr/>
        </p:nvSpPr>
        <p:spPr>
          <a:xfrm>
            <a:off x="1915358" y="3853837"/>
            <a:ext cx="2884064" cy="1728000"/>
          </a:xfrm>
          <a:prstGeom prst="roundRect">
            <a:avLst>
              <a:gd name="adj" fmla="val 417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sp>
        <p:nvSpPr>
          <p:cNvPr id="26" name="Abgerundetes Rechteck 25">
            <a:extLst>
              <a:ext uri="{FF2B5EF4-FFF2-40B4-BE49-F238E27FC236}">
                <a16:creationId xmlns:a16="http://schemas.microsoft.com/office/drawing/2014/main" id="{B8DA7F59-C9FA-BB71-9FF1-80B1E6BF109C}"/>
              </a:ext>
            </a:extLst>
          </p:cNvPr>
          <p:cNvSpPr/>
          <p:nvPr/>
        </p:nvSpPr>
        <p:spPr>
          <a:xfrm>
            <a:off x="6539322" y="1695263"/>
            <a:ext cx="2884064" cy="1728000"/>
          </a:xfrm>
          <a:prstGeom prst="roundRect">
            <a:avLst>
              <a:gd name="adj" fmla="val 417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sp>
        <p:nvSpPr>
          <p:cNvPr id="25" name="Abgerundetes Rechteck 24">
            <a:extLst>
              <a:ext uri="{FF2B5EF4-FFF2-40B4-BE49-F238E27FC236}">
                <a16:creationId xmlns:a16="http://schemas.microsoft.com/office/drawing/2014/main" id="{39D855F1-041B-352E-4EDF-C3BAB9307920}"/>
              </a:ext>
            </a:extLst>
          </p:cNvPr>
          <p:cNvSpPr/>
          <p:nvPr/>
        </p:nvSpPr>
        <p:spPr>
          <a:xfrm>
            <a:off x="430636" y="1695263"/>
            <a:ext cx="2884064" cy="1728000"/>
          </a:xfrm>
          <a:prstGeom prst="roundRect">
            <a:avLst>
              <a:gd name="adj" fmla="val 417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4" name="Abgerundetes Rechteck 23">
            <a:extLst>
              <a:ext uri="{FF2B5EF4-FFF2-40B4-BE49-F238E27FC236}">
                <a16:creationId xmlns:a16="http://schemas.microsoft.com/office/drawing/2014/main" id="{B6F9A740-71F8-748E-73BE-4710A2659F11}"/>
              </a:ext>
            </a:extLst>
          </p:cNvPr>
          <p:cNvSpPr/>
          <p:nvPr/>
        </p:nvSpPr>
        <p:spPr>
          <a:xfrm>
            <a:off x="3485674" y="1695263"/>
            <a:ext cx="2884064" cy="1728000"/>
          </a:xfrm>
          <a:prstGeom prst="roundRect">
            <a:avLst>
              <a:gd name="adj" fmla="val 417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F5D826E0-A8D3-C335-45F6-941B62F7FC0E}"/>
              </a:ext>
            </a:extLst>
          </p:cNvPr>
          <p:cNvGrpSpPr/>
          <p:nvPr/>
        </p:nvGrpSpPr>
        <p:grpSpPr>
          <a:xfrm>
            <a:off x="5239819" y="4011499"/>
            <a:ext cx="1961438" cy="1387912"/>
            <a:chOff x="-1754253" y="1473807"/>
            <a:chExt cx="2203273" cy="1387912"/>
          </a:xfrm>
        </p:grpSpPr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1233EAC0-C90B-17A1-4574-F87B8930E979}"/>
                </a:ext>
              </a:extLst>
            </p:cNvPr>
            <p:cNvSpPr txBox="1"/>
            <p:nvPr/>
          </p:nvSpPr>
          <p:spPr>
            <a:xfrm>
              <a:off x="-1754253" y="1473807"/>
              <a:ext cx="2203273" cy="683835"/>
            </a:xfrm>
            <a:prstGeom prst="roundRect">
              <a:avLst>
                <a:gd name="adj" fmla="val 9799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der Kilometer (km)</a:t>
              </a:r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8D468BE1-D97D-13A6-2935-11358B1396C6}"/>
                </a:ext>
              </a:extLst>
            </p:cNvPr>
            <p:cNvSpPr txBox="1"/>
            <p:nvPr/>
          </p:nvSpPr>
          <p:spPr>
            <a:xfrm>
              <a:off x="-1754253" y="2243011"/>
              <a:ext cx="2203273" cy="618708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kilometrul</a:t>
              </a:r>
              <a:endParaRPr lang="de-DE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kilometrul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D53473EF-B1BB-0D70-2BE5-AAB9DD9D15AA}"/>
              </a:ext>
            </a:extLst>
          </p:cNvPr>
          <p:cNvGrpSpPr/>
          <p:nvPr/>
        </p:nvGrpSpPr>
        <p:grpSpPr>
          <a:xfrm>
            <a:off x="2030657" y="3995135"/>
            <a:ext cx="1893634" cy="1404276"/>
            <a:chOff x="-1671716" y="1443343"/>
            <a:chExt cx="2127109" cy="1404276"/>
          </a:xfrm>
        </p:grpSpPr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91F65D48-9645-A10A-5869-22EB2722C444}"/>
                </a:ext>
              </a:extLst>
            </p:cNvPr>
            <p:cNvSpPr txBox="1"/>
            <p:nvPr/>
          </p:nvSpPr>
          <p:spPr>
            <a:xfrm>
              <a:off x="-1671716" y="1443343"/>
              <a:ext cx="2127109" cy="683835"/>
            </a:xfrm>
            <a:prstGeom prst="roundRect">
              <a:avLst>
                <a:gd name="adj" fmla="val 9799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der Meter </a:t>
              </a:r>
            </a:p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(m)</a:t>
              </a:r>
            </a:p>
          </p:txBody>
        </p: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0E491C75-56B0-75F5-6DB0-92E25BB0BEB5}"/>
                </a:ext>
              </a:extLst>
            </p:cNvPr>
            <p:cNvSpPr txBox="1"/>
            <p:nvPr/>
          </p:nvSpPr>
          <p:spPr>
            <a:xfrm>
              <a:off x="-1671716" y="2228911"/>
              <a:ext cx="2127109" cy="618708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metrul</a:t>
              </a:r>
              <a:endParaRPr lang="de-DE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metrul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88450AD8-30FB-4EEA-8BA1-633858F76A22}"/>
              </a:ext>
            </a:extLst>
          </p:cNvPr>
          <p:cNvGrpSpPr/>
          <p:nvPr/>
        </p:nvGrpSpPr>
        <p:grpSpPr>
          <a:xfrm>
            <a:off x="6655716" y="1859571"/>
            <a:ext cx="2056483" cy="1363682"/>
            <a:chOff x="-1732657" y="1609700"/>
            <a:chExt cx="2310036" cy="1363682"/>
          </a:xfrm>
        </p:grpSpPr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DD747C3E-A43D-8DA6-6551-2E1E174BCD78}"/>
                </a:ext>
              </a:extLst>
            </p:cNvPr>
            <p:cNvSpPr txBox="1"/>
            <p:nvPr/>
          </p:nvSpPr>
          <p:spPr>
            <a:xfrm>
              <a:off x="-1732657" y="1609700"/>
              <a:ext cx="2310036" cy="677585"/>
            </a:xfrm>
            <a:prstGeom prst="roundRect">
              <a:avLst>
                <a:gd name="adj" fmla="val 8426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der Dezimeter (</a:t>
              </a:r>
              <a:r>
                <a:rPr lang="de-DE" dirty="0" err="1">
                  <a:latin typeface="Comic Sans MS" panose="030F0902030302020204" pitchFamily="66" charset="0"/>
                </a:rPr>
                <a:t>dm</a:t>
              </a:r>
              <a:r>
                <a:rPr lang="de-DE" dirty="0">
                  <a:latin typeface="Comic Sans MS" panose="030F0902030302020204" pitchFamily="66" charset="0"/>
                </a:rPr>
                <a:t>)</a:t>
              </a:r>
            </a:p>
          </p:txBody>
        </p:sp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F4D1E362-FC5C-210B-D1FD-21AD33A23711}"/>
                </a:ext>
              </a:extLst>
            </p:cNvPr>
            <p:cNvSpPr txBox="1"/>
            <p:nvPr/>
          </p:nvSpPr>
          <p:spPr>
            <a:xfrm>
              <a:off x="-1728924" y="2354674"/>
              <a:ext cx="2288864" cy="618708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deci</a:t>
              </a:r>
              <a:r>
                <a:rPr lang="de-DE" altLang="de-DE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r>
                <a:rPr lang="ro-RO" altLang="de-DE" dirty="0" err="1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etrul</a:t>
              </a:r>
              <a:endParaRPr lang="de-DE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detschimetrul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790FDA04-8FA9-D266-5A29-8A27F870F7F0}"/>
              </a:ext>
            </a:extLst>
          </p:cNvPr>
          <p:cNvGrpSpPr/>
          <p:nvPr/>
        </p:nvGrpSpPr>
        <p:grpSpPr>
          <a:xfrm>
            <a:off x="3655258" y="1859571"/>
            <a:ext cx="2094566" cy="1363682"/>
            <a:chOff x="-1669960" y="1608818"/>
            <a:chExt cx="2352814" cy="1363682"/>
          </a:xfrm>
        </p:grpSpPr>
        <p:sp>
          <p:nvSpPr>
            <p:cNvPr id="37" name="Textfeld 36">
              <a:extLst>
                <a:ext uri="{FF2B5EF4-FFF2-40B4-BE49-F238E27FC236}">
                  <a16:creationId xmlns:a16="http://schemas.microsoft.com/office/drawing/2014/main" id="{F83C3E1A-95D1-AC0A-C651-9F3A308D425B}"/>
                </a:ext>
              </a:extLst>
            </p:cNvPr>
            <p:cNvSpPr txBox="1"/>
            <p:nvPr/>
          </p:nvSpPr>
          <p:spPr>
            <a:xfrm>
              <a:off x="-1669960" y="1608818"/>
              <a:ext cx="2352814" cy="683835"/>
            </a:xfrm>
            <a:prstGeom prst="roundRect">
              <a:avLst>
                <a:gd name="adj" fmla="val 9799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der Zentimeter (cm)</a:t>
              </a:r>
            </a:p>
          </p:txBody>
        </p: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7E56C81C-00B8-306B-80AE-5461884AEF87}"/>
                </a:ext>
              </a:extLst>
            </p:cNvPr>
            <p:cNvSpPr txBox="1"/>
            <p:nvPr/>
          </p:nvSpPr>
          <p:spPr>
            <a:xfrm>
              <a:off x="-1659373" y="2353792"/>
              <a:ext cx="2331641" cy="618708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centimetrul</a:t>
              </a:r>
              <a:endParaRPr lang="de-DE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tschentimetrul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1078F447-E208-91E7-54F7-6EBDAE82670F}"/>
              </a:ext>
            </a:extLst>
          </p:cNvPr>
          <p:cNvGrpSpPr/>
          <p:nvPr/>
        </p:nvGrpSpPr>
        <p:grpSpPr>
          <a:xfrm>
            <a:off x="563847" y="1859571"/>
            <a:ext cx="2128553" cy="1363682"/>
            <a:chOff x="-1748966" y="1491034"/>
            <a:chExt cx="2390991" cy="1363682"/>
          </a:xfrm>
        </p:grpSpPr>
        <p:sp>
          <p:nvSpPr>
            <p:cNvPr id="41" name="Textfeld 40">
              <a:extLst>
                <a:ext uri="{FF2B5EF4-FFF2-40B4-BE49-F238E27FC236}">
                  <a16:creationId xmlns:a16="http://schemas.microsoft.com/office/drawing/2014/main" id="{20D0E5CF-804E-34ED-BD8E-E1515C00AB7B}"/>
                </a:ext>
              </a:extLst>
            </p:cNvPr>
            <p:cNvSpPr txBox="1"/>
            <p:nvPr/>
          </p:nvSpPr>
          <p:spPr>
            <a:xfrm>
              <a:off x="-1748966" y="1491034"/>
              <a:ext cx="2390991" cy="677585"/>
            </a:xfrm>
            <a:prstGeom prst="roundRect">
              <a:avLst>
                <a:gd name="adj" fmla="val 8426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der Millimeter (mm)</a:t>
              </a:r>
            </a:p>
          </p:txBody>
        </p:sp>
        <p:sp>
          <p:nvSpPr>
            <p:cNvPr id="50" name="Textfeld 49">
              <a:extLst>
                <a:ext uri="{FF2B5EF4-FFF2-40B4-BE49-F238E27FC236}">
                  <a16:creationId xmlns:a16="http://schemas.microsoft.com/office/drawing/2014/main" id="{834015F1-5F6F-952B-A24A-0B908A5F9C89}"/>
                </a:ext>
              </a:extLst>
            </p:cNvPr>
            <p:cNvSpPr txBox="1"/>
            <p:nvPr/>
          </p:nvSpPr>
          <p:spPr>
            <a:xfrm>
              <a:off x="-1748966" y="2236008"/>
              <a:ext cx="2390990" cy="618708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milimetrul</a:t>
              </a:r>
              <a:endParaRPr lang="de-DE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milimetrul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22" name="Rechteck 21">
            <a:extLst>
              <a:ext uri="{FF2B5EF4-FFF2-40B4-BE49-F238E27FC236}">
                <a16:creationId xmlns:a16="http://schemas.microsoft.com/office/drawing/2014/main" id="{CD198BD3-D56D-0A90-DA1F-9E20914FCEFE}"/>
              </a:ext>
            </a:extLst>
          </p:cNvPr>
          <p:cNvSpPr/>
          <p:nvPr/>
        </p:nvSpPr>
        <p:spPr>
          <a:xfrm>
            <a:off x="144000" y="144000"/>
            <a:ext cx="2446800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Längeneinheiten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6213FE22-080B-5B62-70C8-B55B59321590}"/>
              </a:ext>
            </a:extLst>
          </p:cNvPr>
          <p:cNvSpPr/>
          <p:nvPr/>
        </p:nvSpPr>
        <p:spPr>
          <a:xfrm>
            <a:off x="3101464" y="7099"/>
            <a:ext cx="3166674" cy="81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ro-RO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Unități de lungime</a:t>
            </a:r>
            <a:r>
              <a:rPr lang="de-DE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ro-RO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unitatz</a:t>
            </a:r>
            <a:r>
              <a:rPr lang="ro-RO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 de lungime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]</a:t>
            </a:r>
            <a:endParaRPr lang="de-DE" sz="20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35" name="Audio Recording 16.01.2023, 12:22:37">
            <a:hlinkClick r:id="" action="ppaction://media"/>
            <a:extLst>
              <a:ext uri="{FF2B5EF4-FFF2-40B4-BE49-F238E27FC236}">
                <a16:creationId xmlns:a16="http://schemas.microsoft.com/office/drawing/2014/main" id="{EFDF99D8-B94D-5C70-E6AC-9E57D82FAA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343786" y="4119416"/>
            <a:ext cx="468000" cy="468000"/>
          </a:xfrm>
          <a:prstGeom prst="rect">
            <a:avLst/>
          </a:prstGeom>
        </p:spPr>
      </p:pic>
      <p:pic>
        <p:nvPicPr>
          <p:cNvPr id="40" name="Audio Recording 16.01.2023, 12:22:46">
            <a:hlinkClick r:id="" action="ppaction://media"/>
            <a:extLst>
              <a:ext uri="{FF2B5EF4-FFF2-40B4-BE49-F238E27FC236}">
                <a16:creationId xmlns:a16="http://schemas.microsoft.com/office/drawing/2014/main" id="{F45D4BB4-0B6D-DDF7-5D91-C85961F4FC7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048124" y="4103052"/>
            <a:ext cx="468000" cy="468000"/>
          </a:xfrm>
          <a:prstGeom prst="rect">
            <a:avLst/>
          </a:prstGeom>
        </p:spPr>
      </p:pic>
      <p:pic>
        <p:nvPicPr>
          <p:cNvPr id="42" name="Audio Recording 16.01.2023, 12:22:54">
            <a:hlinkClick r:id="" action="ppaction://media"/>
            <a:extLst>
              <a:ext uri="{FF2B5EF4-FFF2-40B4-BE49-F238E27FC236}">
                <a16:creationId xmlns:a16="http://schemas.microsoft.com/office/drawing/2014/main" id="{B54401DC-492E-A2E6-E4C5-D8867390297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28593" y="1964363"/>
            <a:ext cx="468000" cy="468000"/>
          </a:xfrm>
          <a:prstGeom prst="rect">
            <a:avLst/>
          </a:prstGeom>
        </p:spPr>
      </p:pic>
      <p:pic>
        <p:nvPicPr>
          <p:cNvPr id="43" name="Audio Recording 16.01.2023, 12:23:02">
            <a:hlinkClick r:id="" action="ppaction://media"/>
            <a:extLst>
              <a:ext uri="{FF2B5EF4-FFF2-40B4-BE49-F238E27FC236}">
                <a16:creationId xmlns:a16="http://schemas.microsoft.com/office/drawing/2014/main" id="{80F6219A-398C-264E-4767-AD5D930703F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825781" y="1964363"/>
            <a:ext cx="468000" cy="468000"/>
          </a:xfrm>
          <a:prstGeom prst="rect">
            <a:avLst/>
          </a:prstGeom>
        </p:spPr>
      </p:pic>
      <p:pic>
        <p:nvPicPr>
          <p:cNvPr id="44" name="Audio Recording 16.01.2023, 12:23:11">
            <a:hlinkClick r:id="" action="ppaction://media"/>
            <a:extLst>
              <a:ext uri="{FF2B5EF4-FFF2-40B4-BE49-F238E27FC236}">
                <a16:creationId xmlns:a16="http://schemas.microsoft.com/office/drawing/2014/main" id="{B9698F5C-037B-5F88-20A6-22DF620FCCF1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68357" y="1964363"/>
            <a:ext cx="468000" cy="468000"/>
          </a:xfrm>
          <a:prstGeom prst="rect">
            <a:avLst/>
          </a:prstGeom>
        </p:spPr>
      </p:pic>
      <p:pic>
        <p:nvPicPr>
          <p:cNvPr id="56" name="Audio Recording 16.01.2023, 12:23:20">
            <a:hlinkClick r:id="" action="ppaction://media"/>
            <a:extLst>
              <a:ext uri="{FF2B5EF4-FFF2-40B4-BE49-F238E27FC236}">
                <a16:creationId xmlns:a16="http://schemas.microsoft.com/office/drawing/2014/main" id="{2B619D8F-278C-327B-2224-6D50D0E1BA99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90800" y="187756"/>
            <a:ext cx="468000" cy="4680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C55AED2-CCAF-25A8-B6FB-56ABF6CB9548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7">
            <a:biLevel thresh="25000"/>
          </a:blip>
          <a:stretch>
            <a:fillRect/>
          </a:stretch>
        </p:blipFill>
        <p:spPr>
          <a:xfrm>
            <a:off x="5939964" y="184740"/>
            <a:ext cx="468000" cy="4680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01AE867-485B-14DD-2398-1F979BAB5CFD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7">
            <a:biLevel thresh="25000"/>
          </a:blip>
          <a:stretch>
            <a:fillRect/>
          </a:stretch>
        </p:blipFill>
        <p:spPr>
          <a:xfrm>
            <a:off x="2768357" y="2679899"/>
            <a:ext cx="468000" cy="4680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1135ADF-C65F-68F4-EAD4-B6353282487A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7">
            <a:biLevel thresh="25000"/>
          </a:blip>
          <a:stretch>
            <a:fillRect/>
          </a:stretch>
        </p:blipFill>
        <p:spPr>
          <a:xfrm>
            <a:off x="5825781" y="2679899"/>
            <a:ext cx="468000" cy="4680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9DAB80A-3077-7234-70FD-C5563D96C11E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7">
            <a:biLevel thresh="25000"/>
          </a:blip>
          <a:stretch>
            <a:fillRect/>
          </a:stretch>
        </p:blipFill>
        <p:spPr>
          <a:xfrm>
            <a:off x="8825005" y="2679899"/>
            <a:ext cx="468000" cy="4680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92FE480-67A0-7A44-B284-B673A6246C70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7">
            <a:biLevel thresh="25000"/>
          </a:blip>
          <a:stretch>
            <a:fillRect/>
          </a:stretch>
        </p:blipFill>
        <p:spPr>
          <a:xfrm>
            <a:off x="4048124" y="4856057"/>
            <a:ext cx="468000" cy="4680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783A701-2731-1CD9-F2D5-6326871C14A5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27">
            <a:biLevel thresh="25000"/>
          </a:blip>
          <a:stretch>
            <a:fillRect/>
          </a:stretch>
        </p:blipFill>
        <p:spPr>
          <a:xfrm>
            <a:off x="7343786" y="4850626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16482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C7804559-651E-6515-E84A-1A85CDA34AF9}"/>
              </a:ext>
            </a:extLst>
          </p:cNvPr>
          <p:cNvSpPr/>
          <p:nvPr/>
        </p:nvSpPr>
        <p:spPr>
          <a:xfrm>
            <a:off x="362292" y="1847992"/>
            <a:ext cx="4442400" cy="1476000"/>
          </a:xfrm>
          <a:prstGeom prst="roundRect">
            <a:avLst>
              <a:gd name="adj" fmla="val 417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6697B9E5-70E3-BA47-8FC1-0FB5737E9369}"/>
              </a:ext>
            </a:extLst>
          </p:cNvPr>
          <p:cNvGrpSpPr/>
          <p:nvPr/>
        </p:nvGrpSpPr>
        <p:grpSpPr>
          <a:xfrm>
            <a:off x="510599" y="2007506"/>
            <a:ext cx="3512295" cy="1166574"/>
            <a:chOff x="5385619" y="4957738"/>
            <a:chExt cx="3512295" cy="1166574"/>
          </a:xfrm>
        </p:grpSpPr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132E08E9-8E9C-69C6-CA9D-CE0120BEE8DF}"/>
                </a:ext>
              </a:extLst>
            </p:cNvPr>
            <p:cNvSpPr txBox="1"/>
            <p:nvPr/>
          </p:nvSpPr>
          <p:spPr>
            <a:xfrm>
              <a:off x="5385622" y="4957738"/>
              <a:ext cx="3512291" cy="40862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Ein Kilometer hat 1000 Meter. </a:t>
              </a:r>
            </a:p>
          </p:txBody>
        </p: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6938325F-DEC0-4BA5-FD2D-DB2715C29B57}"/>
                </a:ext>
              </a:extLst>
            </p:cNvPr>
            <p:cNvSpPr txBox="1"/>
            <p:nvPr/>
          </p:nvSpPr>
          <p:spPr>
            <a:xfrm>
              <a:off x="5385619" y="5538167"/>
              <a:ext cx="3512295" cy="58614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16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Un kilometru are 1000 de metri.</a:t>
              </a:r>
              <a:br>
                <a:rPr lang="de-DE" altLang="de-DE" sz="20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un kilometru are o mie de metri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cs typeface="Calibri" panose="020F0502020204030204" pitchFamily="34" charset="0"/>
                </a:rPr>
                <a:t> </a:t>
              </a:r>
            </a:p>
          </p:txBody>
        </p:sp>
      </p:grpSp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B5D0317B-314B-C713-1839-3457038AFA4D}"/>
              </a:ext>
            </a:extLst>
          </p:cNvPr>
          <p:cNvSpPr/>
          <p:nvPr/>
        </p:nvSpPr>
        <p:spPr>
          <a:xfrm>
            <a:off x="362291" y="3996684"/>
            <a:ext cx="4442401" cy="1660537"/>
          </a:xfrm>
          <a:prstGeom prst="roundRect">
            <a:avLst>
              <a:gd name="adj" fmla="val 3770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AAFE7C31-E28E-1645-F42D-B7AE5D059832}"/>
              </a:ext>
            </a:extLst>
          </p:cNvPr>
          <p:cNvGrpSpPr/>
          <p:nvPr/>
        </p:nvGrpSpPr>
        <p:grpSpPr>
          <a:xfrm>
            <a:off x="502586" y="4173304"/>
            <a:ext cx="3799709" cy="1371656"/>
            <a:chOff x="5385622" y="4957738"/>
            <a:chExt cx="3799709" cy="1371656"/>
          </a:xfrm>
        </p:grpSpPr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891A569E-2078-0B03-9E2D-3F6576853F69}"/>
                </a:ext>
              </a:extLst>
            </p:cNvPr>
            <p:cNvSpPr txBox="1"/>
            <p:nvPr/>
          </p:nvSpPr>
          <p:spPr>
            <a:xfrm>
              <a:off x="5385622" y="4957738"/>
              <a:ext cx="3791696" cy="40862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Ein Dezimeter hat 10 Zentimeter. </a:t>
              </a:r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D649FA3C-5AAB-0FEF-A030-CBEE99EB7F57}"/>
                </a:ext>
              </a:extLst>
            </p:cNvPr>
            <p:cNvSpPr txBox="1"/>
            <p:nvPr/>
          </p:nvSpPr>
          <p:spPr>
            <a:xfrm>
              <a:off x="5393635" y="5515304"/>
              <a:ext cx="3791696" cy="814090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16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Un decimetru are 10 centimetri.</a:t>
              </a:r>
              <a:br>
                <a:rPr lang="de-DE" altLang="de-DE" sz="14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un </a:t>
              </a:r>
              <a:r>
                <a:rPr lang="ro-RO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detschimetru</a:t>
              </a:r>
              <a:r>
                <a:rPr lang="ro-RO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are </a:t>
              </a:r>
              <a:r>
                <a:rPr lang="ro-RO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setsche</a:t>
              </a:r>
              <a:r>
                <a:rPr lang="ro-RO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o-RO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tschentimetri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</a:p>
          </p:txBody>
        </p:sp>
      </p:grpSp>
      <p:sp>
        <p:nvSpPr>
          <p:cNvPr id="12" name="Abgerundetes Rechteck 11">
            <a:extLst>
              <a:ext uri="{FF2B5EF4-FFF2-40B4-BE49-F238E27FC236}">
                <a16:creationId xmlns:a16="http://schemas.microsoft.com/office/drawing/2014/main" id="{2F9D55B8-176B-AC95-CC3B-5EF9E22BD5DE}"/>
              </a:ext>
            </a:extLst>
          </p:cNvPr>
          <p:cNvSpPr/>
          <p:nvPr/>
        </p:nvSpPr>
        <p:spPr>
          <a:xfrm>
            <a:off x="5101307" y="1847992"/>
            <a:ext cx="4442401" cy="1476000"/>
          </a:xfrm>
          <a:prstGeom prst="roundRect">
            <a:avLst>
              <a:gd name="adj" fmla="val 4576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19929ED6-9A5B-785C-4CE2-B6E5212BDA6C}"/>
              </a:ext>
            </a:extLst>
          </p:cNvPr>
          <p:cNvGrpSpPr/>
          <p:nvPr/>
        </p:nvGrpSpPr>
        <p:grpSpPr>
          <a:xfrm>
            <a:off x="5255782" y="2007506"/>
            <a:ext cx="3519917" cy="1161993"/>
            <a:chOff x="5170938" y="4766034"/>
            <a:chExt cx="3519917" cy="1161993"/>
          </a:xfrm>
        </p:grpSpPr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FD1C6496-1281-581C-34EA-28B4E7339B95}"/>
                </a:ext>
              </a:extLst>
            </p:cNvPr>
            <p:cNvSpPr txBox="1"/>
            <p:nvPr/>
          </p:nvSpPr>
          <p:spPr>
            <a:xfrm>
              <a:off x="5170938" y="4766034"/>
              <a:ext cx="3519916" cy="40862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Ein Meter hat 100 Zentimeter. </a:t>
              </a:r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1F6B5E43-478C-D8D5-82A7-6651926E5259}"/>
                </a:ext>
              </a:extLst>
            </p:cNvPr>
            <p:cNvSpPr txBox="1"/>
            <p:nvPr/>
          </p:nvSpPr>
          <p:spPr>
            <a:xfrm>
              <a:off x="5170939" y="5341882"/>
              <a:ext cx="3519916" cy="58614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16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Un metru are 100 de centimetri.</a:t>
              </a:r>
              <a:br>
                <a:rPr lang="de-DE" altLang="de-DE" sz="20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un metru are o </a:t>
              </a:r>
              <a:r>
                <a:rPr lang="ro-RO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ssuta</a:t>
              </a:r>
              <a:r>
                <a:rPr lang="ro-RO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lang="ro-RO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tschentimetri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1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17" name="Abgerundetes Rechteck 16">
            <a:extLst>
              <a:ext uri="{FF2B5EF4-FFF2-40B4-BE49-F238E27FC236}">
                <a16:creationId xmlns:a16="http://schemas.microsoft.com/office/drawing/2014/main" id="{05620B30-241B-3950-38E3-18567F5A5A6D}"/>
              </a:ext>
            </a:extLst>
          </p:cNvPr>
          <p:cNvSpPr/>
          <p:nvPr/>
        </p:nvSpPr>
        <p:spPr>
          <a:xfrm>
            <a:off x="5101307" y="4000499"/>
            <a:ext cx="4442401" cy="1660537"/>
          </a:xfrm>
          <a:prstGeom prst="roundRect">
            <a:avLst>
              <a:gd name="adj" fmla="val 336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53641991-A58A-DE41-E9A5-698F696B82DD}"/>
              </a:ext>
            </a:extLst>
          </p:cNvPr>
          <p:cNvGrpSpPr/>
          <p:nvPr/>
        </p:nvGrpSpPr>
        <p:grpSpPr>
          <a:xfrm>
            <a:off x="5255782" y="4177119"/>
            <a:ext cx="3793713" cy="1143711"/>
            <a:chOff x="5385620" y="4929232"/>
            <a:chExt cx="3793713" cy="1143711"/>
          </a:xfrm>
        </p:grpSpPr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804622AF-5B4B-2440-9950-04A5EA997F9C}"/>
                </a:ext>
              </a:extLst>
            </p:cNvPr>
            <p:cNvSpPr txBox="1"/>
            <p:nvPr/>
          </p:nvSpPr>
          <p:spPr>
            <a:xfrm>
              <a:off x="5385621" y="4929232"/>
              <a:ext cx="3793712" cy="40862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Ein Zentimeter hat 10 Millimeter. </a:t>
              </a:r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47732BC5-C2AA-23E4-EC0B-89B3B5425F98}"/>
                </a:ext>
              </a:extLst>
            </p:cNvPr>
            <p:cNvSpPr txBox="1"/>
            <p:nvPr/>
          </p:nvSpPr>
          <p:spPr>
            <a:xfrm>
              <a:off x="5385620" y="5486798"/>
              <a:ext cx="3793713" cy="58614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16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Un centimetru are 10 milimetri.</a:t>
              </a:r>
              <a:br>
                <a:rPr lang="de-DE" altLang="de-DE" sz="14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un </a:t>
              </a:r>
              <a:r>
                <a:rPr lang="ro-RO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tschentimetru</a:t>
              </a:r>
              <a:r>
                <a:rPr lang="ro-RO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are </a:t>
              </a:r>
              <a:r>
                <a:rPr lang="ro-RO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setsche</a:t>
              </a:r>
              <a:r>
                <a:rPr lang="ro-RO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milimetri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</a:p>
          </p:txBody>
        </p:sp>
      </p:grpSp>
      <p:sp>
        <p:nvSpPr>
          <p:cNvPr id="22" name="Rechteck 21">
            <a:extLst>
              <a:ext uri="{FF2B5EF4-FFF2-40B4-BE49-F238E27FC236}">
                <a16:creationId xmlns:a16="http://schemas.microsoft.com/office/drawing/2014/main" id="{CD198BD3-D56D-0A90-DA1F-9E20914FCEFE}"/>
              </a:ext>
            </a:extLst>
          </p:cNvPr>
          <p:cNvSpPr/>
          <p:nvPr/>
        </p:nvSpPr>
        <p:spPr>
          <a:xfrm>
            <a:off x="144000" y="144000"/>
            <a:ext cx="2446800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Längeneinheiten</a:t>
            </a:r>
          </a:p>
        </p:txBody>
      </p:sp>
      <p:pic>
        <p:nvPicPr>
          <p:cNvPr id="3" name="Audio Recording 16.01.2023, 12:23:32">
            <a:hlinkClick r:id="" action="ppaction://media"/>
            <a:extLst>
              <a:ext uri="{FF2B5EF4-FFF2-40B4-BE49-F238E27FC236}">
                <a16:creationId xmlns:a16="http://schemas.microsoft.com/office/drawing/2014/main" id="{C7458943-D495-FC5C-463C-D2D8070FA4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206698" y="1977299"/>
            <a:ext cx="468000" cy="468000"/>
          </a:xfrm>
          <a:prstGeom prst="rect">
            <a:avLst/>
          </a:prstGeom>
        </p:spPr>
      </p:pic>
      <p:pic>
        <p:nvPicPr>
          <p:cNvPr id="25" name="Audio Recording 16.01.2023, 12:23:47">
            <a:hlinkClick r:id="" action="ppaction://media"/>
            <a:extLst>
              <a:ext uri="{FF2B5EF4-FFF2-40B4-BE49-F238E27FC236}">
                <a16:creationId xmlns:a16="http://schemas.microsoft.com/office/drawing/2014/main" id="{7B2638A3-8659-56F1-D01A-73BFAF724E0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46797" y="1977817"/>
            <a:ext cx="468000" cy="468000"/>
          </a:xfrm>
          <a:prstGeom prst="rect">
            <a:avLst/>
          </a:prstGeom>
        </p:spPr>
      </p:pic>
      <p:pic>
        <p:nvPicPr>
          <p:cNvPr id="26" name="Audio Recording 16.01.2023, 12:23:59">
            <a:hlinkClick r:id="" action="ppaction://media"/>
            <a:extLst>
              <a:ext uri="{FF2B5EF4-FFF2-40B4-BE49-F238E27FC236}">
                <a16:creationId xmlns:a16="http://schemas.microsoft.com/office/drawing/2014/main" id="{ED2EB9F8-BED8-F263-65B3-D3A009B6141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349798" y="4173304"/>
            <a:ext cx="468000" cy="468000"/>
          </a:xfrm>
          <a:prstGeom prst="rect">
            <a:avLst/>
          </a:prstGeom>
        </p:spPr>
      </p:pic>
      <p:pic>
        <p:nvPicPr>
          <p:cNvPr id="33" name="Audio Recording 16.01.2023, 12:24:16">
            <a:hlinkClick r:id="" action="ppaction://media"/>
            <a:extLst>
              <a:ext uri="{FF2B5EF4-FFF2-40B4-BE49-F238E27FC236}">
                <a16:creationId xmlns:a16="http://schemas.microsoft.com/office/drawing/2014/main" id="{237B7432-6311-7373-34AF-5C2EC958996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078821" y="4143615"/>
            <a:ext cx="468000" cy="468000"/>
          </a:xfrm>
          <a:prstGeom prst="rect">
            <a:avLst/>
          </a:prstGeom>
        </p:spPr>
      </p:pic>
      <p:pic>
        <p:nvPicPr>
          <p:cNvPr id="9" name="Audio Recording 16.01.2023, 12:23:20">
            <a:hlinkClick r:id="" action="ppaction://media"/>
            <a:extLst>
              <a:ext uri="{FF2B5EF4-FFF2-40B4-BE49-F238E27FC236}">
                <a16:creationId xmlns:a16="http://schemas.microsoft.com/office/drawing/2014/main" id="{BCB61D85-9968-BAB7-EC98-53F9DED5AF51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90800" y="187756"/>
            <a:ext cx="468000" cy="468000"/>
          </a:xfrm>
          <a:prstGeom prst="rect">
            <a:avLst/>
          </a:prstGeom>
        </p:spPr>
      </p:pic>
      <p:sp>
        <p:nvSpPr>
          <p:cNvPr id="20" name="Rechteck 19">
            <a:extLst>
              <a:ext uri="{FF2B5EF4-FFF2-40B4-BE49-F238E27FC236}">
                <a16:creationId xmlns:a16="http://schemas.microsoft.com/office/drawing/2014/main" id="{8CD17D6B-9ABF-DB85-E658-25C901A85F7F}"/>
              </a:ext>
            </a:extLst>
          </p:cNvPr>
          <p:cNvSpPr/>
          <p:nvPr/>
        </p:nvSpPr>
        <p:spPr>
          <a:xfrm>
            <a:off x="3101464" y="7099"/>
            <a:ext cx="3166674" cy="81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ro-RO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Unități de lungime</a:t>
            </a:r>
            <a:r>
              <a:rPr lang="de-DE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ro-RO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unitatz</a:t>
            </a:r>
            <a:r>
              <a:rPr lang="ro-RO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 de lungime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]</a:t>
            </a:r>
            <a:endParaRPr lang="de-DE" sz="20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2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BEAB8ED-1041-2AD1-2076-3E4B1828C694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3">
            <a:biLevel thresh="25000"/>
          </a:blip>
          <a:stretch>
            <a:fillRect/>
          </a:stretch>
        </p:blipFill>
        <p:spPr>
          <a:xfrm>
            <a:off x="5939964" y="184740"/>
            <a:ext cx="468000" cy="468000"/>
          </a:xfrm>
          <a:prstGeom prst="rect">
            <a:avLst/>
          </a:prstGeom>
        </p:spPr>
      </p:pic>
      <p:pic>
        <p:nvPicPr>
          <p:cNvPr id="2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DB03D11-D88F-5E4E-19D8-95C2D22BE1D5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3">
            <a:biLevel thresh="25000"/>
          </a:blip>
          <a:stretch>
            <a:fillRect/>
          </a:stretch>
        </p:blipFill>
        <p:spPr>
          <a:xfrm>
            <a:off x="4206698" y="2650645"/>
            <a:ext cx="468000" cy="468000"/>
          </a:xfrm>
          <a:prstGeom prst="rect">
            <a:avLst/>
          </a:prstGeom>
        </p:spPr>
      </p:pic>
      <p:pic>
        <p:nvPicPr>
          <p:cNvPr id="2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F8C7635-76E3-3A0D-0343-D9B259D41A21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3">
            <a:biLevel thresh="25000"/>
          </a:blip>
          <a:stretch>
            <a:fillRect/>
          </a:stretch>
        </p:blipFill>
        <p:spPr>
          <a:xfrm>
            <a:off x="8952291" y="2653279"/>
            <a:ext cx="468000" cy="468000"/>
          </a:xfrm>
          <a:prstGeom prst="rect">
            <a:avLst/>
          </a:prstGeom>
        </p:spPr>
      </p:pic>
      <p:pic>
        <p:nvPicPr>
          <p:cNvPr id="2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111B636-7059-E226-3F69-3D223D89D5BA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3">
            <a:biLevel thresh="25000"/>
          </a:blip>
          <a:stretch>
            <a:fillRect/>
          </a:stretch>
        </p:blipFill>
        <p:spPr>
          <a:xfrm>
            <a:off x="4349798" y="4903915"/>
            <a:ext cx="468000" cy="468000"/>
          </a:xfrm>
          <a:prstGeom prst="rect">
            <a:avLst/>
          </a:prstGeom>
        </p:spPr>
      </p:pic>
      <p:pic>
        <p:nvPicPr>
          <p:cNvPr id="3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0AF44F8-A2F1-CBFE-7C96-29823D09E240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3">
            <a:biLevel thresh="25000"/>
          </a:blip>
          <a:stretch>
            <a:fillRect/>
          </a:stretch>
        </p:blipFill>
        <p:spPr>
          <a:xfrm>
            <a:off x="9088814" y="4793757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19508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echteck 108">
            <a:extLst>
              <a:ext uri="{FF2B5EF4-FFF2-40B4-BE49-F238E27FC236}">
                <a16:creationId xmlns:a16="http://schemas.microsoft.com/office/drawing/2014/main" id="{2B88613E-5FE7-7735-FFD0-A2CA57392F59}"/>
              </a:ext>
            </a:extLst>
          </p:cNvPr>
          <p:cNvSpPr/>
          <p:nvPr/>
        </p:nvSpPr>
        <p:spPr>
          <a:xfrm>
            <a:off x="4593130" y="409213"/>
            <a:ext cx="559546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algn="ctr"/>
            <a:endParaRPr lang="de-DE" altLang="de-DE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0" name="Abgerundetes Rechteck 139">
            <a:extLst>
              <a:ext uri="{FF2B5EF4-FFF2-40B4-BE49-F238E27FC236}">
                <a16:creationId xmlns:a16="http://schemas.microsoft.com/office/drawing/2014/main" id="{921C3479-C194-C37B-4D73-526E42A75D86}"/>
              </a:ext>
            </a:extLst>
          </p:cNvPr>
          <p:cNvSpPr/>
          <p:nvPr/>
        </p:nvSpPr>
        <p:spPr>
          <a:xfrm>
            <a:off x="377943" y="2283632"/>
            <a:ext cx="2750651" cy="1505172"/>
          </a:xfrm>
          <a:prstGeom prst="roundRect">
            <a:avLst>
              <a:gd name="adj" fmla="val 514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62" name="Abgerundetes Rechteck 161">
            <a:extLst>
              <a:ext uri="{FF2B5EF4-FFF2-40B4-BE49-F238E27FC236}">
                <a16:creationId xmlns:a16="http://schemas.microsoft.com/office/drawing/2014/main" id="{74F1C0B4-3024-9E71-63E2-8899B31AA9ED}"/>
              </a:ext>
            </a:extLst>
          </p:cNvPr>
          <p:cNvSpPr/>
          <p:nvPr/>
        </p:nvSpPr>
        <p:spPr>
          <a:xfrm>
            <a:off x="3660189" y="2297156"/>
            <a:ext cx="2585621" cy="1495482"/>
          </a:xfrm>
          <a:prstGeom prst="roundRect">
            <a:avLst>
              <a:gd name="adj" fmla="val 4730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63" name="Abgerundetes Rechteck 162">
            <a:extLst>
              <a:ext uri="{FF2B5EF4-FFF2-40B4-BE49-F238E27FC236}">
                <a16:creationId xmlns:a16="http://schemas.microsoft.com/office/drawing/2014/main" id="{9EF17D0F-C925-9865-E030-3598AE483107}"/>
              </a:ext>
            </a:extLst>
          </p:cNvPr>
          <p:cNvSpPr/>
          <p:nvPr/>
        </p:nvSpPr>
        <p:spPr>
          <a:xfrm>
            <a:off x="6890891" y="2297155"/>
            <a:ext cx="2637166" cy="1692041"/>
          </a:xfrm>
          <a:prstGeom prst="roundRect">
            <a:avLst>
              <a:gd name="adj" fmla="val 4730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226" name="Gruppieren 225">
            <a:extLst>
              <a:ext uri="{FF2B5EF4-FFF2-40B4-BE49-F238E27FC236}">
                <a16:creationId xmlns:a16="http://schemas.microsoft.com/office/drawing/2014/main" id="{15ADC76E-EDCA-E9D6-F715-C3885600AF67}"/>
              </a:ext>
            </a:extLst>
          </p:cNvPr>
          <p:cNvGrpSpPr/>
          <p:nvPr/>
        </p:nvGrpSpPr>
        <p:grpSpPr>
          <a:xfrm>
            <a:off x="7010725" y="2485954"/>
            <a:ext cx="1965905" cy="1422951"/>
            <a:chOff x="-1582687" y="1609700"/>
            <a:chExt cx="1614553" cy="1422951"/>
          </a:xfrm>
        </p:grpSpPr>
        <p:sp>
          <p:nvSpPr>
            <p:cNvPr id="227" name="Textfeld 226">
              <a:extLst>
                <a:ext uri="{FF2B5EF4-FFF2-40B4-BE49-F238E27FC236}">
                  <a16:creationId xmlns:a16="http://schemas.microsoft.com/office/drawing/2014/main" id="{B0091782-612A-AD63-0791-322EE8F65CC0}"/>
                </a:ext>
              </a:extLst>
            </p:cNvPr>
            <p:cNvSpPr txBox="1"/>
            <p:nvPr/>
          </p:nvSpPr>
          <p:spPr>
            <a:xfrm>
              <a:off x="-1582687" y="1609700"/>
              <a:ext cx="1613244" cy="40862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das Maßband</a:t>
              </a:r>
              <a:endParaRPr lang="de-DE" sz="2000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228" name="Textfeld 227">
              <a:extLst>
                <a:ext uri="{FF2B5EF4-FFF2-40B4-BE49-F238E27FC236}">
                  <a16:creationId xmlns:a16="http://schemas.microsoft.com/office/drawing/2014/main" id="{5F6D2301-71A9-1851-A5AC-E4F8C9917DC8}"/>
                </a:ext>
              </a:extLst>
            </p:cNvPr>
            <p:cNvSpPr txBox="1"/>
            <p:nvPr/>
          </p:nvSpPr>
          <p:spPr>
            <a:xfrm>
              <a:off x="-1582682" y="2120870"/>
              <a:ext cx="1614548" cy="911781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dirty="0">
                  <a:latin typeface="Comic Sans MS" panose="030F0702030302020204" pitchFamily="66" charset="0"/>
                </a:rPr>
                <a:t>Banda de măsurat</a:t>
              </a:r>
              <a:endParaRPr lang="de-DE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banda de </a:t>
              </a:r>
              <a:r>
                <a:rPr lang="ro-RO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massurat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29" name="Gruppieren 228">
            <a:extLst>
              <a:ext uri="{FF2B5EF4-FFF2-40B4-BE49-F238E27FC236}">
                <a16:creationId xmlns:a16="http://schemas.microsoft.com/office/drawing/2014/main" id="{454F6B10-5B89-57EE-9540-11ABD2A79486}"/>
              </a:ext>
            </a:extLst>
          </p:cNvPr>
          <p:cNvGrpSpPr/>
          <p:nvPr/>
        </p:nvGrpSpPr>
        <p:grpSpPr>
          <a:xfrm>
            <a:off x="3835276" y="2485954"/>
            <a:ext cx="1886912" cy="1129878"/>
            <a:chOff x="-1549678" y="1609700"/>
            <a:chExt cx="1549678" cy="1129878"/>
          </a:xfrm>
        </p:grpSpPr>
        <p:sp>
          <p:nvSpPr>
            <p:cNvPr id="230" name="Textfeld 229">
              <a:extLst>
                <a:ext uri="{FF2B5EF4-FFF2-40B4-BE49-F238E27FC236}">
                  <a16:creationId xmlns:a16="http://schemas.microsoft.com/office/drawing/2014/main" id="{B363A43E-B6D5-8111-B1F5-519600D1A27B}"/>
                </a:ext>
              </a:extLst>
            </p:cNvPr>
            <p:cNvSpPr txBox="1"/>
            <p:nvPr/>
          </p:nvSpPr>
          <p:spPr>
            <a:xfrm>
              <a:off x="-1549678" y="1609700"/>
              <a:ext cx="1549674" cy="40862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der Zollstock</a:t>
              </a:r>
              <a:endParaRPr lang="de-DE" sz="2000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231" name="Textfeld 230">
              <a:extLst>
                <a:ext uri="{FF2B5EF4-FFF2-40B4-BE49-F238E27FC236}">
                  <a16:creationId xmlns:a16="http://schemas.microsoft.com/office/drawing/2014/main" id="{B6241147-DA06-85ED-62CC-EA0C211DFA49}"/>
                </a:ext>
              </a:extLst>
            </p:cNvPr>
            <p:cNvSpPr txBox="1"/>
            <p:nvPr/>
          </p:nvSpPr>
          <p:spPr>
            <a:xfrm>
              <a:off x="-1549674" y="2120870"/>
              <a:ext cx="1549674" cy="618708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dirty="0">
                  <a:latin typeface="Comic Sans MS" panose="030F0702030302020204" pitchFamily="66" charset="0"/>
                </a:rPr>
                <a:t>Rigla pliabilă</a:t>
              </a:r>
              <a:endParaRPr lang="de-DE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rigla pliabila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32" name="Gruppieren 231">
            <a:extLst>
              <a:ext uri="{FF2B5EF4-FFF2-40B4-BE49-F238E27FC236}">
                <a16:creationId xmlns:a16="http://schemas.microsoft.com/office/drawing/2014/main" id="{4D973E6A-1414-0E10-647C-4B8E93A96393}"/>
              </a:ext>
            </a:extLst>
          </p:cNvPr>
          <p:cNvGrpSpPr/>
          <p:nvPr/>
        </p:nvGrpSpPr>
        <p:grpSpPr>
          <a:xfrm>
            <a:off x="524778" y="2487142"/>
            <a:ext cx="1886912" cy="1129878"/>
            <a:chOff x="-1549678" y="1609700"/>
            <a:chExt cx="1549678" cy="1129878"/>
          </a:xfrm>
        </p:grpSpPr>
        <p:sp>
          <p:nvSpPr>
            <p:cNvPr id="233" name="Textfeld 232">
              <a:extLst>
                <a:ext uri="{FF2B5EF4-FFF2-40B4-BE49-F238E27FC236}">
                  <a16:creationId xmlns:a16="http://schemas.microsoft.com/office/drawing/2014/main" id="{F4DCC52F-AC14-F2CA-01F3-45DE2EFBA505}"/>
                </a:ext>
              </a:extLst>
            </p:cNvPr>
            <p:cNvSpPr txBox="1"/>
            <p:nvPr/>
          </p:nvSpPr>
          <p:spPr>
            <a:xfrm>
              <a:off x="-1549678" y="1609700"/>
              <a:ext cx="1549674" cy="40862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das Lineal</a:t>
              </a:r>
              <a:endParaRPr lang="de-DE" sz="2000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234" name="Textfeld 233">
              <a:extLst>
                <a:ext uri="{FF2B5EF4-FFF2-40B4-BE49-F238E27FC236}">
                  <a16:creationId xmlns:a16="http://schemas.microsoft.com/office/drawing/2014/main" id="{363BF049-4D5A-DEB9-56FF-B4EA2CB9DFBD}"/>
                </a:ext>
              </a:extLst>
            </p:cNvPr>
            <p:cNvSpPr txBox="1"/>
            <p:nvPr/>
          </p:nvSpPr>
          <p:spPr>
            <a:xfrm>
              <a:off x="-1549674" y="2120870"/>
              <a:ext cx="1549674" cy="618708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dirty="0">
                  <a:latin typeface="Comic Sans MS" panose="030F0702030302020204" pitchFamily="66" charset="0"/>
                </a:rPr>
                <a:t>linearul</a:t>
              </a:r>
              <a:endParaRPr lang="de-DE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linearul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9" name="Textfeld 8">
            <a:extLst>
              <a:ext uri="{FF2B5EF4-FFF2-40B4-BE49-F238E27FC236}">
                <a16:creationId xmlns:a16="http://schemas.microsoft.com/office/drawing/2014/main" id="{0CF3CBDA-05A6-DD29-DFF6-BF9A9AB4920D}"/>
              </a:ext>
            </a:extLst>
          </p:cNvPr>
          <p:cNvSpPr txBox="1"/>
          <p:nvPr/>
        </p:nvSpPr>
        <p:spPr>
          <a:xfrm>
            <a:off x="618544" y="4775049"/>
            <a:ext cx="2597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omic Sans MS" panose="030F0902030302020204" pitchFamily="66" charset="0"/>
              </a:rPr>
              <a:t>Ich bin 1,20 m groß.</a:t>
            </a:r>
          </a:p>
          <a:p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381DE6E-E4C0-9C10-AB05-0FA788D7695F}"/>
              </a:ext>
            </a:extLst>
          </p:cNvPr>
          <p:cNvSpPr txBox="1"/>
          <p:nvPr/>
        </p:nvSpPr>
        <p:spPr>
          <a:xfrm>
            <a:off x="5922020" y="4629419"/>
            <a:ext cx="319741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Eu am 1 metru 20 înălțime.</a:t>
            </a:r>
            <a:endParaRPr lang="de-DE" altLang="de-DE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jeu</a:t>
            </a:r>
            <a:r>
              <a:rPr lang="ro-RO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am un metru </a:t>
            </a:r>
            <a:r>
              <a:rPr lang="ro-RO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douasetsch</a:t>
            </a:r>
            <a:r>
              <a:rPr lang="ro-RO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ünaltzime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2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97CD407E-E7A5-1349-AA7F-432874423E6B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24137" y="1542921"/>
            <a:ext cx="2635219" cy="374571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EDDE24D4-C34F-D3E6-EE0C-FECB18657C73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 rot="9861573">
            <a:off x="3699346" y="1151795"/>
            <a:ext cx="2620793" cy="131934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B1AEC546-2D3C-33D4-07C7-8E899124E059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289134" y="1243538"/>
            <a:ext cx="1690018" cy="756372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063FB1C1-5E74-17FE-664B-D75072A48A8B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083354" y="4215916"/>
            <a:ext cx="1390749" cy="2484080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4B2BD35E-E827-391D-D110-0EC5D721C8FE}"/>
              </a:ext>
            </a:extLst>
          </p:cNvPr>
          <p:cNvSpPr/>
          <p:nvPr/>
        </p:nvSpPr>
        <p:spPr>
          <a:xfrm>
            <a:off x="144000" y="144000"/>
            <a:ext cx="2446800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Wir messen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9078A8E-C304-34B8-857B-6ED94DDC5B2E}"/>
              </a:ext>
            </a:extLst>
          </p:cNvPr>
          <p:cNvSpPr/>
          <p:nvPr/>
        </p:nvSpPr>
        <p:spPr>
          <a:xfrm>
            <a:off x="2616627" y="37556"/>
            <a:ext cx="3166674" cy="81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ro-RO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Noi măsurăm</a:t>
            </a:r>
            <a:r>
              <a:rPr lang="de-DE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</a:p>
          <a:p>
            <a:pPr lvl="0"/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ro-RO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noj</a:t>
            </a:r>
            <a:r>
              <a:rPr lang="ro-RO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o-RO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massuram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]</a:t>
            </a:r>
            <a:endParaRPr lang="de-DE" sz="20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Abgerundete rechteckige Legende 5">
            <a:extLst>
              <a:ext uri="{FF2B5EF4-FFF2-40B4-BE49-F238E27FC236}">
                <a16:creationId xmlns:a16="http://schemas.microsoft.com/office/drawing/2014/main" id="{98491098-2662-ED1A-1FC8-7F8EE3D96513}"/>
              </a:ext>
            </a:extLst>
          </p:cNvPr>
          <p:cNvSpPr/>
          <p:nvPr/>
        </p:nvSpPr>
        <p:spPr>
          <a:xfrm>
            <a:off x="514458" y="4556531"/>
            <a:ext cx="2879448" cy="823949"/>
          </a:xfrm>
          <a:prstGeom prst="wedgeRoundRectCallout">
            <a:avLst>
              <a:gd name="adj1" fmla="val 59939"/>
              <a:gd name="adj2" fmla="val 20911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Abgerundete rechteckige Legende 6">
            <a:extLst>
              <a:ext uri="{FF2B5EF4-FFF2-40B4-BE49-F238E27FC236}">
                <a16:creationId xmlns:a16="http://schemas.microsoft.com/office/drawing/2014/main" id="{B81BB303-0F79-EC73-DFB2-1AE791DD4329}"/>
              </a:ext>
            </a:extLst>
          </p:cNvPr>
          <p:cNvSpPr/>
          <p:nvPr/>
        </p:nvSpPr>
        <p:spPr>
          <a:xfrm>
            <a:off x="6022600" y="4556532"/>
            <a:ext cx="3264855" cy="903931"/>
          </a:xfrm>
          <a:prstGeom prst="wedgeRoundRectCallout">
            <a:avLst>
              <a:gd name="adj1" fmla="val -61265"/>
              <a:gd name="adj2" fmla="val 9090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Audio Recording 16.01.2023, 12:25:06">
            <a:hlinkClick r:id="" action="ppaction://media"/>
            <a:extLst>
              <a:ext uri="{FF2B5EF4-FFF2-40B4-BE49-F238E27FC236}">
                <a16:creationId xmlns:a16="http://schemas.microsoft.com/office/drawing/2014/main" id="{9044C40D-8748-6BD4-D664-F54FEC338A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992967" y="183977"/>
            <a:ext cx="468000" cy="468000"/>
          </a:xfrm>
          <a:prstGeom prst="rect">
            <a:avLst/>
          </a:prstGeom>
        </p:spPr>
      </p:pic>
      <p:pic>
        <p:nvPicPr>
          <p:cNvPr id="14" name="Audio Recording 16.01.2023, 12:25:16">
            <a:hlinkClick r:id="" action="ppaction://media"/>
            <a:extLst>
              <a:ext uri="{FF2B5EF4-FFF2-40B4-BE49-F238E27FC236}">
                <a16:creationId xmlns:a16="http://schemas.microsoft.com/office/drawing/2014/main" id="{8514F59A-F321-FA60-5054-94986D04382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58520" y="2427239"/>
            <a:ext cx="468000" cy="468000"/>
          </a:xfrm>
          <a:prstGeom prst="rect">
            <a:avLst/>
          </a:prstGeom>
        </p:spPr>
      </p:pic>
      <p:pic>
        <p:nvPicPr>
          <p:cNvPr id="16" name="Audio Recording 16.01.2023, 12:25:26">
            <a:hlinkClick r:id="" action="ppaction://media"/>
            <a:extLst>
              <a:ext uri="{FF2B5EF4-FFF2-40B4-BE49-F238E27FC236}">
                <a16:creationId xmlns:a16="http://schemas.microsoft.com/office/drawing/2014/main" id="{96944AB1-B857-E719-8A3C-9A07C5FC04E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85548" y="2428435"/>
            <a:ext cx="468000" cy="468000"/>
          </a:xfrm>
          <a:prstGeom prst="rect">
            <a:avLst/>
          </a:prstGeom>
        </p:spPr>
      </p:pic>
      <p:pic>
        <p:nvPicPr>
          <p:cNvPr id="18" name="Audio Recording 16.01.2023, 12:25:34">
            <a:hlinkClick r:id="" action="ppaction://media"/>
            <a:extLst>
              <a:ext uri="{FF2B5EF4-FFF2-40B4-BE49-F238E27FC236}">
                <a16:creationId xmlns:a16="http://schemas.microsoft.com/office/drawing/2014/main" id="{707CB0D0-EC6B-2831-C5C6-3D66AA4ACEA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017547" y="2426577"/>
            <a:ext cx="468000" cy="468000"/>
          </a:xfrm>
          <a:prstGeom prst="rect">
            <a:avLst/>
          </a:prstGeom>
        </p:spPr>
      </p:pic>
      <p:pic>
        <p:nvPicPr>
          <p:cNvPr id="20" name="Audio Recording 23.01.2023, 11:27:08">
            <a:hlinkClick r:id="" action="ppaction://media"/>
            <a:extLst>
              <a:ext uri="{FF2B5EF4-FFF2-40B4-BE49-F238E27FC236}">
                <a16:creationId xmlns:a16="http://schemas.microsoft.com/office/drawing/2014/main" id="{8AD041A1-6F52-0E90-AD0A-316CA1E7B176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51696" y="4734505"/>
            <a:ext cx="468000" cy="4680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7EB2A49-85C6-DE7C-F0F4-F245B4927DFB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7">
            <a:biLevel thresh="25000"/>
          </a:blip>
          <a:stretch>
            <a:fillRect/>
          </a:stretch>
        </p:blipFill>
        <p:spPr>
          <a:xfrm>
            <a:off x="2586782" y="3103078"/>
            <a:ext cx="406800" cy="4068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4E6F4C5-70F6-9940-F372-BFEFA6988509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7">
            <a:biLevel thresh="25000"/>
          </a:blip>
          <a:stretch>
            <a:fillRect/>
          </a:stretch>
        </p:blipFill>
        <p:spPr>
          <a:xfrm>
            <a:off x="5805621" y="3044382"/>
            <a:ext cx="468000" cy="4680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DFD7723-8085-CC14-F0EF-DA9F2E5EACBB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7">
            <a:biLevel thresh="25000"/>
          </a:blip>
          <a:stretch>
            <a:fillRect/>
          </a:stretch>
        </p:blipFill>
        <p:spPr>
          <a:xfrm>
            <a:off x="4718999" y="180735"/>
            <a:ext cx="468000" cy="4680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BE2166F-DEEA-277E-D1AF-EFA9D165D33E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7">
            <a:biLevel thresh="25000"/>
          </a:blip>
          <a:stretch>
            <a:fillRect/>
          </a:stretch>
        </p:blipFill>
        <p:spPr>
          <a:xfrm>
            <a:off x="9030373" y="3190471"/>
            <a:ext cx="468000" cy="468000"/>
          </a:xfrm>
          <a:prstGeom prst="rect">
            <a:avLst/>
          </a:prstGeom>
        </p:spPr>
      </p:pic>
      <p:pic>
        <p:nvPicPr>
          <p:cNvPr id="2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13F9BDA-9D67-B76C-C2F1-BA840A78F1F6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8819455" y="4961638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07911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537C89F9-FA65-4947-6588-9082026065C8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 rot="3252149">
            <a:off x="4541667" y="1175582"/>
            <a:ext cx="195576" cy="1271242"/>
          </a:xfrm>
          <a:prstGeom prst="rect">
            <a:avLst/>
          </a:prstGeom>
        </p:spPr>
      </p:pic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EC0635DE-9F40-0F6D-68E9-F227B8B46FFC}"/>
              </a:ext>
            </a:extLst>
          </p:cNvPr>
          <p:cNvGrpSpPr/>
          <p:nvPr/>
        </p:nvGrpSpPr>
        <p:grpSpPr>
          <a:xfrm>
            <a:off x="162092" y="2427976"/>
            <a:ext cx="9425904" cy="1332133"/>
            <a:chOff x="114874" y="2076580"/>
            <a:chExt cx="9425904" cy="874183"/>
          </a:xfrm>
          <a:solidFill>
            <a:srgbClr val="317A85">
              <a:alpha val="20000"/>
            </a:srgbClr>
          </a:solidFill>
        </p:grpSpPr>
        <p:sp>
          <p:nvSpPr>
            <p:cNvPr id="8" name="Abgerundetes Rechteck 7">
              <a:extLst>
                <a:ext uri="{FF2B5EF4-FFF2-40B4-BE49-F238E27FC236}">
                  <a16:creationId xmlns:a16="http://schemas.microsoft.com/office/drawing/2014/main" id="{E0EEC27E-9EE9-FE05-312F-E36385E80258}"/>
                </a:ext>
              </a:extLst>
            </p:cNvPr>
            <p:cNvSpPr/>
            <p:nvPr/>
          </p:nvSpPr>
          <p:spPr>
            <a:xfrm>
              <a:off x="114874" y="2076667"/>
              <a:ext cx="2878170" cy="874096"/>
            </a:xfrm>
            <a:prstGeom prst="roundRect">
              <a:avLst>
                <a:gd name="adj" fmla="val 637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 dirty="0"/>
            </a:p>
          </p:txBody>
        </p:sp>
        <p:sp>
          <p:nvSpPr>
            <p:cNvPr id="9" name="Abgerundetes Rechteck 8">
              <a:extLst>
                <a:ext uri="{FF2B5EF4-FFF2-40B4-BE49-F238E27FC236}">
                  <a16:creationId xmlns:a16="http://schemas.microsoft.com/office/drawing/2014/main" id="{981A50F5-BAF3-6802-FA03-F0A051EF57E4}"/>
                </a:ext>
              </a:extLst>
            </p:cNvPr>
            <p:cNvSpPr/>
            <p:nvPr/>
          </p:nvSpPr>
          <p:spPr>
            <a:xfrm>
              <a:off x="3403243" y="2076666"/>
              <a:ext cx="2880000" cy="874096"/>
            </a:xfrm>
            <a:prstGeom prst="roundRect">
              <a:avLst>
                <a:gd name="adj" fmla="val 594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 dirty="0"/>
            </a:p>
          </p:txBody>
        </p:sp>
        <p:sp>
          <p:nvSpPr>
            <p:cNvPr id="10" name="Abgerundetes Rechteck 9">
              <a:extLst>
                <a:ext uri="{FF2B5EF4-FFF2-40B4-BE49-F238E27FC236}">
                  <a16:creationId xmlns:a16="http://schemas.microsoft.com/office/drawing/2014/main" id="{88E3F360-5D5F-DC94-67DC-FBC57838E24C}"/>
                </a:ext>
              </a:extLst>
            </p:cNvPr>
            <p:cNvSpPr/>
            <p:nvPr/>
          </p:nvSpPr>
          <p:spPr>
            <a:xfrm>
              <a:off x="6660778" y="2076580"/>
              <a:ext cx="2880000" cy="874096"/>
            </a:xfrm>
            <a:prstGeom prst="roundRect">
              <a:avLst>
                <a:gd name="adj" fmla="val 594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 dirty="0"/>
            </a:p>
          </p:txBody>
        </p:sp>
      </p:grpSp>
      <p:sp>
        <p:nvSpPr>
          <p:cNvPr id="11" name="Textfeld 10">
            <a:extLst>
              <a:ext uri="{FF2B5EF4-FFF2-40B4-BE49-F238E27FC236}">
                <a16:creationId xmlns:a16="http://schemas.microsoft.com/office/drawing/2014/main" id="{C0736EAC-2D7B-66E5-EB89-2D76444D92FE}"/>
              </a:ext>
            </a:extLst>
          </p:cNvPr>
          <p:cNvSpPr txBox="1"/>
          <p:nvPr/>
        </p:nvSpPr>
        <p:spPr>
          <a:xfrm>
            <a:off x="309631" y="2557710"/>
            <a:ext cx="2187162" cy="37457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die Fingerbreite</a:t>
            </a:r>
            <a:endParaRPr lang="de-DE" dirty="0">
              <a:latin typeface="Comic Sans MS" panose="030F0902030302020204" pitchFamily="66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35F0FBB-3E86-1186-72BB-0CEED9EAB687}"/>
              </a:ext>
            </a:extLst>
          </p:cNvPr>
          <p:cNvSpPr txBox="1"/>
          <p:nvPr/>
        </p:nvSpPr>
        <p:spPr>
          <a:xfrm>
            <a:off x="309631" y="3013486"/>
            <a:ext cx="2187162" cy="586145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Lățimea degetului</a:t>
            </a:r>
            <a:endParaRPr lang="de-DE" altLang="de-DE" sz="16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latzimea</a:t>
            </a:r>
            <a:r>
              <a:rPr lang="ro-RO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dedschetuluj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C7B952C-2AF8-E42B-0CCA-BD640436EC73}"/>
              </a:ext>
            </a:extLst>
          </p:cNvPr>
          <p:cNvSpPr txBox="1"/>
          <p:nvPr/>
        </p:nvSpPr>
        <p:spPr>
          <a:xfrm>
            <a:off x="3634595" y="2553604"/>
            <a:ext cx="2088000" cy="396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die Bleistiftspitze</a:t>
            </a:r>
            <a:endParaRPr lang="de-DE" dirty="0">
              <a:latin typeface="Comic Sans MS" panose="030F0902030302020204" pitchFamily="66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F831EFCC-37FB-5CAB-FF54-27DE99880577}"/>
              </a:ext>
            </a:extLst>
          </p:cNvPr>
          <p:cNvSpPr txBox="1"/>
          <p:nvPr/>
        </p:nvSpPr>
        <p:spPr>
          <a:xfrm>
            <a:off x="3634595" y="3008161"/>
            <a:ext cx="2088000" cy="586145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Vârful creionului</a:t>
            </a:r>
            <a:endParaRPr lang="de-DE" altLang="de-DE" sz="16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würful</a:t>
            </a:r>
            <a:r>
              <a:rPr lang="ro-RO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krejonuluj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9891BAAE-5284-268E-3A22-DFE2973F6D24}"/>
              </a:ext>
            </a:extLst>
          </p:cNvPr>
          <p:cNvSpPr txBox="1"/>
          <p:nvPr/>
        </p:nvSpPr>
        <p:spPr>
          <a:xfrm>
            <a:off x="6883598" y="2553604"/>
            <a:ext cx="2088000" cy="396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die Spielkarte</a:t>
            </a:r>
            <a:endParaRPr lang="de-DE" dirty="0">
              <a:latin typeface="Comic Sans MS" panose="030F0902030302020204" pitchFamily="66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A37FC498-3F6B-2519-15E1-DD35620F58D6}"/>
              </a:ext>
            </a:extLst>
          </p:cNvPr>
          <p:cNvSpPr txBox="1"/>
          <p:nvPr/>
        </p:nvSpPr>
        <p:spPr>
          <a:xfrm>
            <a:off x="6887448" y="3010618"/>
            <a:ext cx="2088000" cy="586145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Cartea de joc</a:t>
            </a:r>
            <a:endParaRPr lang="de-DE" altLang="de-DE" sz="16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kartea</a:t>
            </a:r>
            <a:r>
              <a:rPr lang="ro-RO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ro-RO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dschok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87" name="Textfeld 86">
            <a:extLst>
              <a:ext uri="{FF2B5EF4-FFF2-40B4-BE49-F238E27FC236}">
                <a16:creationId xmlns:a16="http://schemas.microsoft.com/office/drawing/2014/main" id="{30E45416-07E3-A242-CC0C-1243496B19FD}"/>
              </a:ext>
            </a:extLst>
          </p:cNvPr>
          <p:cNvSpPr txBox="1"/>
          <p:nvPr/>
        </p:nvSpPr>
        <p:spPr>
          <a:xfrm>
            <a:off x="2148909" y="1139278"/>
            <a:ext cx="394723" cy="224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1 cm</a:t>
            </a:r>
          </a:p>
        </p:txBody>
      </p:sp>
      <p:grpSp>
        <p:nvGrpSpPr>
          <p:cNvPr id="73" name="Gruppieren 72">
            <a:extLst>
              <a:ext uri="{FF2B5EF4-FFF2-40B4-BE49-F238E27FC236}">
                <a16:creationId xmlns:a16="http://schemas.microsoft.com/office/drawing/2014/main" id="{DF2F1C6A-18E0-85AE-F243-A704359D6BE1}"/>
              </a:ext>
            </a:extLst>
          </p:cNvPr>
          <p:cNvGrpSpPr/>
          <p:nvPr/>
        </p:nvGrpSpPr>
        <p:grpSpPr>
          <a:xfrm>
            <a:off x="5065089" y="1127501"/>
            <a:ext cx="788605" cy="290268"/>
            <a:chOff x="1716484" y="1845969"/>
            <a:chExt cx="1398209" cy="516193"/>
          </a:xfrm>
        </p:grpSpPr>
        <p:grpSp>
          <p:nvGrpSpPr>
            <p:cNvPr id="75" name="Gruppieren 74">
              <a:extLst>
                <a:ext uri="{FF2B5EF4-FFF2-40B4-BE49-F238E27FC236}">
                  <a16:creationId xmlns:a16="http://schemas.microsoft.com/office/drawing/2014/main" id="{39DB8388-141A-89BA-55B3-9CDDFB4801F3}"/>
                </a:ext>
              </a:extLst>
            </p:cNvPr>
            <p:cNvGrpSpPr/>
            <p:nvPr/>
          </p:nvGrpSpPr>
          <p:grpSpPr>
            <a:xfrm rot="2700000">
              <a:off x="1900739" y="2098944"/>
              <a:ext cx="78963" cy="447473"/>
              <a:chOff x="4953000" y="1517515"/>
              <a:chExt cx="359923" cy="924128"/>
            </a:xfrm>
          </p:grpSpPr>
          <p:cxnSp>
            <p:nvCxnSpPr>
              <p:cNvPr id="77" name="Gerade Verbindung 76">
                <a:extLst>
                  <a:ext uri="{FF2B5EF4-FFF2-40B4-BE49-F238E27FC236}">
                    <a16:creationId xmlns:a16="http://schemas.microsoft.com/office/drawing/2014/main" id="{94BCDF4F-D58E-96A2-9032-47828005AAAC}"/>
                  </a:ext>
                </a:extLst>
              </p:cNvPr>
              <p:cNvCxnSpPr/>
              <p:nvPr/>
            </p:nvCxnSpPr>
            <p:spPr>
              <a:xfrm>
                <a:off x="4953000" y="1517515"/>
                <a:ext cx="0" cy="92412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Gerade Verbindung 78">
                <a:extLst>
                  <a:ext uri="{FF2B5EF4-FFF2-40B4-BE49-F238E27FC236}">
                    <a16:creationId xmlns:a16="http://schemas.microsoft.com/office/drawing/2014/main" id="{D5E82D84-F64A-236F-A52E-81EA842B9E6C}"/>
                  </a:ext>
                </a:extLst>
              </p:cNvPr>
              <p:cNvCxnSpPr/>
              <p:nvPr/>
            </p:nvCxnSpPr>
            <p:spPr>
              <a:xfrm>
                <a:off x="5312923" y="1517515"/>
                <a:ext cx="0" cy="92412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Gerade Verbindung 79">
                <a:extLst>
                  <a:ext uri="{FF2B5EF4-FFF2-40B4-BE49-F238E27FC236}">
                    <a16:creationId xmlns:a16="http://schemas.microsoft.com/office/drawing/2014/main" id="{D77AE13A-57E1-C311-CE60-E60B3BDF015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953000" y="1979579"/>
                <a:ext cx="359923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6" name="Textfeld 75">
              <a:extLst>
                <a:ext uri="{FF2B5EF4-FFF2-40B4-BE49-F238E27FC236}">
                  <a16:creationId xmlns:a16="http://schemas.microsoft.com/office/drawing/2014/main" id="{E1B7FF17-F02F-3682-E01F-AD9889FA4C5A}"/>
                </a:ext>
              </a:extLst>
            </p:cNvPr>
            <p:cNvSpPr txBox="1"/>
            <p:nvPr/>
          </p:nvSpPr>
          <p:spPr>
            <a:xfrm>
              <a:off x="2000877" y="1845969"/>
              <a:ext cx="1113816" cy="5046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/>
                <a:t>1 mm</a:t>
              </a:r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20742891-D01B-673D-AC67-8FEF449D8762}"/>
              </a:ext>
            </a:extLst>
          </p:cNvPr>
          <p:cNvGrpSpPr/>
          <p:nvPr/>
        </p:nvGrpSpPr>
        <p:grpSpPr>
          <a:xfrm>
            <a:off x="1675810" y="5126186"/>
            <a:ext cx="6168369" cy="1338341"/>
            <a:chOff x="114874" y="2076666"/>
            <a:chExt cx="6168369" cy="878257"/>
          </a:xfrm>
          <a:solidFill>
            <a:srgbClr val="317A85">
              <a:alpha val="20000"/>
            </a:srgbClr>
          </a:solidFill>
        </p:grpSpPr>
        <p:sp>
          <p:nvSpPr>
            <p:cNvPr id="19" name="Abgerundetes Rechteck 18">
              <a:extLst>
                <a:ext uri="{FF2B5EF4-FFF2-40B4-BE49-F238E27FC236}">
                  <a16:creationId xmlns:a16="http://schemas.microsoft.com/office/drawing/2014/main" id="{F9227454-41FE-EF31-5201-3E7ECFA5CA47}"/>
                </a:ext>
              </a:extLst>
            </p:cNvPr>
            <p:cNvSpPr/>
            <p:nvPr/>
          </p:nvSpPr>
          <p:spPr>
            <a:xfrm>
              <a:off x="114874" y="2076666"/>
              <a:ext cx="2880000" cy="874096"/>
            </a:xfrm>
            <a:prstGeom prst="roundRect">
              <a:avLst>
                <a:gd name="adj" fmla="val 551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 dirty="0"/>
            </a:p>
          </p:txBody>
        </p:sp>
        <p:sp>
          <p:nvSpPr>
            <p:cNvPr id="20" name="Abgerundetes Rechteck 19">
              <a:extLst>
                <a:ext uri="{FF2B5EF4-FFF2-40B4-BE49-F238E27FC236}">
                  <a16:creationId xmlns:a16="http://schemas.microsoft.com/office/drawing/2014/main" id="{373F2BD3-FF7E-6F3E-51E8-E82620CAFEC2}"/>
                </a:ext>
              </a:extLst>
            </p:cNvPr>
            <p:cNvSpPr/>
            <p:nvPr/>
          </p:nvSpPr>
          <p:spPr>
            <a:xfrm>
              <a:off x="3403243" y="2080827"/>
              <a:ext cx="2880000" cy="874096"/>
            </a:xfrm>
            <a:prstGeom prst="roundRect">
              <a:avLst>
                <a:gd name="adj" fmla="val 594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 dirty="0"/>
            </a:p>
          </p:txBody>
        </p:sp>
      </p:grpSp>
      <p:sp>
        <p:nvSpPr>
          <p:cNvPr id="22" name="Textfeld 21">
            <a:extLst>
              <a:ext uri="{FF2B5EF4-FFF2-40B4-BE49-F238E27FC236}">
                <a16:creationId xmlns:a16="http://schemas.microsoft.com/office/drawing/2014/main" id="{B0AEC8A1-08F0-5A31-DD2E-6B9E6B5A666C}"/>
              </a:ext>
            </a:extLst>
          </p:cNvPr>
          <p:cNvSpPr txBox="1"/>
          <p:nvPr/>
        </p:nvSpPr>
        <p:spPr>
          <a:xfrm>
            <a:off x="1876968" y="5293979"/>
            <a:ext cx="2088000" cy="37457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der Schritt</a:t>
            </a:r>
            <a:endParaRPr lang="de-DE" dirty="0">
              <a:latin typeface="Comic Sans MS" panose="030F0902030302020204" pitchFamily="66" charset="0"/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7DC48BC5-405E-D329-585B-673209AAF71F}"/>
              </a:ext>
            </a:extLst>
          </p:cNvPr>
          <p:cNvSpPr txBox="1"/>
          <p:nvPr/>
        </p:nvSpPr>
        <p:spPr>
          <a:xfrm>
            <a:off x="1876970" y="5726154"/>
            <a:ext cx="2088000" cy="586145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pasul</a:t>
            </a:r>
            <a:endParaRPr lang="de-DE" altLang="de-DE" sz="16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passul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D31E444B-3CEC-9528-D57A-99AD8CDC1D58}"/>
              </a:ext>
            </a:extLst>
          </p:cNvPr>
          <p:cNvSpPr txBox="1"/>
          <p:nvPr/>
        </p:nvSpPr>
        <p:spPr>
          <a:xfrm>
            <a:off x="5124980" y="5293979"/>
            <a:ext cx="2088000" cy="37457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das Fußballstadion</a:t>
            </a:r>
            <a:endParaRPr lang="de-DE" dirty="0">
              <a:latin typeface="Comic Sans MS" panose="030F0902030302020204" pitchFamily="66" charset="0"/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AAC60CD1-3356-07BF-75A6-CE1BDBEDFDE7}"/>
              </a:ext>
            </a:extLst>
          </p:cNvPr>
          <p:cNvSpPr txBox="1"/>
          <p:nvPr/>
        </p:nvSpPr>
        <p:spPr>
          <a:xfrm>
            <a:off x="5124980" y="5726154"/>
            <a:ext cx="2088000" cy="586145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Stadionul de fotbal</a:t>
            </a:r>
            <a:endParaRPr lang="de-DE" altLang="de-DE" sz="16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sstadionul</a:t>
            </a:r>
            <a:r>
              <a:rPr lang="ro-RO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de fotbal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grpSp>
        <p:nvGrpSpPr>
          <p:cNvPr id="123" name="Gruppieren 122">
            <a:extLst>
              <a:ext uri="{FF2B5EF4-FFF2-40B4-BE49-F238E27FC236}">
                <a16:creationId xmlns:a16="http://schemas.microsoft.com/office/drawing/2014/main" id="{644A32DF-E9A2-C740-30DF-90D7B753128B}"/>
              </a:ext>
            </a:extLst>
          </p:cNvPr>
          <p:cNvGrpSpPr/>
          <p:nvPr/>
        </p:nvGrpSpPr>
        <p:grpSpPr>
          <a:xfrm>
            <a:off x="2897260" y="4823580"/>
            <a:ext cx="654687" cy="356419"/>
            <a:chOff x="5493168" y="2927745"/>
            <a:chExt cx="1001919" cy="550500"/>
          </a:xfrm>
        </p:grpSpPr>
        <p:grpSp>
          <p:nvGrpSpPr>
            <p:cNvPr id="124" name="Gruppieren 123">
              <a:extLst>
                <a:ext uri="{FF2B5EF4-FFF2-40B4-BE49-F238E27FC236}">
                  <a16:creationId xmlns:a16="http://schemas.microsoft.com/office/drawing/2014/main" id="{9F08C5E9-9E14-BC8B-D8BF-3F81FFB958C0}"/>
                </a:ext>
              </a:extLst>
            </p:cNvPr>
            <p:cNvGrpSpPr/>
            <p:nvPr/>
          </p:nvGrpSpPr>
          <p:grpSpPr>
            <a:xfrm>
              <a:off x="5493168" y="2927745"/>
              <a:ext cx="1001919" cy="266420"/>
              <a:chOff x="4953000" y="1517515"/>
              <a:chExt cx="359923" cy="924128"/>
            </a:xfrm>
          </p:grpSpPr>
          <p:cxnSp>
            <p:nvCxnSpPr>
              <p:cNvPr id="127" name="Gerade Verbindung 126">
                <a:extLst>
                  <a:ext uri="{FF2B5EF4-FFF2-40B4-BE49-F238E27FC236}">
                    <a16:creationId xmlns:a16="http://schemas.microsoft.com/office/drawing/2014/main" id="{05CC5DC2-D062-5BC7-865A-952FDA72B739}"/>
                  </a:ext>
                </a:extLst>
              </p:cNvPr>
              <p:cNvCxnSpPr/>
              <p:nvPr/>
            </p:nvCxnSpPr>
            <p:spPr>
              <a:xfrm>
                <a:off x="4953000" y="1517515"/>
                <a:ext cx="0" cy="92412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8" name="Gerade Verbindung 127">
                <a:extLst>
                  <a:ext uri="{FF2B5EF4-FFF2-40B4-BE49-F238E27FC236}">
                    <a16:creationId xmlns:a16="http://schemas.microsoft.com/office/drawing/2014/main" id="{BEA5142C-D76E-C4CC-1EF7-DF4041C50A2E}"/>
                  </a:ext>
                </a:extLst>
              </p:cNvPr>
              <p:cNvCxnSpPr/>
              <p:nvPr/>
            </p:nvCxnSpPr>
            <p:spPr>
              <a:xfrm>
                <a:off x="5312923" y="1517515"/>
                <a:ext cx="0" cy="92412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9" name="Gerade Verbindung 128">
                <a:extLst>
                  <a:ext uri="{FF2B5EF4-FFF2-40B4-BE49-F238E27FC236}">
                    <a16:creationId xmlns:a16="http://schemas.microsoft.com/office/drawing/2014/main" id="{8E7F50F7-AA88-DBA6-B9DF-DA0D664955A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953000" y="1979579"/>
                <a:ext cx="359923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25" name="Textfeld 124">
              <a:extLst>
                <a:ext uri="{FF2B5EF4-FFF2-40B4-BE49-F238E27FC236}">
                  <a16:creationId xmlns:a16="http://schemas.microsoft.com/office/drawing/2014/main" id="{A496318B-57CF-D642-A14A-D77FFFA065AE}"/>
                </a:ext>
              </a:extLst>
            </p:cNvPr>
            <p:cNvSpPr txBox="1"/>
            <p:nvPr/>
          </p:nvSpPr>
          <p:spPr>
            <a:xfrm>
              <a:off x="5662366" y="3050411"/>
              <a:ext cx="663525" cy="427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/>
                <a:t>1 m</a:t>
              </a:r>
            </a:p>
          </p:txBody>
        </p:sp>
      </p:grpSp>
      <p:pic>
        <p:nvPicPr>
          <p:cNvPr id="27" name="Grafik 26">
            <a:extLst>
              <a:ext uri="{FF2B5EF4-FFF2-40B4-BE49-F238E27FC236}">
                <a16:creationId xmlns:a16="http://schemas.microsoft.com/office/drawing/2014/main" id="{EBB14DD3-C3E1-928C-0949-CBAA48E010BF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89412" l="2869" r="54508">
                        <a14:foregroundMark x1="2869" y1="62824" x2="5943" y2="20471"/>
                        <a14:foregroundMark x1="32377" y1="12235" x2="32377" y2="12235"/>
                        <a14:foregroundMark x1="31557" y1="9882" x2="32172" y2="17882"/>
                        <a14:foregroundMark x1="31352" y1="15529" x2="31352" y2="6824"/>
                        <a14:foregroundMark x1="33402" y1="14588" x2="33607" y2="235"/>
                        <a14:foregroundMark x1="49180" y1="50353" x2="54508" y2="38118"/>
                      </a14:backgroundRemoval>
                    </a14:imgEffect>
                  </a14:imgLayer>
                </a14:imgProps>
              </a:ext>
            </a:extLst>
          </a:blip>
          <a:srcRect l="-1" r="41276"/>
          <a:stretch/>
        </p:blipFill>
        <p:spPr>
          <a:xfrm rot="2984631">
            <a:off x="873766" y="1187462"/>
            <a:ext cx="932209" cy="1383909"/>
          </a:xfrm>
          <a:prstGeom prst="rect">
            <a:avLst/>
          </a:prstGeom>
        </p:spPr>
      </p:pic>
      <p:cxnSp>
        <p:nvCxnSpPr>
          <p:cNvPr id="29" name="Gerade Verbindung 28">
            <a:extLst>
              <a:ext uri="{FF2B5EF4-FFF2-40B4-BE49-F238E27FC236}">
                <a16:creationId xmlns:a16="http://schemas.microsoft.com/office/drawing/2014/main" id="{3F39CA9F-980F-DDBB-545E-95A5512ADA95}"/>
              </a:ext>
            </a:extLst>
          </p:cNvPr>
          <p:cNvCxnSpPr>
            <a:cxnSpLocks/>
          </p:cNvCxnSpPr>
          <p:nvPr/>
        </p:nvCxnSpPr>
        <p:spPr>
          <a:xfrm flipV="1">
            <a:off x="1824752" y="1305950"/>
            <a:ext cx="288203" cy="1710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Gerade Verbindung 29">
            <a:extLst>
              <a:ext uri="{FF2B5EF4-FFF2-40B4-BE49-F238E27FC236}">
                <a16:creationId xmlns:a16="http://schemas.microsoft.com/office/drawing/2014/main" id="{5845D9DB-1DCA-28C3-DB50-F7C834CC4D7D}"/>
              </a:ext>
            </a:extLst>
          </p:cNvPr>
          <p:cNvCxnSpPr>
            <a:cxnSpLocks/>
          </p:cNvCxnSpPr>
          <p:nvPr/>
        </p:nvCxnSpPr>
        <p:spPr>
          <a:xfrm flipV="1">
            <a:off x="1919179" y="1395180"/>
            <a:ext cx="274774" cy="16357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Gerade Verbindung 30">
            <a:extLst>
              <a:ext uri="{FF2B5EF4-FFF2-40B4-BE49-F238E27FC236}">
                <a16:creationId xmlns:a16="http://schemas.microsoft.com/office/drawing/2014/main" id="{D40B0C8C-27B4-EDE3-086E-E681601A6DDC}"/>
              </a:ext>
            </a:extLst>
          </p:cNvPr>
          <p:cNvCxnSpPr>
            <a:cxnSpLocks/>
          </p:cNvCxnSpPr>
          <p:nvPr/>
        </p:nvCxnSpPr>
        <p:spPr>
          <a:xfrm>
            <a:off x="1986369" y="1395180"/>
            <a:ext cx="44614" cy="7914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8" name="Grafik 27">
            <a:extLst>
              <a:ext uri="{FF2B5EF4-FFF2-40B4-BE49-F238E27FC236}">
                <a16:creationId xmlns:a16="http://schemas.microsoft.com/office/drawing/2014/main" id="{64B4079E-9092-1A71-0609-86DBD10DE6A5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64744" b="87345" l="13583" r="46639">
                        <a14:foregroundMark x1="36036" y1="67746" x2="19335" y2="67275"/>
                        <a14:foregroundMark x1="19335" y1="67275" x2="35343" y2="65921"/>
                        <a14:foregroundMark x1="35343" y1="65921" x2="18572" y2="67098"/>
                        <a14:foregroundMark x1="18572" y1="67098" x2="34789" y2="66863"/>
                        <a14:foregroundMark x1="34789" y1="66863" x2="14414" y2="65921"/>
                        <a14:foregroundMark x1="18226" y1="64744" x2="15800" y2="65450"/>
                        <a14:foregroundMark x1="42550" y1="80165" x2="43105" y2="80165"/>
                        <a14:foregroundMark x1="43936" y1="80165" x2="46639" y2="83637"/>
                        <a14:foregroundMark x1="45253" y1="79223" x2="46639" y2="82696"/>
                        <a14:foregroundMark x1="40679" y1="78811" x2="43936" y2="79694"/>
                        <a14:foregroundMark x1="42827" y1="78576" x2="46085" y2="81519"/>
                        <a14:foregroundMark x1="44699" y1="81519" x2="46085" y2="79929"/>
                      </a14:backgroundRemoval>
                    </a14:imgEffect>
                  </a14:imgLayer>
                </a14:imgProps>
              </a:ext>
            </a:extLst>
          </a:blip>
          <a:srcRect l="9967" t="64746" r="52108" b="9950"/>
          <a:stretch/>
        </p:blipFill>
        <p:spPr>
          <a:xfrm>
            <a:off x="2732960" y="4112710"/>
            <a:ext cx="977143" cy="766872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4B844DFF-4754-F0D8-D4FF-D0AAD4B1D328}"/>
              </a:ext>
            </a:extLst>
          </p:cNvPr>
          <p:cNvSpPr/>
          <p:nvPr/>
        </p:nvSpPr>
        <p:spPr>
          <a:xfrm>
            <a:off x="144000" y="144000"/>
            <a:ext cx="2446800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Wir messen</a:t>
            </a:r>
          </a:p>
        </p:txBody>
      </p:sp>
      <p:pic>
        <p:nvPicPr>
          <p:cNvPr id="17" name="Audio Recording 16.01.2023, 12:25:06">
            <a:hlinkClick r:id="" action="ppaction://media"/>
            <a:extLst>
              <a:ext uri="{FF2B5EF4-FFF2-40B4-BE49-F238E27FC236}">
                <a16:creationId xmlns:a16="http://schemas.microsoft.com/office/drawing/2014/main" id="{8C273214-6FC4-7B1F-BAA5-FD58C97697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992967" y="183977"/>
            <a:ext cx="468000" cy="468000"/>
          </a:xfrm>
          <a:prstGeom prst="rect">
            <a:avLst/>
          </a:prstGeom>
        </p:spPr>
      </p:pic>
      <p:pic>
        <p:nvPicPr>
          <p:cNvPr id="32" name="Audio Recording 16.01.2023, 12:26:23">
            <a:hlinkClick r:id="" action="ppaction://media"/>
            <a:extLst>
              <a:ext uri="{FF2B5EF4-FFF2-40B4-BE49-F238E27FC236}">
                <a16:creationId xmlns:a16="http://schemas.microsoft.com/office/drawing/2014/main" id="{1C83EA52-4DBF-6A7B-B573-D823639F226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96793" y="2540161"/>
            <a:ext cx="468000" cy="468000"/>
          </a:xfrm>
          <a:prstGeom prst="rect">
            <a:avLst/>
          </a:prstGeom>
        </p:spPr>
      </p:pic>
      <p:pic>
        <p:nvPicPr>
          <p:cNvPr id="33" name="Audio Recording 16.01.2023, 12:26:32">
            <a:hlinkClick r:id="" action="ppaction://media"/>
            <a:extLst>
              <a:ext uri="{FF2B5EF4-FFF2-40B4-BE49-F238E27FC236}">
                <a16:creationId xmlns:a16="http://schemas.microsoft.com/office/drawing/2014/main" id="{06459EAA-849A-9D06-C36D-F435399C242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83711" y="2540161"/>
            <a:ext cx="468000" cy="468000"/>
          </a:xfrm>
          <a:prstGeom prst="rect">
            <a:avLst/>
          </a:prstGeom>
        </p:spPr>
      </p:pic>
      <p:pic>
        <p:nvPicPr>
          <p:cNvPr id="34" name="Audio Recording 16.01.2023, 12:26:40">
            <a:hlinkClick r:id="" action="ppaction://media"/>
            <a:extLst>
              <a:ext uri="{FF2B5EF4-FFF2-40B4-BE49-F238E27FC236}">
                <a16:creationId xmlns:a16="http://schemas.microsoft.com/office/drawing/2014/main" id="{8A6C9B50-F85B-F43A-D906-3FF89EE1C34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072443" y="2540161"/>
            <a:ext cx="468000" cy="468000"/>
          </a:xfrm>
          <a:prstGeom prst="rect">
            <a:avLst/>
          </a:prstGeom>
        </p:spPr>
      </p:pic>
      <p:pic>
        <p:nvPicPr>
          <p:cNvPr id="35" name="Audio Recording 16.01.2023, 12:26:47">
            <a:hlinkClick r:id="" action="ppaction://media"/>
            <a:extLst>
              <a:ext uri="{FF2B5EF4-FFF2-40B4-BE49-F238E27FC236}">
                <a16:creationId xmlns:a16="http://schemas.microsoft.com/office/drawing/2014/main" id="{8EAD6858-EC25-5892-F52B-EA2AC82BBE61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046567" y="5271192"/>
            <a:ext cx="468000" cy="468000"/>
          </a:xfrm>
          <a:prstGeom prst="rect">
            <a:avLst/>
          </a:prstGeom>
        </p:spPr>
      </p:pic>
      <p:pic>
        <p:nvPicPr>
          <p:cNvPr id="36" name="Audio Recording 16.01.2023, 12:26:55">
            <a:hlinkClick r:id="" action="ppaction://media"/>
            <a:extLst>
              <a:ext uri="{FF2B5EF4-FFF2-40B4-BE49-F238E27FC236}">
                <a16:creationId xmlns:a16="http://schemas.microsoft.com/office/drawing/2014/main" id="{CF9C22DB-6AE6-E212-0F96-429055259666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323550" y="5271192"/>
            <a:ext cx="468000" cy="4680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3E0607B-F713-F037-9864-8AD5BA9BD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142" y="1109187"/>
            <a:ext cx="920073" cy="126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CFDFED5D-32B6-BDB9-D18C-C80FF7AAE910}"/>
              </a:ext>
            </a:extLst>
          </p:cNvPr>
          <p:cNvGrpSpPr/>
          <p:nvPr/>
        </p:nvGrpSpPr>
        <p:grpSpPr>
          <a:xfrm>
            <a:off x="8454982" y="1139278"/>
            <a:ext cx="96592" cy="1207897"/>
            <a:chOff x="8454982" y="1139278"/>
            <a:chExt cx="96592" cy="1207897"/>
          </a:xfrm>
        </p:grpSpPr>
        <p:cxnSp>
          <p:nvCxnSpPr>
            <p:cNvPr id="6" name="Gerade Verbindung 5">
              <a:extLst>
                <a:ext uri="{FF2B5EF4-FFF2-40B4-BE49-F238E27FC236}">
                  <a16:creationId xmlns:a16="http://schemas.microsoft.com/office/drawing/2014/main" id="{8EC8AAD2-4976-0109-881B-E9C7F54F44DE}"/>
                </a:ext>
              </a:extLst>
            </p:cNvPr>
            <p:cNvCxnSpPr>
              <a:cxnSpLocks/>
            </p:cNvCxnSpPr>
            <p:nvPr/>
          </p:nvCxnSpPr>
          <p:spPr>
            <a:xfrm>
              <a:off x="8505387" y="1139278"/>
              <a:ext cx="0" cy="120789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Gerade Verbindung 44">
              <a:extLst>
                <a:ext uri="{FF2B5EF4-FFF2-40B4-BE49-F238E27FC236}">
                  <a16:creationId xmlns:a16="http://schemas.microsoft.com/office/drawing/2014/main" id="{AFBECF64-73C2-C2C7-81D7-E09EAB10B13D}"/>
                </a:ext>
              </a:extLst>
            </p:cNvPr>
            <p:cNvCxnSpPr/>
            <p:nvPr/>
          </p:nvCxnSpPr>
          <p:spPr>
            <a:xfrm>
              <a:off x="8454982" y="1139278"/>
              <a:ext cx="96592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Gerade Verbindung 45">
              <a:extLst>
                <a:ext uri="{FF2B5EF4-FFF2-40B4-BE49-F238E27FC236}">
                  <a16:creationId xmlns:a16="http://schemas.microsoft.com/office/drawing/2014/main" id="{C80F9B45-04CE-1C09-B287-D20BD5DE8F24}"/>
                </a:ext>
              </a:extLst>
            </p:cNvPr>
            <p:cNvCxnSpPr/>
            <p:nvPr/>
          </p:nvCxnSpPr>
          <p:spPr>
            <a:xfrm>
              <a:off x="8454982" y="2347175"/>
              <a:ext cx="96592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8" name="Textfeld 47">
            <a:extLst>
              <a:ext uri="{FF2B5EF4-FFF2-40B4-BE49-F238E27FC236}">
                <a16:creationId xmlns:a16="http://schemas.microsoft.com/office/drawing/2014/main" id="{FEC077F5-5EE3-F11F-FC02-5B81AAF1D300}"/>
              </a:ext>
            </a:extLst>
          </p:cNvPr>
          <p:cNvSpPr txBox="1"/>
          <p:nvPr/>
        </p:nvSpPr>
        <p:spPr>
          <a:xfrm>
            <a:off x="8551574" y="1553247"/>
            <a:ext cx="628204" cy="283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1 </a:t>
            </a:r>
            <a:r>
              <a:rPr lang="de-DE" sz="1200" dirty="0" err="1"/>
              <a:t>dm</a:t>
            </a:r>
            <a:endParaRPr lang="de-DE" sz="12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2EFBE36-B1BE-B6DC-79BB-C7D69BD03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921" y="4088339"/>
            <a:ext cx="1772265" cy="95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6DC99C19-7933-F55C-8B41-E85DBCD572EF}"/>
              </a:ext>
            </a:extLst>
          </p:cNvPr>
          <p:cNvSpPr/>
          <p:nvPr/>
        </p:nvSpPr>
        <p:spPr>
          <a:xfrm>
            <a:off x="2616627" y="37556"/>
            <a:ext cx="3166674" cy="81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ro-RO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Noi măsurăm</a:t>
            </a:r>
            <a:r>
              <a:rPr lang="de-DE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</a:p>
          <a:p>
            <a:pPr lvl="0"/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ro-RO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noj</a:t>
            </a:r>
            <a:r>
              <a:rPr lang="ro-RO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o-RO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massuram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]</a:t>
            </a:r>
            <a:endParaRPr lang="de-DE" sz="20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2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4A3681F-DB25-CEC5-BB74-6AF35766D70A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4">
            <a:biLevel thresh="25000"/>
          </a:blip>
          <a:stretch>
            <a:fillRect/>
          </a:stretch>
        </p:blipFill>
        <p:spPr>
          <a:xfrm>
            <a:off x="4718999" y="180735"/>
            <a:ext cx="468000" cy="468000"/>
          </a:xfrm>
          <a:prstGeom prst="rect">
            <a:avLst/>
          </a:prstGeom>
        </p:spPr>
      </p:pic>
      <p:pic>
        <p:nvPicPr>
          <p:cNvPr id="4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43EFAD1-9BE7-1F00-5505-CBFED6548A79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4">
            <a:biLevel thresh="25000"/>
          </a:blip>
          <a:stretch>
            <a:fillRect/>
          </a:stretch>
        </p:blipFill>
        <p:spPr>
          <a:xfrm>
            <a:off x="2534527" y="3069818"/>
            <a:ext cx="468000" cy="468000"/>
          </a:xfrm>
          <a:prstGeom prst="rect">
            <a:avLst/>
          </a:prstGeom>
        </p:spPr>
      </p:pic>
      <p:pic>
        <p:nvPicPr>
          <p:cNvPr id="4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55DFBF8-2B87-7EB2-CC56-015C672B4346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4">
            <a:biLevel thresh="25000"/>
          </a:blip>
          <a:stretch>
            <a:fillRect/>
          </a:stretch>
        </p:blipFill>
        <p:spPr>
          <a:xfrm>
            <a:off x="5827155" y="3065765"/>
            <a:ext cx="468000" cy="468000"/>
          </a:xfrm>
          <a:prstGeom prst="rect">
            <a:avLst/>
          </a:prstGeom>
        </p:spPr>
      </p:pic>
      <p:pic>
        <p:nvPicPr>
          <p:cNvPr id="4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DB22E4C-24CE-ACB7-0D8E-2E22DB82716D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4">
            <a:biLevel thresh="25000"/>
          </a:blip>
          <a:stretch>
            <a:fillRect/>
          </a:stretch>
        </p:blipFill>
        <p:spPr>
          <a:xfrm>
            <a:off x="9072443" y="3061923"/>
            <a:ext cx="468000" cy="468000"/>
          </a:xfrm>
          <a:prstGeom prst="rect">
            <a:avLst/>
          </a:prstGeom>
        </p:spPr>
      </p:pic>
      <p:pic>
        <p:nvPicPr>
          <p:cNvPr id="4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A468CDB-6A2A-7679-65DB-5DC9B56E2B71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4">
            <a:biLevel thresh="25000"/>
          </a:blip>
          <a:stretch>
            <a:fillRect/>
          </a:stretch>
        </p:blipFill>
        <p:spPr>
          <a:xfrm>
            <a:off x="4046567" y="5785226"/>
            <a:ext cx="468000" cy="468000"/>
          </a:xfrm>
          <a:prstGeom prst="rect">
            <a:avLst/>
          </a:prstGeom>
        </p:spPr>
      </p:pic>
      <p:pic>
        <p:nvPicPr>
          <p:cNvPr id="5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AC4000A-9D9C-08C6-5F4A-F181B2560858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4">
            <a:biLevel thresh="25000"/>
          </a:blip>
          <a:stretch>
            <a:fillRect/>
          </a:stretch>
        </p:blipFill>
        <p:spPr>
          <a:xfrm>
            <a:off x="7323550" y="5809477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26370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9877B941-988C-F79A-2D5C-853985BF8DF7}"/>
              </a:ext>
            </a:extLst>
          </p:cNvPr>
          <p:cNvSpPr/>
          <p:nvPr/>
        </p:nvSpPr>
        <p:spPr>
          <a:xfrm>
            <a:off x="6879676" y="4973713"/>
            <a:ext cx="2628000" cy="1556113"/>
          </a:xfrm>
          <a:prstGeom prst="roundRect">
            <a:avLst>
              <a:gd name="adj" fmla="val 5862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E60217A1-301B-58B8-298E-F09649D07B22}"/>
              </a:ext>
            </a:extLst>
          </p:cNvPr>
          <p:cNvSpPr/>
          <p:nvPr/>
        </p:nvSpPr>
        <p:spPr>
          <a:xfrm>
            <a:off x="3640138" y="4973714"/>
            <a:ext cx="2628000" cy="1556113"/>
          </a:xfrm>
          <a:prstGeom prst="roundRect">
            <a:avLst>
              <a:gd name="adj" fmla="val 5862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2" name="Abgerundetes Rechteck 11">
            <a:extLst>
              <a:ext uri="{FF2B5EF4-FFF2-40B4-BE49-F238E27FC236}">
                <a16:creationId xmlns:a16="http://schemas.microsoft.com/office/drawing/2014/main" id="{2AF97558-B861-AFFA-601D-8DEB842AF108}"/>
              </a:ext>
            </a:extLst>
          </p:cNvPr>
          <p:cNvSpPr/>
          <p:nvPr/>
        </p:nvSpPr>
        <p:spPr>
          <a:xfrm>
            <a:off x="399517" y="4973715"/>
            <a:ext cx="2628000" cy="1556113"/>
          </a:xfrm>
          <a:prstGeom prst="roundRect">
            <a:avLst>
              <a:gd name="adj" fmla="val 5862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3" name="Abgerundetes Rechteck 12">
            <a:extLst>
              <a:ext uri="{FF2B5EF4-FFF2-40B4-BE49-F238E27FC236}">
                <a16:creationId xmlns:a16="http://schemas.microsoft.com/office/drawing/2014/main" id="{508EE075-F8C5-9349-9215-EE6F9E5A9165}"/>
              </a:ext>
            </a:extLst>
          </p:cNvPr>
          <p:cNvSpPr/>
          <p:nvPr/>
        </p:nvSpPr>
        <p:spPr>
          <a:xfrm>
            <a:off x="3640138" y="2460662"/>
            <a:ext cx="2628000" cy="1556113"/>
          </a:xfrm>
          <a:prstGeom prst="roundRect">
            <a:avLst>
              <a:gd name="adj" fmla="val 5862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4" name="Abgerundetes Rechteck 13">
            <a:extLst>
              <a:ext uri="{FF2B5EF4-FFF2-40B4-BE49-F238E27FC236}">
                <a16:creationId xmlns:a16="http://schemas.microsoft.com/office/drawing/2014/main" id="{51A392C9-5BDF-7527-D314-CF273434CC67}"/>
              </a:ext>
            </a:extLst>
          </p:cNvPr>
          <p:cNvSpPr/>
          <p:nvPr/>
        </p:nvSpPr>
        <p:spPr>
          <a:xfrm>
            <a:off x="6879676" y="2463870"/>
            <a:ext cx="2628000" cy="1556113"/>
          </a:xfrm>
          <a:prstGeom prst="roundRect">
            <a:avLst>
              <a:gd name="adj" fmla="val 5862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06" name="Abgerundetes Rechteck 105">
            <a:extLst>
              <a:ext uri="{FF2B5EF4-FFF2-40B4-BE49-F238E27FC236}">
                <a16:creationId xmlns:a16="http://schemas.microsoft.com/office/drawing/2014/main" id="{6C9CD47E-E242-A42F-1D85-D72BE5F8D57B}"/>
              </a:ext>
            </a:extLst>
          </p:cNvPr>
          <p:cNvSpPr/>
          <p:nvPr/>
        </p:nvSpPr>
        <p:spPr>
          <a:xfrm>
            <a:off x="398324" y="2460663"/>
            <a:ext cx="2628000" cy="1556113"/>
          </a:xfrm>
          <a:prstGeom prst="roundRect">
            <a:avLst>
              <a:gd name="adj" fmla="val 5862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226" name="Gruppieren 225">
            <a:extLst>
              <a:ext uri="{FF2B5EF4-FFF2-40B4-BE49-F238E27FC236}">
                <a16:creationId xmlns:a16="http://schemas.microsoft.com/office/drawing/2014/main" id="{15ADC76E-EDCA-E9D6-F715-C3885600AF67}"/>
              </a:ext>
            </a:extLst>
          </p:cNvPr>
          <p:cNvGrpSpPr/>
          <p:nvPr/>
        </p:nvGrpSpPr>
        <p:grpSpPr>
          <a:xfrm>
            <a:off x="7045389" y="5190719"/>
            <a:ext cx="1951186" cy="1064751"/>
            <a:chOff x="-1549678" y="1609700"/>
            <a:chExt cx="1549678" cy="1064751"/>
          </a:xfrm>
        </p:grpSpPr>
        <p:sp>
          <p:nvSpPr>
            <p:cNvPr id="227" name="Textfeld 226">
              <a:extLst>
                <a:ext uri="{FF2B5EF4-FFF2-40B4-BE49-F238E27FC236}">
                  <a16:creationId xmlns:a16="http://schemas.microsoft.com/office/drawing/2014/main" id="{B0091782-612A-AD63-0791-322EE8F65CC0}"/>
                </a:ext>
              </a:extLst>
            </p:cNvPr>
            <p:cNvSpPr txBox="1"/>
            <p:nvPr/>
          </p:nvSpPr>
          <p:spPr>
            <a:xfrm>
              <a:off x="-1549678" y="1609700"/>
              <a:ext cx="1549674" cy="40862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„…</a:t>
              </a:r>
              <a:r>
                <a:rPr lang="de-DE" dirty="0">
                  <a:solidFill>
                    <a:schemeClr val="accent3"/>
                  </a:solidFill>
                  <a:latin typeface="Comic Sans MS" panose="030F0902030302020204" pitchFamily="66" charset="0"/>
                </a:rPr>
                <a:t>länger</a:t>
              </a:r>
              <a:r>
                <a:rPr lang="de-DE" dirty="0">
                  <a:latin typeface="Comic Sans MS" panose="030F0902030302020204" pitchFamily="66" charset="0"/>
                </a:rPr>
                <a:t> als…“</a:t>
              </a:r>
              <a:endParaRPr lang="de-DE" sz="2000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228" name="Textfeld 227">
              <a:extLst>
                <a:ext uri="{FF2B5EF4-FFF2-40B4-BE49-F238E27FC236}">
                  <a16:creationId xmlns:a16="http://schemas.microsoft.com/office/drawing/2014/main" id="{5F6D2301-71A9-1851-A5AC-E4F8C9917DC8}"/>
                </a:ext>
              </a:extLst>
            </p:cNvPr>
            <p:cNvSpPr txBox="1"/>
            <p:nvPr/>
          </p:nvSpPr>
          <p:spPr>
            <a:xfrm>
              <a:off x="-1549674" y="2120870"/>
              <a:ext cx="1549674" cy="553581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latin typeface="Comic Sans MS" panose="030F0702030302020204" pitchFamily="66" charset="0"/>
                </a:rPr>
                <a:t>„…</a:t>
              </a:r>
              <a:r>
                <a:rPr lang="ro-RO" sz="1400" dirty="0">
                  <a:solidFill>
                    <a:schemeClr val="accent3"/>
                  </a:solidFill>
                  <a:latin typeface="Comic Sans MS" panose="030F0702030302020204" pitchFamily="66" charset="0"/>
                </a:rPr>
                <a:t>mai lung </a:t>
              </a:r>
              <a:r>
                <a:rPr lang="ro-RO" sz="1400" dirty="0">
                  <a:latin typeface="Comic Sans MS" panose="030F0702030302020204" pitchFamily="66" charset="0"/>
                </a:rPr>
                <a:t>decât</a:t>
              </a:r>
              <a:r>
                <a:rPr lang="de-DE" sz="1400" dirty="0">
                  <a:latin typeface="Comic Sans MS" panose="030F0702030302020204" pitchFamily="66" charset="0"/>
                </a:rPr>
                <a:t>…“</a:t>
              </a:r>
              <a:endParaRPr lang="de-DE" altLang="de-DE" sz="14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maj</a:t>
              </a:r>
              <a:r>
                <a:rPr lang="ro-RO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lung </a:t>
              </a:r>
              <a:r>
                <a:rPr lang="ro-RO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dek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ü</a:t>
              </a:r>
              <a:r>
                <a:rPr lang="ro-RO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0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29" name="Gruppieren 228">
            <a:extLst>
              <a:ext uri="{FF2B5EF4-FFF2-40B4-BE49-F238E27FC236}">
                <a16:creationId xmlns:a16="http://schemas.microsoft.com/office/drawing/2014/main" id="{454F6B10-5B89-57EE-9540-11ABD2A79486}"/>
              </a:ext>
            </a:extLst>
          </p:cNvPr>
          <p:cNvGrpSpPr/>
          <p:nvPr/>
        </p:nvGrpSpPr>
        <p:grpSpPr>
          <a:xfrm>
            <a:off x="3790228" y="5227534"/>
            <a:ext cx="1951186" cy="1064751"/>
            <a:chOff x="-1549678" y="1609700"/>
            <a:chExt cx="1549678" cy="1064751"/>
          </a:xfrm>
        </p:grpSpPr>
        <p:sp>
          <p:nvSpPr>
            <p:cNvPr id="230" name="Textfeld 229">
              <a:extLst>
                <a:ext uri="{FF2B5EF4-FFF2-40B4-BE49-F238E27FC236}">
                  <a16:creationId xmlns:a16="http://schemas.microsoft.com/office/drawing/2014/main" id="{B363A43E-B6D5-8111-B1F5-519600D1A27B}"/>
                </a:ext>
              </a:extLst>
            </p:cNvPr>
            <p:cNvSpPr txBox="1"/>
            <p:nvPr/>
          </p:nvSpPr>
          <p:spPr>
            <a:xfrm>
              <a:off x="-1549678" y="1609700"/>
              <a:ext cx="1549674" cy="40862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„…gleich lang“</a:t>
              </a:r>
              <a:endParaRPr lang="de-DE" sz="2000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231" name="Textfeld 230">
              <a:extLst>
                <a:ext uri="{FF2B5EF4-FFF2-40B4-BE49-F238E27FC236}">
                  <a16:creationId xmlns:a16="http://schemas.microsoft.com/office/drawing/2014/main" id="{B6241147-DA06-85ED-62CC-EA0C211DFA49}"/>
                </a:ext>
              </a:extLst>
            </p:cNvPr>
            <p:cNvSpPr txBox="1"/>
            <p:nvPr/>
          </p:nvSpPr>
          <p:spPr>
            <a:xfrm>
              <a:off x="-1549674" y="2120870"/>
              <a:ext cx="1549674" cy="553581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latin typeface="Comic Sans MS" panose="030F0702030302020204" pitchFamily="66" charset="0"/>
                </a:rPr>
                <a:t>„…</a:t>
              </a:r>
              <a:r>
                <a:rPr lang="ro-RO" sz="1400" dirty="0">
                  <a:latin typeface="Comic Sans MS" panose="030F0702030302020204" pitchFamily="66" charset="0"/>
                </a:rPr>
                <a:t>la fel de lung</a:t>
              </a:r>
              <a:r>
                <a:rPr lang="de-DE" sz="1400" dirty="0">
                  <a:latin typeface="Comic Sans MS" panose="030F0702030302020204" pitchFamily="66" charset="0"/>
                </a:rPr>
                <a:t>“</a:t>
              </a:r>
              <a:endParaRPr lang="de-DE" altLang="de-DE" sz="14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la fel de lung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0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32" name="Gruppieren 231">
            <a:extLst>
              <a:ext uri="{FF2B5EF4-FFF2-40B4-BE49-F238E27FC236}">
                <a16:creationId xmlns:a16="http://schemas.microsoft.com/office/drawing/2014/main" id="{4D973E6A-1414-0E10-647C-4B8E93A96393}"/>
              </a:ext>
            </a:extLst>
          </p:cNvPr>
          <p:cNvGrpSpPr/>
          <p:nvPr/>
        </p:nvGrpSpPr>
        <p:grpSpPr>
          <a:xfrm>
            <a:off x="547728" y="5227534"/>
            <a:ext cx="1951186" cy="1064751"/>
            <a:chOff x="-1549678" y="1609700"/>
            <a:chExt cx="1549678" cy="1064751"/>
          </a:xfrm>
        </p:grpSpPr>
        <p:sp>
          <p:nvSpPr>
            <p:cNvPr id="233" name="Textfeld 232">
              <a:extLst>
                <a:ext uri="{FF2B5EF4-FFF2-40B4-BE49-F238E27FC236}">
                  <a16:creationId xmlns:a16="http://schemas.microsoft.com/office/drawing/2014/main" id="{F4DCC52F-AC14-F2CA-01F3-45DE2EFBA505}"/>
                </a:ext>
              </a:extLst>
            </p:cNvPr>
            <p:cNvSpPr txBox="1"/>
            <p:nvPr/>
          </p:nvSpPr>
          <p:spPr>
            <a:xfrm>
              <a:off x="-1549678" y="1609700"/>
              <a:ext cx="1549674" cy="40862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„…</a:t>
              </a:r>
              <a:r>
                <a:rPr lang="de-DE" dirty="0">
                  <a:solidFill>
                    <a:schemeClr val="accent3"/>
                  </a:solidFill>
                  <a:latin typeface="Comic Sans MS" panose="030F0902030302020204" pitchFamily="66" charset="0"/>
                </a:rPr>
                <a:t>kürzer</a:t>
              </a:r>
              <a:r>
                <a:rPr lang="de-DE" dirty="0">
                  <a:latin typeface="Comic Sans MS" panose="030F0902030302020204" pitchFamily="66" charset="0"/>
                </a:rPr>
                <a:t> als…“</a:t>
              </a:r>
            </a:p>
          </p:txBody>
        </p:sp>
        <p:sp>
          <p:nvSpPr>
            <p:cNvPr id="234" name="Textfeld 233">
              <a:extLst>
                <a:ext uri="{FF2B5EF4-FFF2-40B4-BE49-F238E27FC236}">
                  <a16:creationId xmlns:a16="http://schemas.microsoft.com/office/drawing/2014/main" id="{363BF049-4D5A-DEB9-56FF-B4EA2CB9DFBD}"/>
                </a:ext>
              </a:extLst>
            </p:cNvPr>
            <p:cNvSpPr txBox="1"/>
            <p:nvPr/>
          </p:nvSpPr>
          <p:spPr>
            <a:xfrm>
              <a:off x="-1549674" y="2120870"/>
              <a:ext cx="1549674" cy="553581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latin typeface="Comic Sans MS" panose="030F0702030302020204" pitchFamily="66" charset="0"/>
                </a:rPr>
                <a:t>„…</a:t>
              </a:r>
              <a:r>
                <a:rPr lang="ro-RO" sz="1400" dirty="0">
                  <a:solidFill>
                    <a:schemeClr val="accent3"/>
                  </a:solidFill>
                  <a:latin typeface="Comic Sans MS" panose="030F0702030302020204" pitchFamily="66" charset="0"/>
                </a:rPr>
                <a:t>mai scurt </a:t>
              </a:r>
              <a:r>
                <a:rPr lang="ro-RO" sz="1400" dirty="0">
                  <a:latin typeface="Comic Sans MS" panose="030F0702030302020204" pitchFamily="66" charset="0"/>
                </a:rPr>
                <a:t>decât</a:t>
              </a:r>
              <a:r>
                <a:rPr lang="de-DE" sz="1400" dirty="0">
                  <a:latin typeface="Comic Sans MS" panose="030F0702030302020204" pitchFamily="66" charset="0"/>
                </a:rPr>
                <a:t>…“</a:t>
              </a:r>
              <a:endParaRPr lang="de-DE" altLang="de-DE" sz="14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maj</a:t>
              </a:r>
              <a:r>
                <a:rPr lang="ro-RO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o-RO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sskurt</a:t>
              </a:r>
              <a:r>
                <a:rPr lang="ro-RO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o-RO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dek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ü</a:t>
              </a:r>
              <a:r>
                <a:rPr lang="ro-RO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0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6024AC0A-28F9-8D1D-9A6D-D4751E1A37D3}"/>
              </a:ext>
            </a:extLst>
          </p:cNvPr>
          <p:cNvGrpSpPr/>
          <p:nvPr/>
        </p:nvGrpSpPr>
        <p:grpSpPr>
          <a:xfrm>
            <a:off x="7021340" y="2671936"/>
            <a:ext cx="1800000" cy="1206626"/>
            <a:chOff x="-1549678" y="1609700"/>
            <a:chExt cx="2021930" cy="1206626"/>
          </a:xfrm>
        </p:grpSpPr>
        <p:sp>
          <p:nvSpPr>
            <p:cNvPr id="50" name="Textfeld 49">
              <a:extLst>
                <a:ext uri="{FF2B5EF4-FFF2-40B4-BE49-F238E27FC236}">
                  <a16:creationId xmlns:a16="http://schemas.microsoft.com/office/drawing/2014/main" id="{8C499B31-82BF-F5C6-772C-AAE49AF9304A}"/>
                </a:ext>
              </a:extLst>
            </p:cNvPr>
            <p:cNvSpPr txBox="1"/>
            <p:nvPr/>
          </p:nvSpPr>
          <p:spPr>
            <a:xfrm>
              <a:off x="-1549678" y="1609700"/>
              <a:ext cx="2021930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die Höhe</a:t>
              </a:r>
              <a:endParaRPr lang="de-DE" sz="2400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51" name="Textfeld 50">
              <a:extLst>
                <a:ext uri="{FF2B5EF4-FFF2-40B4-BE49-F238E27FC236}">
                  <a16:creationId xmlns:a16="http://schemas.microsoft.com/office/drawing/2014/main" id="{4757ADF0-E2F1-62DA-EF39-5759DB3C7D04}"/>
                </a:ext>
              </a:extLst>
            </p:cNvPr>
            <p:cNvSpPr txBox="1"/>
            <p:nvPr/>
          </p:nvSpPr>
          <p:spPr>
            <a:xfrm>
              <a:off x="-1549678" y="2230181"/>
              <a:ext cx="2021930" cy="58614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sz="1600" dirty="0">
                  <a:latin typeface="Comic Sans MS" panose="030F0702030302020204" pitchFamily="66" charset="0"/>
                </a:rPr>
                <a:t>înălțimea</a:t>
              </a:r>
              <a:endParaRPr lang="de-DE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ü</a:t>
              </a:r>
              <a:r>
                <a:rPr lang="ro-RO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naltzimea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73CDDF5F-9B05-EBDB-D5CD-6224A6F07114}"/>
              </a:ext>
            </a:extLst>
          </p:cNvPr>
          <p:cNvGrpSpPr/>
          <p:nvPr/>
        </p:nvGrpSpPr>
        <p:grpSpPr>
          <a:xfrm>
            <a:off x="3790228" y="2672529"/>
            <a:ext cx="1800000" cy="1206034"/>
            <a:chOff x="-2079593" y="1573473"/>
            <a:chExt cx="2021933" cy="1206034"/>
          </a:xfrm>
        </p:grpSpPr>
        <p:sp>
          <p:nvSpPr>
            <p:cNvPr id="48" name="Textfeld 47">
              <a:extLst>
                <a:ext uri="{FF2B5EF4-FFF2-40B4-BE49-F238E27FC236}">
                  <a16:creationId xmlns:a16="http://schemas.microsoft.com/office/drawing/2014/main" id="{9E400AB2-DBFE-8B84-D9D2-0E742B3CA73D}"/>
                </a:ext>
              </a:extLst>
            </p:cNvPr>
            <p:cNvSpPr txBox="1"/>
            <p:nvPr/>
          </p:nvSpPr>
          <p:spPr>
            <a:xfrm>
              <a:off x="-2079593" y="1573473"/>
              <a:ext cx="2021930" cy="468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die Breite</a:t>
              </a:r>
              <a:endParaRPr lang="de-DE" sz="2400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49" name="Textfeld 48">
              <a:extLst>
                <a:ext uri="{FF2B5EF4-FFF2-40B4-BE49-F238E27FC236}">
                  <a16:creationId xmlns:a16="http://schemas.microsoft.com/office/drawing/2014/main" id="{B71BAEC1-C206-0A8D-EFA3-4C139D0F3C6A}"/>
                </a:ext>
              </a:extLst>
            </p:cNvPr>
            <p:cNvSpPr txBox="1"/>
            <p:nvPr/>
          </p:nvSpPr>
          <p:spPr>
            <a:xfrm>
              <a:off x="-2079593" y="2193362"/>
              <a:ext cx="2021933" cy="58614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sz="1600" dirty="0">
                  <a:latin typeface="Comic Sans MS" panose="030F0702030302020204" pitchFamily="66" charset="0"/>
                </a:rPr>
                <a:t>lățimea</a:t>
              </a:r>
              <a:endParaRPr lang="de-DE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latzimea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95FFA80D-72B7-7465-EFA9-41B1F08AC84D}"/>
              </a:ext>
            </a:extLst>
          </p:cNvPr>
          <p:cNvGrpSpPr/>
          <p:nvPr/>
        </p:nvGrpSpPr>
        <p:grpSpPr>
          <a:xfrm>
            <a:off x="547728" y="2672245"/>
            <a:ext cx="1800000" cy="1172047"/>
            <a:chOff x="-1549678" y="1586938"/>
            <a:chExt cx="1822559" cy="1137829"/>
          </a:xfrm>
        </p:grpSpPr>
        <p:sp>
          <p:nvSpPr>
            <p:cNvPr id="46" name="Textfeld 45">
              <a:extLst>
                <a:ext uri="{FF2B5EF4-FFF2-40B4-BE49-F238E27FC236}">
                  <a16:creationId xmlns:a16="http://schemas.microsoft.com/office/drawing/2014/main" id="{D8E68C6F-CA44-1CF2-E364-F0F1C0CEA56E}"/>
                </a:ext>
              </a:extLst>
            </p:cNvPr>
            <p:cNvSpPr txBox="1"/>
            <p:nvPr/>
          </p:nvSpPr>
          <p:spPr>
            <a:xfrm>
              <a:off x="-1549678" y="1586938"/>
              <a:ext cx="1822559" cy="45433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die Länge</a:t>
              </a:r>
              <a:endParaRPr lang="de-DE" sz="2400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47" name="Textfeld 46">
              <a:extLst>
                <a:ext uri="{FF2B5EF4-FFF2-40B4-BE49-F238E27FC236}">
                  <a16:creationId xmlns:a16="http://schemas.microsoft.com/office/drawing/2014/main" id="{72A0421E-A1A7-5A86-4C45-2FB6D1DE7D6C}"/>
                </a:ext>
              </a:extLst>
            </p:cNvPr>
            <p:cNvSpPr txBox="1"/>
            <p:nvPr/>
          </p:nvSpPr>
          <p:spPr>
            <a:xfrm>
              <a:off x="-1549678" y="2155735"/>
              <a:ext cx="1822559" cy="56903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sz="1600" dirty="0">
                  <a:latin typeface="Comic Sans MS" panose="030F0702030302020204" pitchFamily="66" charset="0"/>
                </a:rPr>
                <a:t>lungimea</a:t>
              </a:r>
              <a:endParaRPr lang="de-DE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lundschimea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29" name="Pfeil nach links und rechts 28">
            <a:extLst>
              <a:ext uri="{FF2B5EF4-FFF2-40B4-BE49-F238E27FC236}">
                <a16:creationId xmlns:a16="http://schemas.microsoft.com/office/drawing/2014/main" id="{4FED2000-924C-01CF-4A6E-3958AF184220}"/>
              </a:ext>
            </a:extLst>
          </p:cNvPr>
          <p:cNvSpPr/>
          <p:nvPr/>
        </p:nvSpPr>
        <p:spPr>
          <a:xfrm>
            <a:off x="1194640" y="4447379"/>
            <a:ext cx="975600" cy="180000"/>
          </a:xfrm>
          <a:prstGeom prst="left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9" name="Pfeil nach links und rechts 88">
            <a:extLst>
              <a:ext uri="{FF2B5EF4-FFF2-40B4-BE49-F238E27FC236}">
                <a16:creationId xmlns:a16="http://schemas.microsoft.com/office/drawing/2014/main" id="{13619A16-6A46-BF41-7976-B3775A98ED4B}"/>
              </a:ext>
            </a:extLst>
          </p:cNvPr>
          <p:cNvSpPr/>
          <p:nvPr/>
        </p:nvSpPr>
        <p:spPr>
          <a:xfrm>
            <a:off x="951640" y="4710547"/>
            <a:ext cx="1461600" cy="180000"/>
          </a:xfrm>
          <a:prstGeom prst="left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0" name="Pfeil nach links und rechts 89">
            <a:extLst>
              <a:ext uri="{FF2B5EF4-FFF2-40B4-BE49-F238E27FC236}">
                <a16:creationId xmlns:a16="http://schemas.microsoft.com/office/drawing/2014/main" id="{06C8C825-F9B1-394D-90C7-B3980AA39B89}"/>
              </a:ext>
            </a:extLst>
          </p:cNvPr>
          <p:cNvSpPr/>
          <p:nvPr/>
        </p:nvSpPr>
        <p:spPr>
          <a:xfrm>
            <a:off x="7152267" y="4438185"/>
            <a:ext cx="1951200" cy="180000"/>
          </a:xfrm>
          <a:prstGeom prst="left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1" name="Pfeil nach links und rechts 90">
            <a:extLst>
              <a:ext uri="{FF2B5EF4-FFF2-40B4-BE49-F238E27FC236}">
                <a16:creationId xmlns:a16="http://schemas.microsoft.com/office/drawing/2014/main" id="{7C11AA30-E2B2-41CE-B3D4-FF7C760054E4}"/>
              </a:ext>
            </a:extLst>
          </p:cNvPr>
          <p:cNvSpPr/>
          <p:nvPr/>
        </p:nvSpPr>
        <p:spPr>
          <a:xfrm>
            <a:off x="7442851" y="4710547"/>
            <a:ext cx="1461600" cy="180000"/>
          </a:xfrm>
          <a:prstGeom prst="left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3" name="Pfeil nach links und rechts 92">
            <a:extLst>
              <a:ext uri="{FF2B5EF4-FFF2-40B4-BE49-F238E27FC236}">
                <a16:creationId xmlns:a16="http://schemas.microsoft.com/office/drawing/2014/main" id="{A19C914F-BBA6-9143-F44C-E1738C32E1B4}"/>
              </a:ext>
            </a:extLst>
          </p:cNvPr>
          <p:cNvSpPr/>
          <p:nvPr/>
        </p:nvSpPr>
        <p:spPr>
          <a:xfrm>
            <a:off x="4222200" y="4438185"/>
            <a:ext cx="1461600" cy="180000"/>
          </a:xfrm>
          <a:prstGeom prst="left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4" name="Pfeil nach links und rechts 93">
            <a:extLst>
              <a:ext uri="{FF2B5EF4-FFF2-40B4-BE49-F238E27FC236}">
                <a16:creationId xmlns:a16="http://schemas.microsoft.com/office/drawing/2014/main" id="{E2552B98-D28E-5360-AB3E-A28F23A5C0A5}"/>
              </a:ext>
            </a:extLst>
          </p:cNvPr>
          <p:cNvSpPr/>
          <p:nvPr/>
        </p:nvSpPr>
        <p:spPr>
          <a:xfrm>
            <a:off x="4222200" y="4710547"/>
            <a:ext cx="1461600" cy="180000"/>
          </a:xfrm>
          <a:prstGeom prst="left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7" name="Rechteck 96">
            <a:extLst>
              <a:ext uri="{FF2B5EF4-FFF2-40B4-BE49-F238E27FC236}">
                <a16:creationId xmlns:a16="http://schemas.microsoft.com/office/drawing/2014/main" id="{D07E6BA4-1D58-52D0-C0C4-6D9CE2533FD2}"/>
              </a:ext>
            </a:extLst>
          </p:cNvPr>
          <p:cNvSpPr/>
          <p:nvPr/>
        </p:nvSpPr>
        <p:spPr>
          <a:xfrm>
            <a:off x="4593130" y="409213"/>
            <a:ext cx="559546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endParaRPr lang="de-DE" sz="20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61EC37B0-7640-96AD-30CB-A49F4A489381}"/>
              </a:ext>
            </a:extLst>
          </p:cNvPr>
          <p:cNvSpPr/>
          <p:nvPr/>
        </p:nvSpPr>
        <p:spPr>
          <a:xfrm>
            <a:off x="144000" y="144000"/>
            <a:ext cx="2446800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Wir messen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891409AF-C2D8-BB4B-C1DC-E6417C17D7AD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774596" y="1232649"/>
            <a:ext cx="1915507" cy="1147842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0A2BE11B-4BCF-702E-A1C2-E658602933C9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945595" y="1244348"/>
            <a:ext cx="1915507" cy="1147842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77275F75-4BC0-4D5A-EE00-0B531072F67F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7215897" y="1274445"/>
            <a:ext cx="1915507" cy="1147842"/>
          </a:xfrm>
          <a:prstGeom prst="rect">
            <a:avLst/>
          </a:prstGeom>
        </p:spPr>
      </p:pic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FE5DA3CF-282A-A92A-50A7-CC6B7AC9A483}"/>
              </a:ext>
            </a:extLst>
          </p:cNvPr>
          <p:cNvCxnSpPr>
            <a:cxnSpLocks/>
          </p:cNvCxnSpPr>
          <p:nvPr/>
        </p:nvCxnSpPr>
        <p:spPr>
          <a:xfrm>
            <a:off x="893135" y="1401288"/>
            <a:ext cx="1692349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647B63D4-B424-A64C-2A83-C58E0DD058B8}"/>
              </a:ext>
            </a:extLst>
          </p:cNvPr>
          <p:cNvCxnSpPr>
            <a:cxnSpLocks/>
          </p:cNvCxnSpPr>
          <p:nvPr/>
        </p:nvCxnSpPr>
        <p:spPr>
          <a:xfrm flipV="1">
            <a:off x="4138682" y="1274445"/>
            <a:ext cx="177302" cy="229278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58E08AF0-6808-2E87-61ED-E3608C8446C3}"/>
              </a:ext>
            </a:extLst>
          </p:cNvPr>
          <p:cNvCxnSpPr>
            <a:cxnSpLocks/>
          </p:cNvCxnSpPr>
          <p:nvPr/>
        </p:nvCxnSpPr>
        <p:spPr>
          <a:xfrm flipV="1">
            <a:off x="9092111" y="1583894"/>
            <a:ext cx="0" cy="808296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3" name="Audio Recording 16.01.2023, 12:29:33">
            <a:hlinkClick r:id="" action="ppaction://media"/>
            <a:extLst>
              <a:ext uri="{FF2B5EF4-FFF2-40B4-BE49-F238E27FC236}">
                <a16:creationId xmlns:a16="http://schemas.microsoft.com/office/drawing/2014/main" id="{0E3D9867-9721-BBE4-C429-EBA03924FF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20635" y="2659273"/>
            <a:ext cx="468000" cy="468000"/>
          </a:xfrm>
          <a:prstGeom prst="rect">
            <a:avLst/>
          </a:prstGeom>
        </p:spPr>
      </p:pic>
      <p:pic>
        <p:nvPicPr>
          <p:cNvPr id="34" name="Audio Recording 16.01.2023, 12:29:41">
            <a:hlinkClick r:id="" action="ppaction://media"/>
            <a:extLst>
              <a:ext uri="{FF2B5EF4-FFF2-40B4-BE49-F238E27FC236}">
                <a16:creationId xmlns:a16="http://schemas.microsoft.com/office/drawing/2014/main" id="{A426AFE1-A7D8-E13B-3C7D-964920ACE43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659157" y="2672244"/>
            <a:ext cx="468000" cy="468000"/>
          </a:xfrm>
          <a:prstGeom prst="rect">
            <a:avLst/>
          </a:prstGeom>
        </p:spPr>
      </p:pic>
      <p:pic>
        <p:nvPicPr>
          <p:cNvPr id="35" name="Audio Recording 16.01.2023, 12:29:52">
            <a:hlinkClick r:id="" action="ppaction://media"/>
            <a:extLst>
              <a:ext uri="{FF2B5EF4-FFF2-40B4-BE49-F238E27FC236}">
                <a16:creationId xmlns:a16="http://schemas.microsoft.com/office/drawing/2014/main" id="{FE519905-8F60-E922-AA04-9F29619769B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90272" y="2662925"/>
            <a:ext cx="468000" cy="468000"/>
          </a:xfrm>
          <a:prstGeom prst="rect">
            <a:avLst/>
          </a:prstGeom>
        </p:spPr>
      </p:pic>
      <p:pic>
        <p:nvPicPr>
          <p:cNvPr id="36" name="Audio Recording 16.01.2023, 12:29:59">
            <a:hlinkClick r:id="" action="ppaction://media"/>
            <a:extLst>
              <a:ext uri="{FF2B5EF4-FFF2-40B4-BE49-F238E27FC236}">
                <a16:creationId xmlns:a16="http://schemas.microsoft.com/office/drawing/2014/main" id="{0174FB29-3AC2-8AD0-F28F-CA549A6D7E04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53324" y="5204018"/>
            <a:ext cx="468000" cy="468000"/>
          </a:xfrm>
          <a:prstGeom prst="rect">
            <a:avLst/>
          </a:prstGeom>
        </p:spPr>
      </p:pic>
      <p:pic>
        <p:nvPicPr>
          <p:cNvPr id="37" name="Audio Recording 16.01.2023, 12:30:08">
            <a:hlinkClick r:id="" action="ppaction://media"/>
            <a:extLst>
              <a:ext uri="{FF2B5EF4-FFF2-40B4-BE49-F238E27FC236}">
                <a16:creationId xmlns:a16="http://schemas.microsoft.com/office/drawing/2014/main" id="{47E22B08-630A-1E31-633F-EC5B51F842E9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88008" y="5190719"/>
            <a:ext cx="468000" cy="468000"/>
          </a:xfrm>
          <a:prstGeom prst="rect">
            <a:avLst/>
          </a:prstGeom>
        </p:spPr>
      </p:pic>
      <p:pic>
        <p:nvPicPr>
          <p:cNvPr id="38" name="Audio Recording 16.01.2023, 12:30:23">
            <a:hlinkClick r:id="" action="ppaction://media"/>
            <a:extLst>
              <a:ext uri="{FF2B5EF4-FFF2-40B4-BE49-F238E27FC236}">
                <a16:creationId xmlns:a16="http://schemas.microsoft.com/office/drawing/2014/main" id="{26D8C5DC-4440-E612-386C-986DBF9FC71C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020780" y="5184476"/>
            <a:ext cx="468000" cy="468000"/>
          </a:xfrm>
          <a:prstGeom prst="rect">
            <a:avLst/>
          </a:prstGeom>
        </p:spPr>
      </p:pic>
      <p:pic>
        <p:nvPicPr>
          <p:cNvPr id="54" name="Audio Recording 16.01.2023, 12:25:06">
            <a:hlinkClick r:id="" action="ppaction://media"/>
            <a:extLst>
              <a:ext uri="{FF2B5EF4-FFF2-40B4-BE49-F238E27FC236}">
                <a16:creationId xmlns:a16="http://schemas.microsoft.com/office/drawing/2014/main" id="{9D631BA4-A357-3C84-1BFF-DEC9F6FCD398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992967" y="183977"/>
            <a:ext cx="468000" cy="468000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22B0B94D-D730-3195-4CC4-1B17609BDD53}"/>
              </a:ext>
            </a:extLst>
          </p:cNvPr>
          <p:cNvSpPr/>
          <p:nvPr/>
        </p:nvSpPr>
        <p:spPr>
          <a:xfrm>
            <a:off x="2616627" y="37556"/>
            <a:ext cx="3166674" cy="81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ro-RO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Noi măsurăm</a:t>
            </a:r>
            <a:r>
              <a:rPr lang="de-DE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</a:p>
          <a:p>
            <a:pPr lvl="0"/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ro-RO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noj</a:t>
            </a:r>
            <a:r>
              <a:rPr lang="ro-RO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o-RO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massuram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]</a:t>
            </a:r>
            <a:endParaRPr lang="de-DE" sz="20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D2A67E7-E60A-FA27-8B8D-80568FDB2860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2">
            <a:biLevel thresh="25000"/>
          </a:blip>
          <a:stretch>
            <a:fillRect/>
          </a:stretch>
        </p:blipFill>
        <p:spPr>
          <a:xfrm>
            <a:off x="4718999" y="180735"/>
            <a:ext cx="468000" cy="4680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12B956A-5731-5F60-77E3-3522FA05FF14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2">
            <a:biLevel thresh="25000"/>
          </a:blip>
          <a:stretch>
            <a:fillRect/>
          </a:stretch>
        </p:blipFill>
        <p:spPr>
          <a:xfrm>
            <a:off x="2423288" y="3322178"/>
            <a:ext cx="468000" cy="4680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ED2011D-D31E-305B-D8C9-1B2E9575DBE6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2">
            <a:biLevel thresh="25000"/>
          </a:blip>
          <a:stretch>
            <a:fillRect/>
          </a:stretch>
        </p:blipFill>
        <p:spPr>
          <a:xfrm>
            <a:off x="5659157" y="3357249"/>
            <a:ext cx="468000" cy="468000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5B8EBF9-EB86-D1F9-F333-C43B1EB2DE93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2">
            <a:biLevel thresh="25000"/>
          </a:blip>
          <a:stretch>
            <a:fillRect/>
          </a:stretch>
        </p:blipFill>
        <p:spPr>
          <a:xfrm>
            <a:off x="8956251" y="3354014"/>
            <a:ext cx="468000" cy="468000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1DEF04D-370D-16CE-7397-DBB3BC2527E4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2">
            <a:biLevel thresh="25000"/>
          </a:blip>
          <a:stretch>
            <a:fillRect/>
          </a:stretch>
        </p:blipFill>
        <p:spPr>
          <a:xfrm>
            <a:off x="2589415" y="5777453"/>
            <a:ext cx="468000" cy="468000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558377D-75EC-5650-2BEB-7E0C4112103D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32">
            <a:biLevel thresh="25000"/>
          </a:blip>
          <a:stretch>
            <a:fillRect/>
          </a:stretch>
        </p:blipFill>
        <p:spPr>
          <a:xfrm>
            <a:off x="5783301" y="5777453"/>
            <a:ext cx="468000" cy="468000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8263E95-0E0E-39F0-8B6C-690DEC4CE099}"/>
              </a:ext>
            </a:extLst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32">
            <a:biLevel thresh="25000"/>
          </a:blip>
          <a:stretch>
            <a:fillRect/>
          </a:stretch>
        </p:blipFill>
        <p:spPr>
          <a:xfrm>
            <a:off x="9038483" y="5781494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39110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Laufschrif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337</Words>
  <Application>Microsoft Macintosh PowerPoint</Application>
  <PresentationFormat>A4-Papier (210 x 297 mm)</PresentationFormat>
  <Paragraphs>86</Paragraphs>
  <Slides>5</Slides>
  <Notes>0</Notes>
  <HiddenSlides>0</HiddenSlides>
  <MMClips>58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Calibri</vt:lpstr>
      <vt:lpstr>Comic Sans MS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Yannick Becker</dc:creator>
  <cp:lastModifiedBy>Katrin Gruhn</cp:lastModifiedBy>
  <cp:revision>67</cp:revision>
  <cp:lastPrinted>2022-05-18T12:46:11Z</cp:lastPrinted>
  <dcterms:created xsi:type="dcterms:W3CDTF">2022-05-10T12:43:55Z</dcterms:created>
  <dcterms:modified xsi:type="dcterms:W3CDTF">2023-09-05T11:22:57Z</dcterms:modified>
</cp:coreProperties>
</file>