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3"/>
  </p:notesMasterIdLst>
  <p:sldIdLst>
    <p:sldId id="297" r:id="rId2"/>
    <p:sldId id="298" r:id="rId3"/>
    <p:sldId id="281" r:id="rId4"/>
    <p:sldId id="284" r:id="rId5"/>
    <p:sldId id="279" r:id="rId6"/>
    <p:sldId id="280" r:id="rId7"/>
    <p:sldId id="282" r:id="rId8"/>
    <p:sldId id="283" r:id="rId9"/>
    <p:sldId id="291" r:id="rId10"/>
    <p:sldId id="278" r:id="rId11"/>
    <p:sldId id="292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107"/>
    <a:srgbClr val="317A85"/>
    <a:srgbClr val="D8E5E8"/>
    <a:srgbClr val="C00000"/>
    <a:srgbClr val="9D9D9D"/>
    <a:srgbClr val="000000"/>
    <a:srgbClr val="008B5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D7EF8-2009-4F22-9A87-8A80807AF572}" v="6" dt="2023-08-02T08:37:3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8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606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130D7EF8-2009-4F22-9A87-8A80807AF572}"/>
    <pc:docChg chg="custSel modMainMaster">
      <pc:chgData name="Jonna Rombeck" userId="04ba114fcc6e15a1" providerId="LiveId" clId="{130D7EF8-2009-4F22-9A87-8A80807AF572}" dt="2023-08-02T08:37:35.478" v="6" actId="1076"/>
      <pc:docMkLst>
        <pc:docMk/>
      </pc:docMkLst>
      <pc:sldMasterChg chg="modSldLayout">
        <pc:chgData name="Jonna Rombeck" userId="04ba114fcc6e15a1" providerId="LiveId" clId="{130D7EF8-2009-4F22-9A87-8A80807AF572}" dt="2023-08-02T08:37:35.478" v="6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130D7EF8-2009-4F22-9A87-8A80807AF572}" dt="2023-08-02T08:37:35.478" v="6" actId="1076"/>
          <pc:sldLayoutMkLst>
            <pc:docMk/>
            <pc:sldMasterMk cId="1550214076" sldId="2147483725"/>
            <pc:sldLayoutMk cId="1181384655" sldId="2147483737"/>
          </pc:sldLayoutMkLst>
          <pc:picChg chg="add del mod">
            <ac:chgData name="Jonna Rombeck" userId="04ba114fcc6e15a1" providerId="LiveId" clId="{130D7EF8-2009-4F22-9A87-8A80807AF572}" dt="2023-08-02T08:37:19.306" v="4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del mod">
            <ac:chgData name="Jonna Rombeck" userId="04ba114fcc6e15a1" providerId="LiveId" clId="{130D7EF8-2009-4F22-9A87-8A80807AF572}" dt="2023-08-02T08:37:35.478" v="6" actId="1076"/>
            <ac:picMkLst>
              <pc:docMk/>
              <pc:sldMasterMk cId="1550214076" sldId="2147483725"/>
              <pc:sldLayoutMk cId="1181384655" sldId="2147483737"/>
              <ac:picMk id="1026" creationId="{86E0FB1C-561B-7483-9B94-7847FE277AA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E0FB1C-561B-7483-9B94-7847FE277A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52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NULL" TargetMode="External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microsoft.com/office/2007/relationships/media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image" Target="../media/image2.png"/><Relationship Id="rId35" Type="http://schemas.openxmlformats.org/officeDocument/2006/relationships/image" Target="../media/image7.png"/><Relationship Id="rId8" Type="http://schemas.openxmlformats.org/officeDocument/2006/relationships/audio" Target="../media/media4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9.m4a"/><Relationship Id="rId7" Type="http://schemas.microsoft.com/office/2007/relationships/media" Target="../media/media8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microsoft.com/office/2007/relationships/media" Target="../media/media7.m4a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image" Target="../media/image3.png"/><Relationship Id="rId4" Type="http://schemas.openxmlformats.org/officeDocument/2006/relationships/audio" Target="../media/media19.m4a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20.m4a"/><Relationship Id="rId7" Type="http://schemas.microsoft.com/office/2007/relationships/media" Target="../media/media8.m4a"/><Relationship Id="rId12" Type="http://schemas.openxmlformats.org/officeDocument/2006/relationships/image" Target="../media/image2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microsoft.com/office/2007/relationships/media" Target="../media/media7.m4a"/><Relationship Id="rId11" Type="http://schemas.openxmlformats.org/officeDocument/2006/relationships/image" Target="../media/image9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0.m4a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audio" Target="NULL" TargetMode="External"/><Relationship Id="rId18" Type="http://schemas.openxmlformats.org/officeDocument/2006/relationships/image" Target="../media/image3.png"/><Relationship Id="rId3" Type="http://schemas.microsoft.com/office/2007/relationships/media" Target="../media/media16.m4a"/><Relationship Id="rId21" Type="http://schemas.openxmlformats.org/officeDocument/2006/relationships/image" Target="../media/image2.png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8.m4a"/><Relationship Id="rId20" Type="http://schemas.openxmlformats.org/officeDocument/2006/relationships/image" Target="../media/image10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microsoft.com/office/2007/relationships/media" Target="../media/media8.m4a"/><Relationship Id="rId10" Type="http://schemas.openxmlformats.org/officeDocument/2006/relationships/audio" Target="../media/media19.m4a"/><Relationship Id="rId19" Type="http://schemas.openxmlformats.org/officeDocument/2006/relationships/image" Target="../media/image9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microsoft.com/office/2007/relationships/media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9.m4a"/><Relationship Id="rId7" Type="http://schemas.microsoft.com/office/2007/relationships/media" Target="../media/media8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media" Target="../media/media7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0.m4a"/><Relationship Id="rId7" Type="http://schemas.microsoft.com/office/2007/relationships/media" Target="../media/media8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media" Target="../media/media7.m4a"/><Relationship Id="rId11" Type="http://schemas.openxmlformats.org/officeDocument/2006/relationships/image" Target="../media/image4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1.m4a"/><Relationship Id="rId7" Type="http://schemas.microsoft.com/office/2007/relationships/media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7.m4a"/><Relationship Id="rId11" Type="http://schemas.openxmlformats.org/officeDocument/2006/relationships/image" Target="../media/image5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1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2.m4a"/><Relationship Id="rId7" Type="http://schemas.microsoft.com/office/2007/relationships/media" Target="../media/media8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7.m4a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3.m4a"/><Relationship Id="rId7" Type="http://schemas.microsoft.com/office/2007/relationships/media" Target="../media/media8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7.m4a"/><Relationship Id="rId11" Type="http://schemas.openxmlformats.org/officeDocument/2006/relationships/image" Target="../media/image7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4.m4a"/><Relationship Id="rId7" Type="http://schemas.microsoft.com/office/2007/relationships/media" Target="../media/media8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7.m4a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18.m4a"/><Relationship Id="rId7" Type="http://schemas.microsoft.com/office/2007/relationships/media" Target="../media/media8.m4a"/><Relationship Id="rId12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microsoft.com/office/2007/relationships/media" Target="../media/media7.m4a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4968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2180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1809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88455" y="1655623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49689" y="444826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CD9D858-270B-678E-6E7F-880C4625E099}"/>
              </a:ext>
            </a:extLst>
          </p:cNvPr>
          <p:cNvSpPr/>
          <p:nvPr/>
        </p:nvSpPr>
        <p:spPr>
          <a:xfrm rot="5400000">
            <a:off x="7477569" y="4490309"/>
            <a:ext cx="1368000" cy="2785814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8797450-AFEE-9AF2-8C4B-B9F49963E63E}"/>
              </a:ext>
            </a:extLst>
          </p:cNvPr>
          <p:cNvSpPr/>
          <p:nvPr/>
        </p:nvSpPr>
        <p:spPr>
          <a:xfrm>
            <a:off x="666958" y="5306038"/>
            <a:ext cx="1800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Pyramide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23E546CA-8161-B9FB-0301-799EE1D5DDA6}"/>
              </a:ext>
            </a:extLst>
          </p:cNvPr>
          <p:cNvSpPr/>
          <p:nvPr/>
        </p:nvSpPr>
        <p:spPr>
          <a:xfrm>
            <a:off x="667532" y="5770193"/>
            <a:ext cx="1800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Comic Sans MS" panose="030F0702030302020204" pitchFamily="66" charset="0"/>
              </a:rPr>
              <a:t>Piramida</a:t>
            </a:r>
            <a:r>
              <a:rPr lang="de-DE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piramida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AD3D061-0E07-01CC-DC49-FE8A27BDB778}"/>
              </a:ext>
            </a:extLst>
          </p:cNvPr>
          <p:cNvSpPr/>
          <p:nvPr/>
        </p:nvSpPr>
        <p:spPr>
          <a:xfrm>
            <a:off x="3924978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Kegel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90259A9-A855-80CD-6AE6-4CA6877446FD}"/>
              </a:ext>
            </a:extLst>
          </p:cNvPr>
          <p:cNvSpPr/>
          <p:nvPr/>
        </p:nvSpPr>
        <p:spPr>
          <a:xfrm>
            <a:off x="3924978" y="5770193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Comic Sans MS" panose="030F0702030302020204" pitchFamily="66" charset="0"/>
              </a:rPr>
              <a:t>Conul</a:t>
            </a:r>
            <a:r>
              <a:rPr lang="de-DE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konul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CA2D9F81-AC69-43B5-A7F3-3F272EC8531D}"/>
              </a:ext>
            </a:extLst>
          </p:cNvPr>
          <p:cNvSpPr/>
          <p:nvPr/>
        </p:nvSpPr>
        <p:spPr>
          <a:xfrm>
            <a:off x="7155640" y="5306038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1EE73EC-8E92-ACC6-ACE9-D91D2E013C1F}"/>
              </a:ext>
            </a:extLst>
          </p:cNvPr>
          <p:cNvSpPr/>
          <p:nvPr/>
        </p:nvSpPr>
        <p:spPr>
          <a:xfrm>
            <a:off x="7155640" y="5770193"/>
            <a:ext cx="1728000" cy="659182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de-DE" dirty="0" err="1">
                <a:latin typeface="Comic Sans MS" panose="030F0702030302020204" pitchFamily="66" charset="0"/>
              </a:rPr>
              <a:t>Cilindrul</a:t>
            </a:r>
            <a:r>
              <a:rPr lang="de-DE" sz="3200" dirty="0"/>
              <a:t> </a:t>
            </a:r>
          </a:p>
          <a:p>
            <a:pPr algn="ctr"/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tschilindrul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A20AC536-641C-C5F6-E249-D18B88D3572D}"/>
              </a:ext>
            </a:extLst>
          </p:cNvPr>
          <p:cNvSpPr/>
          <p:nvPr/>
        </p:nvSpPr>
        <p:spPr>
          <a:xfrm>
            <a:off x="685772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Würfel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0C4E402-106B-DD40-9F98-3461864A474D}"/>
              </a:ext>
            </a:extLst>
          </p:cNvPr>
          <p:cNvSpPr/>
          <p:nvPr/>
        </p:nvSpPr>
        <p:spPr>
          <a:xfrm>
            <a:off x="685772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err="1">
                <a:latin typeface="Comic Sans MS" panose="030F0702030302020204" pitchFamily="66" charset="0"/>
              </a:rPr>
              <a:t>Cubul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kubul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  <a:r>
              <a:rPr lang="de-DE" sz="1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C7FF306C-5648-3281-B360-5DE275C7272C}"/>
              </a:ext>
            </a:extLst>
          </p:cNvPr>
          <p:cNvSpPr/>
          <p:nvPr/>
        </p:nvSpPr>
        <p:spPr>
          <a:xfrm>
            <a:off x="3909037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Quader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977B8FBE-EEDD-8EF4-97E2-F32C2331B3E0}"/>
              </a:ext>
            </a:extLst>
          </p:cNvPr>
          <p:cNvSpPr/>
          <p:nvPr/>
        </p:nvSpPr>
        <p:spPr>
          <a:xfrm>
            <a:off x="3909036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latin typeface="Comic Sans MS" panose="030F0702030302020204" pitchFamily="66" charset="0"/>
              </a:rPr>
              <a:t>Paralelipipedul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paralelepipedul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F77334F1-B449-27EE-EC06-C6D59B6E86E0}"/>
              </a:ext>
            </a:extLst>
          </p:cNvPr>
          <p:cNvSpPr/>
          <p:nvPr/>
        </p:nvSpPr>
        <p:spPr>
          <a:xfrm>
            <a:off x="7155640" y="2501642"/>
            <a:ext cx="1728000" cy="39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Kugel</a:t>
            </a:r>
          </a:p>
        </p:txBody>
      </p:sp>
      <p:sp>
        <p:nvSpPr>
          <p:cNvPr id="66" name="Abgerundetes Rechteck 65">
            <a:extLst>
              <a:ext uri="{FF2B5EF4-FFF2-40B4-BE49-F238E27FC236}">
                <a16:creationId xmlns:a16="http://schemas.microsoft.com/office/drawing/2014/main" id="{BE6ADC64-95E6-990C-C0E1-3534412FD292}"/>
              </a:ext>
            </a:extLst>
          </p:cNvPr>
          <p:cNvSpPr/>
          <p:nvPr/>
        </p:nvSpPr>
        <p:spPr>
          <a:xfrm>
            <a:off x="7147094" y="2973656"/>
            <a:ext cx="1728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Comic Sans MS" panose="030F0702030302020204" pitchFamily="66" charset="0"/>
              </a:rPr>
              <a:t>Sfera</a:t>
            </a:r>
            <a:endParaRPr lang="de-DE" dirty="0">
              <a:latin typeface="Comic Sans MS" panose="030F0702030302020204" pitchFamily="66" charset="0"/>
            </a:endParaRPr>
          </a:p>
          <a:p>
            <a:pPr algn="ctr"/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ssfera</a:t>
            </a:r>
            <a:r>
              <a:rPr lang="de-DE" sz="1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7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47C04-909A-1D2D-F79E-8C7605DCE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33416" y="2540040"/>
            <a:ext cx="360000" cy="360000"/>
          </a:xfrm>
          <a:prstGeom prst="rect">
            <a:avLst/>
          </a:prstGeom>
        </p:spPr>
      </p:pic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16BE50-04F6-BCDB-C3BD-A6CF1CD7C4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56681" y="2533744"/>
            <a:ext cx="360000" cy="360000"/>
          </a:xfrm>
          <a:prstGeom prst="rect">
            <a:avLst/>
          </a:prstGeom>
        </p:spPr>
      </p:pic>
      <p:pic>
        <p:nvPicPr>
          <p:cNvPr id="8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3365249-F98F-99B4-E59F-029FD49BAB0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2551594"/>
            <a:ext cx="360000" cy="360000"/>
          </a:xfrm>
          <a:prstGeom prst="rect">
            <a:avLst/>
          </a:prstGeom>
        </p:spPr>
      </p:pic>
      <p:pic>
        <p:nvPicPr>
          <p:cNvPr id="8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05541B-9B6D-DA37-A532-247BB1D676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574958" y="5331572"/>
            <a:ext cx="360000" cy="360000"/>
          </a:xfrm>
          <a:prstGeom prst="rect">
            <a:avLst/>
          </a:prstGeom>
        </p:spPr>
      </p:pic>
      <p:pic>
        <p:nvPicPr>
          <p:cNvPr id="8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3D9509D-5EB7-B509-A140-126A685A2B4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764709" y="5331572"/>
            <a:ext cx="360000" cy="360000"/>
          </a:xfrm>
          <a:prstGeom prst="rect">
            <a:avLst/>
          </a:prstGeom>
        </p:spPr>
      </p:pic>
      <p:pic>
        <p:nvPicPr>
          <p:cNvPr id="9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1F7A91C-D6F5-FB89-BD84-CB975F559F6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003284" y="5331572"/>
            <a:ext cx="360000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BA8B8ED-5D51-BDBB-0AC5-F03DBC0EFE9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3159" y="919706"/>
            <a:ext cx="1411961" cy="14119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17E903-6DC1-5415-F015-BCB4157AE86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55609" y="869574"/>
            <a:ext cx="1601596" cy="15453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7177E47-C992-BD52-C56F-10A95A1D86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39760" y="974456"/>
            <a:ext cx="1462502" cy="146250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47C0802-B0A7-D2E5-04D6-5BE2C94AF53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36457" y="3718254"/>
            <a:ext cx="1485810" cy="148581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0C8316D-DD84-E3DF-F842-9D8796870FB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50182" y="3765984"/>
            <a:ext cx="1485811" cy="148581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9D57A12-537B-1A81-B26A-37F460B6FFF1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E75588-2CCB-F280-016C-C18B862AC847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F6C3A8-1E08-183F-A8B2-953BBA16D0FA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E2C2092-DF84-CD88-491F-7FBE501DB46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268529" y="3797214"/>
            <a:ext cx="1485811" cy="1485811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20A1A3-0BC8-5A17-3B60-28B931714B2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52E30E-8020-0375-CBBF-1CF9D57E4F7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2533416" y="3081656"/>
            <a:ext cx="360000" cy="360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8E6B49-A0A8-2A2D-1C3C-451BD995863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5757205" y="3081656"/>
            <a:ext cx="360000" cy="360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4E8708-3CB3-9E9B-D872-9393A42E404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9003284" y="3069000"/>
            <a:ext cx="360000" cy="360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476E84-83F0-164B-1086-C213E26F52F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2574958" y="5878193"/>
            <a:ext cx="360000" cy="360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B15AF2-86BC-AFBF-7AE9-EE05CD64DF44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5756681" y="5882299"/>
            <a:ext cx="360000" cy="36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2E8BA4-3F73-BA23-791F-49BCF5B3734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>
            <a:lum bright="70000" contrast="-70000"/>
          </a:blip>
          <a:stretch>
            <a:fillRect/>
          </a:stretch>
        </p:blipFill>
        <p:spPr>
          <a:xfrm>
            <a:off x="8982982" y="591978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31D2228-B220-D7DC-BB9C-9F9DF1ADF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146" y="1100874"/>
            <a:ext cx="3671251" cy="4656251"/>
          </a:xfrm>
          <a:prstGeom prst="rect">
            <a:avLst/>
          </a:prstGeom>
        </p:spPr>
      </p:pic>
      <p:sp>
        <p:nvSpPr>
          <p:cNvPr id="4" name="Parallelogramm 3">
            <a:extLst>
              <a:ext uri="{FF2B5EF4-FFF2-40B4-BE49-F238E27FC236}">
                <a16:creationId xmlns:a16="http://schemas.microsoft.com/office/drawing/2014/main" id="{36A621D5-46AB-07A3-8404-3CB8E39D8803}"/>
              </a:ext>
            </a:extLst>
          </p:cNvPr>
          <p:cNvSpPr/>
          <p:nvPr/>
        </p:nvSpPr>
        <p:spPr>
          <a:xfrm rot="10344401">
            <a:off x="1455097" y="2774311"/>
            <a:ext cx="1988340" cy="2303872"/>
          </a:xfrm>
          <a:prstGeom prst="parallelogram">
            <a:avLst>
              <a:gd name="adj" fmla="val 1565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2CEA2D5-08CC-DBFE-14DD-0D68DBD5A218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4493634" y="2727007"/>
            <a:ext cx="4176000" cy="2688010"/>
            <a:chOff x="8065862" y="3394395"/>
            <a:chExt cx="1393040" cy="896886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065862" y="3394395"/>
              <a:ext cx="1393040" cy="306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800" dirty="0">
                  <a:latin typeface="Comic Sans MS" panose="030F0902030302020204" pitchFamily="66" charset="0"/>
                </a:rPr>
                <a:t>die</a:t>
              </a:r>
              <a:r>
                <a:rPr lang="de-DE" sz="4800" dirty="0">
                  <a:solidFill>
                    <a:srgbClr val="317A85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48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Fläche</a:t>
              </a: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065862" y="3758885"/>
              <a:ext cx="1393040" cy="53239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48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Aria</a:t>
              </a:r>
              <a:r>
                <a:rPr lang="ro-RO" sz="3200" dirty="0">
                  <a:latin typeface="Comic Sans MS" panose="030F0702030302020204" pitchFamily="66" charset="0"/>
                </a:rPr>
                <a:t> </a:t>
              </a:r>
              <a:r>
                <a:rPr lang="de-DE" sz="3200" dirty="0">
                  <a:latin typeface="Comic Sans MS" panose="030F0702030302020204" pitchFamily="66" charset="0"/>
                </a:rPr>
                <a:t> </a:t>
              </a:r>
              <a:endParaRPr lang="de-DE" altLang="de-DE" sz="32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4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ro-RO" sz="4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aria</a:t>
              </a:r>
              <a:r>
                <a:rPr lang="de-DE" sz="4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BC9259-545E-E1E5-7528-B17D94002F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00167" y="3006699"/>
            <a:ext cx="468000" cy="468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F9D7B9E-E490-D397-4FCB-6879083B58AD}"/>
              </a:ext>
            </a:extLst>
          </p:cNvPr>
          <p:cNvCxnSpPr>
            <a:cxnSpLocks/>
          </p:cNvCxnSpPr>
          <p:nvPr/>
        </p:nvCxnSpPr>
        <p:spPr>
          <a:xfrm flipH="1">
            <a:off x="2622345" y="3186699"/>
            <a:ext cx="16109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600EC9-74DA-9997-551F-EA6737F510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8766782" y="4383209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3D103E5-A981-EB6F-DADD-D3291DD1EE06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54A5F3-7B00-D54D-3C58-F8344A048959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484C41-B4B9-7CF9-7D2A-BECD095C9EE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9C96C5-C718-6E3D-3803-12D97427050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3CA4012-C0CE-AB44-A996-C9BE18FBAA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416" y="1969361"/>
            <a:ext cx="3870721" cy="3870721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29895E7-3669-7717-0D15-0FE0D35B8919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b="1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620336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646265"/>
            <a:ext cx="417600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ro-RO" sz="4800" dirty="0">
                <a:solidFill>
                  <a:srgbClr val="ED9107"/>
                </a:solidFill>
                <a:latin typeface="Comic Sans MS" panose="030F0702030302020204" pitchFamily="66" charset="0"/>
              </a:rPr>
              <a:t>Latura</a:t>
            </a:r>
            <a:r>
              <a:rPr lang="de-DE" sz="4800" dirty="0">
                <a:solidFill>
                  <a:srgbClr val="ED9107"/>
                </a:solidFill>
              </a:rPr>
              <a:t>  </a:t>
            </a:r>
            <a:endParaRPr lang="de-DE" altLang="de-DE" sz="4800" dirty="0">
              <a:solidFill>
                <a:srgbClr val="ED91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4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sz="4400" dirty="0">
                <a:solidFill>
                  <a:srgbClr val="9D9D9D"/>
                </a:solidFill>
                <a:latin typeface="Comic Sans MS" panose="030F0902030302020204" pitchFamily="66" charset="0"/>
              </a:rPr>
              <a:t>latura</a:t>
            </a:r>
            <a:r>
              <a:rPr lang="de-DE" sz="4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8F4A9CF-F9AA-3E68-9F76-D7C9106165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81342" y="2873878"/>
            <a:ext cx="468000" cy="4680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 flipV="1">
            <a:off x="3397956" y="3510844"/>
            <a:ext cx="982133" cy="393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E95A39-A763-A661-B27D-CFE3DB26F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757101" y="4200391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578EC1D-76DA-5A20-C9BB-D80D8644F454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83F1E2-52B0-B930-EDDF-30322CF0A1EE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CF71130-FA52-AFB0-DA12-2DA5A7E8CE1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CDD884-7FB3-9CD7-98C5-0C3D1ACD356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 46">
            <a:extLst>
              <a:ext uri="{FF2B5EF4-FFF2-40B4-BE49-F238E27FC236}">
                <a16:creationId xmlns:a16="http://schemas.microsoft.com/office/drawing/2014/main" id="{3951A7EB-B011-EF17-E858-2F941DEAD7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5087" y="704803"/>
            <a:ext cx="2494796" cy="316415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C2124F3-FB06-FBB4-EEB2-038203838D3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15305" y="982031"/>
            <a:ext cx="2841794" cy="284179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7B1C74D-1A56-207D-B968-B6F9F5FFE8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505" y="1198964"/>
            <a:ext cx="2494796" cy="2494796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3783892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543395" y="3607104"/>
            <a:ext cx="2336591" cy="2695221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581242" y="4177844"/>
            <a:ext cx="1833366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44A87BF3-A741-5B6F-AC4F-59B6D116D10E}"/>
              </a:ext>
            </a:extLst>
          </p:cNvPr>
          <p:cNvSpPr txBox="1"/>
          <p:nvPr/>
        </p:nvSpPr>
        <p:spPr>
          <a:xfrm>
            <a:off x="566638" y="4961925"/>
            <a:ext cx="1847970" cy="944344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altLang="de-DE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Col</a:t>
            </a:r>
            <a:r>
              <a:rPr lang="ro-RO" altLang="de-DE" sz="2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țul</a:t>
            </a:r>
            <a:endParaRPr lang="de-DE" altLang="de-DE" sz="28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sz="2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koltzul</a:t>
            </a:r>
            <a:r>
              <a:rPr lang="de-DE" sz="2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3790663" y="4177844"/>
            <a:ext cx="1944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5"/>
                </a:solidFill>
                <a:latin typeface="Comic Sans MS" panose="030F0902030302020204" pitchFamily="66" charset="0"/>
              </a:rPr>
              <a:t>Fläche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FA05D83-26AC-7B7B-4260-5B1193BBD030}"/>
              </a:ext>
            </a:extLst>
          </p:cNvPr>
          <p:cNvSpPr/>
          <p:nvPr/>
        </p:nvSpPr>
        <p:spPr>
          <a:xfrm>
            <a:off x="3790663" y="4961926"/>
            <a:ext cx="1944000" cy="944344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Aria</a:t>
            </a:r>
            <a:r>
              <a:rPr lang="ro-RO" sz="2800" dirty="0">
                <a:latin typeface="Comic Sans MS" panose="030F0702030302020204" pitchFamily="66" charset="0"/>
              </a:rPr>
              <a:t> </a:t>
            </a:r>
            <a:r>
              <a:rPr lang="de-DE" sz="2800" dirty="0">
                <a:latin typeface="Comic Sans MS" panose="030F0702030302020204" pitchFamily="66" charset="0"/>
              </a:rPr>
              <a:t> </a:t>
            </a:r>
            <a:endParaRPr lang="de-DE" altLang="de-DE" sz="28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aria</a:t>
            </a:r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A8BE1F3-BC82-E6B9-8BFF-C324FDAAC630}"/>
              </a:ext>
            </a:extLst>
          </p:cNvPr>
          <p:cNvSpPr/>
          <p:nvPr/>
        </p:nvSpPr>
        <p:spPr>
          <a:xfrm rot="5400000">
            <a:off x="7024390" y="3597685"/>
            <a:ext cx="2336591" cy="269522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59D9BEA-DC88-C7D8-88AC-1E977F370F83}"/>
              </a:ext>
            </a:extLst>
          </p:cNvPr>
          <p:cNvSpPr/>
          <p:nvPr/>
        </p:nvSpPr>
        <p:spPr>
          <a:xfrm>
            <a:off x="7037213" y="4164730"/>
            <a:ext cx="1944000" cy="576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Comic Sans MS" panose="030F0902030302020204" pitchFamily="66" charset="0"/>
              </a:rPr>
              <a:t>die </a:t>
            </a:r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Kante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175C3F40-8D7F-63B7-97FD-A1CD1084BDE4}"/>
              </a:ext>
            </a:extLst>
          </p:cNvPr>
          <p:cNvSpPr/>
          <p:nvPr/>
        </p:nvSpPr>
        <p:spPr>
          <a:xfrm>
            <a:off x="7037213" y="4961925"/>
            <a:ext cx="1944000" cy="944343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rgbClr val="ED9107"/>
                </a:solidFill>
                <a:latin typeface="Comic Sans MS" panose="030F0702030302020204" pitchFamily="66" charset="0"/>
              </a:rPr>
              <a:t>Latura</a:t>
            </a:r>
            <a:r>
              <a:rPr lang="de-DE" sz="2800" dirty="0">
                <a:solidFill>
                  <a:srgbClr val="ED9107"/>
                </a:solidFill>
              </a:rPr>
              <a:t>  </a:t>
            </a:r>
            <a:endParaRPr lang="de-DE" altLang="de-DE" sz="2800" dirty="0">
              <a:solidFill>
                <a:srgbClr val="ED910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ro-RO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latura</a:t>
            </a:r>
            <a:r>
              <a:rPr lang="de-DE" sz="2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CBFCB64-85A6-744F-31C5-CEFD47C12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56954" y="4290838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CF23FD6-F491-900A-51CF-659B4EB56B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92576" y="4278390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D91E776-289C-9EA3-ABED-D71E3217E2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080754" y="4290838"/>
            <a:ext cx="360000" cy="360000"/>
          </a:xfrm>
          <a:prstGeom prst="rect">
            <a:avLst/>
          </a:prstGeom>
        </p:spPr>
      </p:pic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D748BD8-FAE2-8354-4345-C68F465DE053}"/>
              </a:ext>
            </a:extLst>
          </p:cNvPr>
          <p:cNvCxnSpPr>
            <a:cxnSpLocks/>
          </p:cNvCxnSpPr>
          <p:nvPr/>
        </p:nvCxnSpPr>
        <p:spPr>
          <a:xfrm flipH="1">
            <a:off x="2640923" y="1521234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5BB2B480-3B12-3B32-84C6-BA936AA8DFE4}"/>
              </a:ext>
            </a:extLst>
          </p:cNvPr>
          <p:cNvCxnSpPr>
            <a:cxnSpLocks/>
          </p:cNvCxnSpPr>
          <p:nvPr/>
        </p:nvCxnSpPr>
        <p:spPr>
          <a:xfrm flipH="1">
            <a:off x="8192685" y="1508594"/>
            <a:ext cx="260850" cy="580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arallelogramm 49">
            <a:extLst>
              <a:ext uri="{FF2B5EF4-FFF2-40B4-BE49-F238E27FC236}">
                <a16:creationId xmlns:a16="http://schemas.microsoft.com/office/drawing/2014/main" id="{9D1131A1-C210-8BDD-57F4-F558922693EE}"/>
              </a:ext>
            </a:extLst>
          </p:cNvPr>
          <p:cNvSpPr/>
          <p:nvPr/>
        </p:nvSpPr>
        <p:spPr>
          <a:xfrm rot="10344401">
            <a:off x="4470496" y="1849172"/>
            <a:ext cx="1351175" cy="1572834"/>
          </a:xfrm>
          <a:prstGeom prst="parallelogram">
            <a:avLst>
              <a:gd name="adj" fmla="val 146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8C1046E3-EFBF-C19E-800C-340AD3E9019B}"/>
              </a:ext>
            </a:extLst>
          </p:cNvPr>
          <p:cNvCxnSpPr>
            <a:cxnSpLocks/>
          </p:cNvCxnSpPr>
          <p:nvPr/>
        </p:nvCxnSpPr>
        <p:spPr>
          <a:xfrm flipH="1">
            <a:off x="5490992" y="1873208"/>
            <a:ext cx="576000" cy="432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9648CF-CBB9-7DE2-0294-DF4D2EFEE8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2572202" y="5206924"/>
            <a:ext cx="360000" cy="360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F5CC66-E977-2BB9-76A7-8F6AD75C30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5792576" y="5206924"/>
            <a:ext cx="360000" cy="36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DA4426-5140-3DC0-5692-24A8818A75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9080754" y="5206924"/>
            <a:ext cx="360000" cy="3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33A2C7-6342-1DBD-E78C-0A8D76004992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EF7772-10C4-0113-8EB2-126717B7F89D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6ADCA5-FA39-7A9F-0798-AE7D2B4D015D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29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19D34C-D33D-F462-7429-8EB50FA4579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70615F-B207-BE43-345C-D05950BA6A06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274272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Würfel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A5839FFC-93B3-350D-56C3-5073E5CD3898}"/>
              </a:ext>
            </a:extLst>
          </p:cNvPr>
          <p:cNvSpPr txBox="1"/>
          <p:nvPr/>
        </p:nvSpPr>
        <p:spPr>
          <a:xfrm>
            <a:off x="4448417" y="3745084"/>
            <a:ext cx="4176000" cy="169330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>
                <a:latin typeface="Comic Sans MS" panose="030F0702030302020204" pitchFamily="66" charset="0"/>
              </a:rPr>
              <a:t>Cubul</a:t>
            </a:r>
            <a:r>
              <a:rPr lang="de-DE" sz="6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32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kubul</a:t>
            </a:r>
            <a:r>
              <a:rPr lang="de-DE" sz="32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6619D3-0758-3A33-02F9-95DAE0D6BD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8358" y="2968424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03A64C-1661-40FD-98C1-A3BD7B035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886" y="1765645"/>
            <a:ext cx="3792959" cy="379295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244D6D-B057-BA53-9BB8-F4821DB33F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06741" y="4273573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516AFDE-5BEA-E34C-84A1-4B0C911676D2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324564-20D9-0259-A5DD-CD74DF4567EB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4A3E27-A108-D724-704F-EFB5F90FF8E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2E9582-3E17-AB4C-B703-A8C53B51413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EF73CDA-286D-57C3-B19D-9C034313566E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2729976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Quader</a:t>
            </a:r>
            <a:endParaRPr lang="de-DE" sz="54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455423" y="3800799"/>
            <a:ext cx="4176000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>
                <a:latin typeface="Comic Sans MS" panose="030F0702030302020204" pitchFamily="66" charset="0"/>
              </a:rPr>
              <a:t>Paralelipipedul</a:t>
            </a:r>
            <a:endParaRPr lang="de-DE" sz="4400" dirty="0">
              <a:latin typeface="Comic Sans MS" panose="030F0702030302020204" pitchFamily="66" charset="0"/>
            </a:endParaRPr>
          </a:p>
          <a:p>
            <a:pPr algn="ctr"/>
            <a:r>
              <a:rPr lang="de-DE" sz="3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36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paralelepipedul</a:t>
            </a:r>
            <a:r>
              <a:rPr lang="de-DE" sz="36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C3C146-8177-7B38-5BCF-3CCD02D2D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07888" y="3009675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62951F-E439-EEC9-DE97-7E16EE40AC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907" y="1767364"/>
            <a:ext cx="3764023" cy="376402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284B94-9859-B2B1-2F51-D37E857882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37995" y="4230517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232B4B-AF5A-5DC1-5215-E95F8A8BAFC0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C48E4E-7ADC-60EF-5B63-FB6F02FCF2A1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8ED199-FC4F-BEBB-A436-0F41ED88B24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B2C0B-5249-042C-F5D0-98D26B6ADB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2FDB618-9F37-0B0C-FD63-EB39F1C1B39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2599611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Kugel</a:t>
            </a:r>
            <a:endParaRPr lang="de-DE" sz="5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D91AD-7C71-078F-8BED-29E054D51D4E}"/>
              </a:ext>
            </a:extLst>
          </p:cNvPr>
          <p:cNvSpPr txBox="1"/>
          <p:nvPr/>
        </p:nvSpPr>
        <p:spPr>
          <a:xfrm>
            <a:off x="4454604" y="3670489"/>
            <a:ext cx="4176000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>
                <a:latin typeface="Comic Sans MS" panose="030F0702030302020204" pitchFamily="66" charset="0"/>
              </a:rPr>
              <a:t>Sfera</a:t>
            </a:r>
            <a:endParaRPr lang="de-DE" sz="4800" dirty="0">
              <a:latin typeface="Comic Sans MS" panose="030F0702030302020204" pitchFamily="66" charset="0"/>
            </a:endParaRPr>
          </a:p>
          <a:p>
            <a:pPr algn="ctr"/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4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ssfera</a:t>
            </a:r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314F60F-9882-D768-6411-9502B8702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7219" y="2879311"/>
            <a:ext cx="468000" cy="46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84990C-3AC0-F186-B453-60A8E418D2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963" y="1693783"/>
            <a:ext cx="4147930" cy="414793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2E9723-A9B3-6977-31F7-9E43614889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37219" y="4165335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DE8F77-CD93-F595-9F83-418FBF79C20F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2CDA87-4D77-B727-E25D-A2A899735350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F94770-21EB-8C5A-5E9E-D79F496CB85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F2567C-ABF0-B107-DC6C-DA4EF5DDD2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616919D-0B90-FE9A-D1A2-CDF4EDD1BA5F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28" y="2564803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Pyramide</a:t>
            </a:r>
            <a:endParaRPr lang="de-DE" sz="4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351469AE-BABC-7070-3123-F2D9A9D9ED31}"/>
              </a:ext>
            </a:extLst>
          </p:cNvPr>
          <p:cNvSpPr txBox="1"/>
          <p:nvPr/>
        </p:nvSpPr>
        <p:spPr>
          <a:xfrm>
            <a:off x="4454652" y="3660681"/>
            <a:ext cx="4176000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>
                <a:latin typeface="Comic Sans MS" panose="030F0702030302020204" pitchFamily="66" charset="0"/>
              </a:rPr>
              <a:t>Piramida</a:t>
            </a:r>
            <a:r>
              <a:rPr lang="de-DE" sz="4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44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piramida</a:t>
            </a:r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13B419-1573-ACA6-D6F4-9A15BF80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57302" y="2844503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5D6FB6-2BE7-C479-954F-5A67335AA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9" y="1625305"/>
            <a:ext cx="4070752" cy="407075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3EBCF5-0297-CA79-F321-539E83A351B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57302" y="4147931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C617041-DBF9-0C9C-482D-A630581AC3D6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EAE89C-D4C4-EA2E-EF6C-FCCFA0CC3507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F8CA85-3E09-8FF8-AFF3-519C8ED0617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02CF6B-9808-1CAC-0CEF-D6B3FCA6C4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738624-7AED-F258-EBE5-6800142736ED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453942" y="2588066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Kegel</a:t>
            </a:r>
            <a:endParaRPr lang="de-DE" sz="48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71377AC4-79B8-7343-B99F-43C2143A5118}"/>
              </a:ext>
            </a:extLst>
          </p:cNvPr>
          <p:cNvSpPr txBox="1"/>
          <p:nvPr/>
        </p:nvSpPr>
        <p:spPr>
          <a:xfrm>
            <a:off x="4453942" y="3655159"/>
            <a:ext cx="417600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>
                <a:latin typeface="Comic Sans MS" panose="030F0702030302020204" pitchFamily="66" charset="0"/>
              </a:rPr>
              <a:t>Conul</a:t>
            </a:r>
            <a:r>
              <a:rPr lang="de-DE" sz="4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4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konul</a:t>
            </a:r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25E7EF-D9E1-BD21-5701-3AE34A49B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9827" y="2867766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6B2363E-97A2-3E1A-070E-45F5A530E6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5543" y="1431468"/>
            <a:ext cx="4447382" cy="444738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BA8F24-C00C-7F05-2996-0FB2BD665E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737254" y="4209285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FFB8F73-B923-151B-E9C9-D94CF6A719B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6F6160-598F-2CF5-0486-D35F1F1FDC56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6CE4445-C527-DF3A-F83C-4E72653889A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383671-F85F-64DD-ECDB-9AD176C81D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92FA3945-2AA7-8DAD-957F-51BEFE88309B}"/>
              </a:ext>
            </a:extLst>
          </p:cNvPr>
          <p:cNvSpPr/>
          <p:nvPr/>
        </p:nvSpPr>
        <p:spPr>
          <a:xfrm>
            <a:off x="4147930" y="2230722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352998" y="2644200"/>
            <a:ext cx="4417706" cy="78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der Zylinder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352998" y="3529575"/>
            <a:ext cx="4417709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 </a:t>
            </a:r>
            <a:r>
              <a:rPr lang="de-DE" sz="4800" dirty="0" err="1">
                <a:latin typeface="Comic Sans MS" panose="030F0702030302020204" pitchFamily="66" charset="0"/>
              </a:rPr>
              <a:t>Cilindrul</a:t>
            </a:r>
            <a:r>
              <a:rPr lang="de-DE" sz="4800" dirty="0"/>
              <a:t> </a:t>
            </a:r>
          </a:p>
          <a:p>
            <a:pPr algn="ctr"/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4400" dirty="0" err="1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tschilindrul</a:t>
            </a:r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E9F2868-CB0F-7FA5-3779-F4D05DA43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7969" y="2856602"/>
            <a:ext cx="468000" cy="46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3491F-7457-79BB-02DE-204F5E6B7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5339" y="1462593"/>
            <a:ext cx="4383269" cy="438326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A0AC1A-3B16-7370-7A0B-E63DE3FD9C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8817969" y="4153980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48896FB-045E-206A-8984-F2AA1A66D67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2E01F8-7483-8416-54B2-09EE003249AA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940D4B-E3E9-A937-6C8B-4575B4D071D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0F1B58-2635-5B06-AF39-58731E9B5A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808BB9-071A-E669-0ADC-7F3AB1F29F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698" y="1713491"/>
            <a:ext cx="3865232" cy="3865232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95A8875-D522-CF2E-BC1A-32E1A3B71B36}"/>
              </a:ext>
            </a:extLst>
          </p:cNvPr>
          <p:cNvSpPr/>
          <p:nvPr/>
        </p:nvSpPr>
        <p:spPr>
          <a:xfrm>
            <a:off x="4147930" y="2331699"/>
            <a:ext cx="5184000" cy="3348000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2724904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E535055-8B53-79B3-27BF-2D10061FE34F}"/>
              </a:ext>
            </a:extLst>
          </p:cNvPr>
          <p:cNvSpPr txBox="1"/>
          <p:nvPr/>
        </p:nvSpPr>
        <p:spPr>
          <a:xfrm>
            <a:off x="4493636" y="3762408"/>
            <a:ext cx="4176000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de-DE" altLang="de-DE" sz="4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Col</a:t>
            </a:r>
            <a:r>
              <a:rPr lang="ro-RO" altLang="de-DE" sz="48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țul</a:t>
            </a:r>
            <a:endParaRPr lang="de-DE" altLang="de-DE" sz="48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ro-RO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koltzul</a:t>
            </a:r>
            <a:r>
              <a:rPr lang="de-DE" sz="4400" dirty="0">
                <a:solidFill>
                  <a:schemeClr val="bg2">
                    <a:lumMod val="7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447245" y="2956113"/>
            <a:ext cx="7973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FE8218-EA83-933E-FA44-FCAD8A005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765978" y="3004605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3C5A88C-96E8-A12A-6F4E-EBA275E292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8757101" y="4278470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66A175-9B2B-083C-D1E9-83EAA73D150A}"/>
              </a:ext>
            </a:extLst>
          </p:cNvPr>
          <p:cNvSpPr txBox="1"/>
          <p:nvPr/>
        </p:nvSpPr>
        <p:spPr>
          <a:xfrm>
            <a:off x="140773" y="178577"/>
            <a:ext cx="172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Körper</a:t>
            </a:r>
            <a:r>
              <a:rPr lang="de-DE" sz="1801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9C6401-B20C-09BA-1678-A1B3E51C7548}"/>
              </a:ext>
            </a:extLst>
          </p:cNvPr>
          <p:cNvSpPr txBox="1"/>
          <p:nvPr/>
        </p:nvSpPr>
        <p:spPr>
          <a:xfrm>
            <a:off x="1705809" y="195008"/>
            <a:ext cx="309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omic Sans MS" panose="030F0702030302020204" pitchFamily="66" charset="0"/>
              </a:rPr>
              <a:t>Corpuri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korpur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9FE8D69-9A64-0FC3-68F9-5822F24520D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97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965" y="249381"/>
            <a:ext cx="360000" cy="360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DE925-427B-3724-D9CB-38978C745C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4005539" y="2458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168</Words>
  <Application>Microsoft Office PowerPoint</Application>
  <PresentationFormat>A4-Papier (210 x 297 mm)</PresentationFormat>
  <Paragraphs>78</Paragraphs>
  <Slides>11</Slides>
  <Notes>2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76</cp:revision>
  <cp:lastPrinted>2022-05-18T12:46:11Z</cp:lastPrinted>
  <dcterms:created xsi:type="dcterms:W3CDTF">2022-05-10T12:43:55Z</dcterms:created>
  <dcterms:modified xsi:type="dcterms:W3CDTF">2023-08-02T08:37:39Z</dcterms:modified>
</cp:coreProperties>
</file>