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7" r:id="rId2"/>
    <p:sldId id="303" r:id="rId3"/>
    <p:sldId id="298" r:id="rId4"/>
    <p:sldId id="302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F69200"/>
    <a:srgbClr val="F8B44E"/>
    <a:srgbClr val="008B50"/>
    <a:srgbClr val="317A85"/>
    <a:srgbClr val="9D9D9D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AC33C-8219-40DC-A751-D8F68BC2F817}" v="3" dt="2023-08-02T08:34:55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741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FB6AC33C-8219-40DC-A751-D8F68BC2F817}"/>
    <pc:docChg chg="custSel modMainMaster">
      <pc:chgData name="Jonna Rombeck" userId="04ba114fcc6e15a1" providerId="LiveId" clId="{FB6AC33C-8219-40DC-A751-D8F68BC2F817}" dt="2023-08-02T08:34:55.945" v="3" actId="1076"/>
      <pc:docMkLst>
        <pc:docMk/>
      </pc:docMkLst>
      <pc:sldMasterChg chg="modSldLayout">
        <pc:chgData name="Jonna Rombeck" userId="04ba114fcc6e15a1" providerId="LiveId" clId="{FB6AC33C-8219-40DC-A751-D8F68BC2F817}" dt="2023-08-02T08:34:55.945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FB6AC33C-8219-40DC-A751-D8F68BC2F817}" dt="2023-08-02T08:34:55.945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FB6AC33C-8219-40DC-A751-D8F68BC2F817}" dt="2023-08-02T08:34:43.203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FB6AC33C-8219-40DC-A751-D8F68BC2F817}" dt="2023-08-02T08:34:55.945" v="3" actId="1076"/>
            <ac:picMkLst>
              <pc:docMk/>
              <pc:sldMasterMk cId="1550214076" sldId="2147483725"/>
              <pc:sldLayoutMk cId="1181384655" sldId="2147483737"/>
              <ac:picMk id="1026" creationId="{CE16F20D-49FF-C50E-382B-B79480D1835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16F20D-49FF-C50E-382B-B79480D18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863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4.m4a"/><Relationship Id="rId12" Type="http://schemas.openxmlformats.org/officeDocument/2006/relationships/audio" Target="../media/media5.m4a"/><Relationship Id="rId17" Type="http://schemas.microsoft.com/office/2007/relationships/media" Target="../media/media17.m4a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5.m4a"/><Relationship Id="rId24" Type="http://schemas.openxmlformats.org/officeDocument/2006/relationships/image" Target="../media/image3.png"/><Relationship Id="rId5" Type="http://schemas.microsoft.com/office/2007/relationships/media" Target="../media/media13.m4a"/><Relationship Id="rId15" Type="http://schemas.microsoft.com/office/2007/relationships/media" Target="../media/media16.m4a"/><Relationship Id="rId23" Type="http://schemas.openxmlformats.org/officeDocument/2006/relationships/image" Target="../media/image4.jpg"/><Relationship Id="rId10" Type="http://schemas.openxmlformats.org/officeDocument/2006/relationships/audio" Target="../media/media10.m4a"/><Relationship Id="rId19" Type="http://schemas.microsoft.com/office/2007/relationships/media" Target="../media/media18.m4a"/><Relationship Id="rId4" Type="http://schemas.openxmlformats.org/officeDocument/2006/relationships/audio" Target="../media/media12.m4a"/><Relationship Id="rId9" Type="http://schemas.microsoft.com/office/2007/relationships/media" Target="../media/media10.m4a"/><Relationship Id="rId14" Type="http://schemas.openxmlformats.org/officeDocument/2006/relationships/audio" Target="../media/media15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microsoft.com/office/2007/relationships/media" Target="../media/media21.m4a"/><Relationship Id="rId12" Type="http://schemas.openxmlformats.org/officeDocument/2006/relationships/audio" Target="../media/media10.m4a"/><Relationship Id="rId17" Type="http://schemas.openxmlformats.org/officeDocument/2006/relationships/image" Target="../media/image4.jpg"/><Relationship Id="rId2" Type="http://schemas.openxmlformats.org/officeDocument/2006/relationships/audio" Target="../media/media19.m4a"/><Relationship Id="rId16" Type="http://schemas.openxmlformats.org/officeDocument/2006/relationships/image" Target="../media/image5.png"/><Relationship Id="rId1" Type="http://schemas.microsoft.com/office/2007/relationships/media" Target="../media/media19.m4a"/><Relationship Id="rId6" Type="http://schemas.openxmlformats.org/officeDocument/2006/relationships/audio" Target="../media/media5.m4a"/><Relationship Id="rId11" Type="http://schemas.microsoft.com/office/2007/relationships/media" Target="../media/media10.m4a"/><Relationship Id="rId5" Type="http://schemas.microsoft.com/office/2007/relationships/media" Target="../media/media5.m4a"/><Relationship Id="rId15" Type="http://schemas.openxmlformats.org/officeDocument/2006/relationships/image" Target="../media/image2.png"/><Relationship Id="rId10" Type="http://schemas.openxmlformats.org/officeDocument/2006/relationships/audio" Target="../media/media22.m4a"/><Relationship Id="rId4" Type="http://schemas.openxmlformats.org/officeDocument/2006/relationships/audio" Target="../media/media20.m4a"/><Relationship Id="rId9" Type="http://schemas.microsoft.com/office/2007/relationships/media" Target="../media/media22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openxmlformats.org/officeDocument/2006/relationships/slideLayout" Target="../slideLayouts/slideLayout2.xml"/><Relationship Id="rId3" Type="http://schemas.microsoft.com/office/2007/relationships/media" Target="../media/media24.m4a"/><Relationship Id="rId7" Type="http://schemas.microsoft.com/office/2007/relationships/media" Target="../media/media25.m4a"/><Relationship Id="rId12" Type="http://schemas.openxmlformats.org/officeDocument/2006/relationships/audio" Target="../media/media10.m4a"/><Relationship Id="rId17" Type="http://schemas.openxmlformats.org/officeDocument/2006/relationships/image" Target="../media/image3.png"/><Relationship Id="rId2" Type="http://schemas.openxmlformats.org/officeDocument/2006/relationships/audio" Target="../media/media23.m4a"/><Relationship Id="rId16" Type="http://schemas.openxmlformats.org/officeDocument/2006/relationships/image" Target="../media/image6.png"/><Relationship Id="rId1" Type="http://schemas.microsoft.com/office/2007/relationships/media" Target="../media/media23.m4a"/><Relationship Id="rId6" Type="http://schemas.openxmlformats.org/officeDocument/2006/relationships/audio" Target="../media/media5.m4a"/><Relationship Id="rId11" Type="http://schemas.microsoft.com/office/2007/relationships/media" Target="../media/media10.m4a"/><Relationship Id="rId5" Type="http://schemas.microsoft.com/office/2007/relationships/media" Target="../media/media5.m4a"/><Relationship Id="rId15" Type="http://schemas.openxmlformats.org/officeDocument/2006/relationships/image" Target="../media/image2.png"/><Relationship Id="rId10" Type="http://schemas.openxmlformats.org/officeDocument/2006/relationships/audio" Target="../media/media26.m4a"/><Relationship Id="rId4" Type="http://schemas.openxmlformats.org/officeDocument/2006/relationships/audio" Target="../media/media24.m4a"/><Relationship Id="rId9" Type="http://schemas.microsoft.com/office/2007/relationships/media" Target="../media/media26.m4a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92364" y="-46517"/>
            <a:ext cx="528220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70294" y="1193460"/>
            <a:ext cx="2168539" cy="1110532"/>
            <a:chOff x="-1549678" y="1609700"/>
            <a:chExt cx="1549674" cy="1110532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Multiplikation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8" y="206896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Înmulțirea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inmultzirea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25019" y="4530815"/>
            <a:ext cx="2158103" cy="1180535"/>
            <a:chOff x="-1678703" y="1454324"/>
            <a:chExt cx="2263704" cy="118053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678703" y="1454324"/>
              <a:ext cx="226370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das</a:t>
              </a:r>
              <a:r>
                <a:rPr lang="de-DE" sz="20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 Produkt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678703" y="1983587"/>
              <a:ext cx="226370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Produsul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produssul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596608" y="4530815"/>
            <a:ext cx="2112357" cy="1178635"/>
            <a:chOff x="-1616564" y="1499454"/>
            <a:chExt cx="1778839" cy="117863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16564" y="1499454"/>
              <a:ext cx="1778839" cy="411718"/>
            </a:xfrm>
            <a:prstGeom prst="roundRect">
              <a:avLst>
                <a:gd name="adj" fmla="val 58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</a:t>
              </a:r>
              <a:r>
                <a:rPr lang="de-DE" sz="20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1. Faktor  </a:t>
              </a:r>
              <a:endParaRPr lang="de-DE" sz="2400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16564" y="2026817"/>
              <a:ext cx="1778838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Primul factor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primul faktor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18110" y="4524687"/>
            <a:ext cx="2099131" cy="1152199"/>
            <a:chOff x="-1601193" y="1502573"/>
            <a:chExt cx="1395053" cy="1152199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1193" y="1502573"/>
              <a:ext cx="139505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</a:t>
              </a:r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2. Faktor  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1193" y="2036064"/>
              <a:ext cx="1395053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 doilea factor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 doilea faktor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023421" y="3723010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603338" y="3835668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6539714" y="3775789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Recording 16.01.2023, 19:00:38">
            <a:hlinkClick r:id="" action="ppaction://media"/>
            <a:extLst>
              <a:ext uri="{FF2B5EF4-FFF2-40B4-BE49-F238E27FC236}">
                <a16:creationId xmlns:a16="http://schemas.microsoft.com/office/drawing/2014/main" id="{40D77B1E-A951-CCC5-2231-806EFC94D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5848" y="1155015"/>
            <a:ext cx="468000" cy="468000"/>
          </a:xfrm>
          <a:prstGeom prst="rect">
            <a:avLst/>
          </a:prstGeom>
        </p:spPr>
      </p:pic>
      <p:pic>
        <p:nvPicPr>
          <p:cNvPr id="4" name="Audio Recording 16.01.2023, 19:00:47">
            <a:hlinkClick r:id="" action="ppaction://media"/>
            <a:extLst>
              <a:ext uri="{FF2B5EF4-FFF2-40B4-BE49-F238E27FC236}">
                <a16:creationId xmlns:a16="http://schemas.microsoft.com/office/drawing/2014/main" id="{7A9C7968-65FE-3A21-1017-E5D3BDF6E8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5237" y="4530815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9:00:55">
            <a:hlinkClick r:id="" action="ppaction://media"/>
            <a:extLst>
              <a:ext uri="{FF2B5EF4-FFF2-40B4-BE49-F238E27FC236}">
                <a16:creationId xmlns:a16="http://schemas.microsoft.com/office/drawing/2014/main" id="{71018878-0FED-6AD8-5D81-9CA7719C80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9654" y="4524687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9:01:05">
            <a:hlinkClick r:id="" action="ppaction://media"/>
            <a:extLst>
              <a:ext uri="{FF2B5EF4-FFF2-40B4-BE49-F238E27FC236}">
                <a16:creationId xmlns:a16="http://schemas.microsoft.com/office/drawing/2014/main" id="{C6A0DDC9-29BC-A313-3195-468A3508F04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51781" y="4512024"/>
            <a:ext cx="468000" cy="46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42B92C2-F2A0-12D7-6DEE-30B9EABA3207}"/>
              </a:ext>
            </a:extLst>
          </p:cNvPr>
          <p:cNvSpPr txBox="1"/>
          <p:nvPr/>
        </p:nvSpPr>
        <p:spPr>
          <a:xfrm>
            <a:off x="2929848" y="3020818"/>
            <a:ext cx="519966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b="1" dirty="0">
                <a:latin typeface="Comic Sans MS" panose="030F0902030302020204" pitchFamily="66" charset="0"/>
              </a:rPr>
              <a:t> ·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15</a:t>
            </a:r>
            <a:r>
              <a:rPr lang="de-DE" sz="4400" b="1" dirty="0">
                <a:latin typeface="Comic Sans MS" panose="030F0902030302020204" pitchFamily="66" charset="0"/>
              </a:rPr>
              <a:t> =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105</a:t>
            </a:r>
          </a:p>
        </p:txBody>
      </p:sp>
      <p:sp>
        <p:nvSpPr>
          <p:cNvPr id="30" name="Rechteck 108">
            <a:extLst>
              <a:ext uri="{FF2B5EF4-FFF2-40B4-BE49-F238E27FC236}">
                <a16:creationId xmlns:a16="http://schemas.microsoft.com/office/drawing/2014/main" id="{0BF960B7-E1A8-B736-AF71-4A4D12132DC3}"/>
              </a:ext>
            </a:extLst>
          </p:cNvPr>
          <p:cNvSpPr/>
          <p:nvPr/>
        </p:nvSpPr>
        <p:spPr>
          <a:xfrm>
            <a:off x="2756463" y="-46517"/>
            <a:ext cx="5688322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Înmulțirea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inmultzirea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3DDADA-E495-082C-E98C-8240BA0B654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7272070" y="432365"/>
            <a:ext cx="360000" cy="36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C5C5AA-822B-C887-E718-F66BDB20B58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2695848" y="1754737"/>
            <a:ext cx="432000" cy="432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A8295E-E682-481F-B008-A91CA03747B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2749937" y="5132600"/>
            <a:ext cx="432000" cy="432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22C863-97F6-9F62-669C-02360623D56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5789654" y="5122918"/>
            <a:ext cx="432000" cy="43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5C38D9-AC80-B516-E5AB-E5878A5042B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8853025" y="5169898"/>
            <a:ext cx="432000" cy="432000"/>
          </a:xfrm>
          <a:prstGeom prst="rect">
            <a:avLst/>
          </a:prstGeom>
        </p:spPr>
      </p:pic>
      <p:pic>
        <p:nvPicPr>
          <p:cNvPr id="27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0BE5C10E-4361-5839-C3A1-7BC1204EFB4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76433" y="2437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088449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088449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088449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246936" y="2892597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Comic Sans MS"/>
                <a:cs typeface="Comic Sans MS"/>
              </a:rPr>
              <a:t>Sieben</a:t>
            </a:r>
            <a:r>
              <a:rPr lang="de-DE" dirty="0">
                <a:latin typeface="Comic Sans MS"/>
                <a:cs typeface="Comic Sans MS"/>
              </a:rPr>
              <a:t> mal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einhundertfünf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63057" y="1198200"/>
            <a:ext cx="2293404" cy="1093747"/>
            <a:chOff x="-1549679" y="1619556"/>
            <a:chExt cx="1466092" cy="939381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466091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Malaufgabe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466092" cy="47545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Operația de înmulțire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operatzia de inmultzire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49"/>
            <a:ext cx="2095031" cy="1181030"/>
            <a:chOff x="-1549677" y="1609700"/>
            <a:chExt cx="1262234" cy="113958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262234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5" y="2120870"/>
              <a:ext cx="1262232" cy="62841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Ecuația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ekuatzja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597621" y="2843716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15 = 105</a:t>
            </a:r>
          </a:p>
        </p:txBody>
      </p: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40"/>
            <a:ext cx="2218735" cy="1162994"/>
            <a:chOff x="-1549680" y="1609700"/>
            <a:chExt cx="1336760" cy="998856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336759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331829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calcul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kalkul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6.01.2023, 19:01:46">
            <a:hlinkClick r:id="" action="ppaction://media"/>
            <a:extLst>
              <a:ext uri="{FF2B5EF4-FFF2-40B4-BE49-F238E27FC236}">
                <a16:creationId xmlns:a16="http://schemas.microsoft.com/office/drawing/2014/main" id="{97442188-290E-389E-66B1-87B12E2BE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3187" y="1230158"/>
            <a:ext cx="468000" cy="468000"/>
          </a:xfrm>
          <a:prstGeom prst="rect">
            <a:avLst/>
          </a:prstGeom>
        </p:spPr>
      </p:pic>
      <p:pic>
        <p:nvPicPr>
          <p:cNvPr id="8" name="Audio Recording 16.01.2023, 19:02:01">
            <a:hlinkClick r:id="" action="ppaction://media"/>
            <a:extLst>
              <a:ext uri="{FF2B5EF4-FFF2-40B4-BE49-F238E27FC236}">
                <a16:creationId xmlns:a16="http://schemas.microsoft.com/office/drawing/2014/main" id="{49827EEA-7DC5-0371-C779-996015F7B7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25703" y="319771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4042567" y="4464238"/>
            <a:ext cx="3306606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Șapte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ori </a:t>
            </a:r>
            <a:r>
              <a:rPr lang="ro-RO" altLang="de-DE" sz="2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cincisprezece 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egal o </a:t>
            </a:r>
            <a:r>
              <a:rPr lang="ro-RO" altLang="de-DE" sz="2000" dirty="0">
                <a:solidFill>
                  <a:srgbClr val="418AB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sută cinci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schapte ori tschintschspresetsche egal o ssuta tschintschi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Audio Recording 16.01.2023, 19:03:18">
            <a:hlinkClick r:id="" action="ppaction://media"/>
            <a:extLst>
              <a:ext uri="{FF2B5EF4-FFF2-40B4-BE49-F238E27FC236}">
                <a16:creationId xmlns:a16="http://schemas.microsoft.com/office/drawing/2014/main" id="{E4746C49-053E-4211-7A9D-60E5E0656D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6593" y="3412967"/>
            <a:ext cx="468000" cy="468000"/>
          </a:xfrm>
          <a:prstGeom prst="rect">
            <a:avLst/>
          </a:prstGeom>
        </p:spPr>
      </p:pic>
      <p:pic>
        <p:nvPicPr>
          <p:cNvPr id="12" name="Audio Recording 16.01.2023, 19:03:25">
            <a:hlinkClick r:id="" action="ppaction://media"/>
            <a:extLst>
              <a:ext uri="{FF2B5EF4-FFF2-40B4-BE49-F238E27FC236}">
                <a16:creationId xmlns:a16="http://schemas.microsoft.com/office/drawing/2014/main" id="{5EBED8B1-BAD9-5F96-3CC4-F9CC5EA54B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4718" y="4991547"/>
            <a:ext cx="468000" cy="468000"/>
          </a:xfrm>
          <a:prstGeom prst="rect">
            <a:avLst/>
          </a:prstGeom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37624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dirty="0">
                <a:latin typeface="Comic Sans MS" panose="030F0902030302020204" pitchFamily="66" charset="0"/>
              </a:rPr>
              <a:t> ·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105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811909" y="2751081"/>
            <a:ext cx="37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A72D66-2485-362D-7698-AD88C4371B24}"/>
              </a:ext>
            </a:extLst>
          </p:cNvPr>
          <p:cNvSpPr/>
          <p:nvPr/>
        </p:nvSpPr>
        <p:spPr>
          <a:xfrm>
            <a:off x="92364" y="-46517"/>
            <a:ext cx="528220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pic>
        <p:nvPicPr>
          <p:cNvPr id="3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AFFCCA2A-8ECE-C7D3-A8AF-A1DF27CDBD6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76433" y="243772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D328CCC1-7F39-61E4-F7BB-DCE142C5419F}"/>
              </a:ext>
            </a:extLst>
          </p:cNvPr>
          <p:cNvSpPr/>
          <p:nvPr/>
        </p:nvSpPr>
        <p:spPr>
          <a:xfrm>
            <a:off x="2756463" y="-46517"/>
            <a:ext cx="5688322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Înmulțirea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inmultzirea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21F4DA-0D70-C3AC-5A80-0087099A516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7272070" y="432365"/>
            <a:ext cx="360000" cy="36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B022CC-C9A7-8D0E-6A15-34FE1192CDD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2870984" y="1820397"/>
            <a:ext cx="432000" cy="432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C2931-7555-4A4C-9FA1-A9197238B16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2636984" y="4002534"/>
            <a:ext cx="432000" cy="43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0724FB-14FC-05C2-1F6E-D7AC387FDE2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2724718" y="5627842"/>
            <a:ext cx="432000" cy="432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99A224-2CEB-D4CB-A6E9-C87CE671888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867319" y="582261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718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25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Calibri" panose="020F0502020204030204" pitchFamily="34" charset="0"/>
                <a:cs typeface="Comic Sans MS"/>
              </a:rPr>
              <a:t>7 </a:t>
            </a:r>
            <a:r>
              <a:rPr lang="de-DE" altLang="de-DE" sz="2000" b="1" dirty="0">
                <a:latin typeface="Comic Sans MS"/>
                <a:ea typeface="Wingdings"/>
                <a:cs typeface="Comic Sans MS"/>
                <a:sym typeface="Wingdings"/>
              </a:rPr>
              <a:t>· </a:t>
            </a:r>
            <a:r>
              <a:rPr lang="de-DE" altLang="de-DE" b="1" dirty="0">
                <a:latin typeface="Comic Sans MS"/>
                <a:ea typeface="Wingdings"/>
                <a:cs typeface="Comic Sans MS"/>
                <a:sym typeface="Wingdings"/>
              </a:rPr>
              <a:t> </a:t>
            </a:r>
            <a:r>
              <a:rPr lang="de-DE" altLang="de-DE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5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=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35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461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71212" y="1173071"/>
            <a:ext cx="3558258" cy="1257065"/>
            <a:chOff x="-1549678" y="1580204"/>
            <a:chExt cx="1469349" cy="1257065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46934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schrittweise Multiplizieren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469345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Înmulțirea pas cu pas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inmultzirea pass ku pass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Malaufgaben.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172375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descompun exercițiul în două exerciții de înmulțire.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desskompun exertschitziul in doua exertschitzii de inmultzire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2" y="4411356"/>
            <a:ext cx="3800061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· 15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rgbClr val="F692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Audio Recording 16.01.2023, 19:05:52">
            <a:hlinkClick r:id="" action="ppaction://media"/>
            <a:extLst>
              <a:ext uri="{FF2B5EF4-FFF2-40B4-BE49-F238E27FC236}">
                <a16:creationId xmlns:a16="http://schemas.microsoft.com/office/drawing/2014/main" id="{E0DEE79E-F263-A166-3275-0D899D5B7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5239" y="1144446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08">
            <a:hlinkClick r:id="" action="ppaction://media"/>
            <a:extLst>
              <a:ext uri="{FF2B5EF4-FFF2-40B4-BE49-F238E27FC236}">
                <a16:creationId xmlns:a16="http://schemas.microsoft.com/office/drawing/2014/main" id="{F72E7759-AD0D-76FB-F77C-CA75CFAE1F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2261" y="3337326"/>
            <a:ext cx="468000" cy="468000"/>
          </a:xfrm>
          <a:prstGeom prst="rect">
            <a:avLst/>
          </a:prstGeom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81D048-FBBE-5DA9-11A7-8ADB8C1C3CED}"/>
              </a:ext>
            </a:extLst>
          </p:cNvPr>
          <p:cNvGrpSpPr>
            <a:grpSpLocks noChangeAspect="1"/>
          </p:cNvGrpSpPr>
          <p:nvPr/>
        </p:nvGrpSpPr>
        <p:grpSpPr>
          <a:xfrm>
            <a:off x="5551774" y="1905683"/>
            <a:ext cx="3829795" cy="1927948"/>
            <a:chOff x="5207754" y="1579766"/>
            <a:chExt cx="4945690" cy="248969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07754" y="1579766"/>
              <a:ext cx="2472845" cy="248711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4FFE1BB-4605-F818-D677-2CBEAEA4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80599" y="1582349"/>
              <a:ext cx="2472845" cy="2487115"/>
            </a:xfrm>
            <a:prstGeom prst="rect">
              <a:avLst/>
            </a:prstGeom>
          </p:spPr>
        </p:pic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5545968" y="1903683"/>
            <a:ext cx="1911559" cy="1360512"/>
          </a:xfrm>
          <a:prstGeom prst="roundRect">
            <a:avLst>
              <a:gd name="adj" fmla="val 4192"/>
            </a:avLst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2BCAC9BA-93B8-F275-6135-02DFF18D2848}"/>
              </a:ext>
            </a:extLst>
          </p:cNvPr>
          <p:cNvSpPr/>
          <p:nvPr/>
        </p:nvSpPr>
        <p:spPr>
          <a:xfrm>
            <a:off x="7488299" y="1903683"/>
            <a:ext cx="934094" cy="1360512"/>
          </a:xfrm>
          <a:prstGeom prst="roundRect">
            <a:avLst>
              <a:gd name="adj" fmla="val 4192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5500620" y="1878657"/>
            <a:ext cx="3924000" cy="1980000"/>
          </a:xfrm>
          <a:prstGeom prst="corner">
            <a:avLst>
              <a:gd name="adj1" fmla="val 28979"/>
              <a:gd name="adj2" fmla="val 50000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altLang="de-DE" sz="2400" b="1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70</a:t>
            </a:r>
            <a:endParaRPr lang="de-DE" altLang="de-DE" sz="2400" u="sng" dirty="0">
              <a:solidFill>
                <a:srgbClr val="000000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2" y="4850965"/>
            <a:ext cx="3800061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FEE2F3-86BF-EA57-738B-F8807CC68833}"/>
              </a:ext>
            </a:extLst>
          </p:cNvPr>
          <p:cNvSpPr/>
          <p:nvPr/>
        </p:nvSpPr>
        <p:spPr>
          <a:xfrm>
            <a:off x="92364" y="-46517"/>
            <a:ext cx="528220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1" name="Rechteck 108">
            <a:extLst>
              <a:ext uri="{FF2B5EF4-FFF2-40B4-BE49-F238E27FC236}">
                <a16:creationId xmlns:a16="http://schemas.microsoft.com/office/drawing/2014/main" id="{5264F6E9-B873-E921-852A-CACDB1500C1C}"/>
              </a:ext>
            </a:extLst>
          </p:cNvPr>
          <p:cNvSpPr/>
          <p:nvPr/>
        </p:nvSpPr>
        <p:spPr>
          <a:xfrm>
            <a:off x="2756463" y="-46517"/>
            <a:ext cx="5688322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Înmulțirea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inmultzirea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3689D5-A196-C7B9-B882-31BA76A05D3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7272070" y="432365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0DA926-A47A-ACE6-A861-83370E8785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4264393" y="1828254"/>
            <a:ext cx="432000" cy="432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93DE1A-D4B0-9765-C007-6E7E9E5066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37795" y="5619978"/>
            <a:ext cx="468000" cy="468000"/>
          </a:xfrm>
          <a:prstGeom prst="rect">
            <a:avLst/>
          </a:prstGeom>
        </p:spPr>
      </p:pic>
      <p:pic>
        <p:nvPicPr>
          <p:cNvPr id="8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6EB3F5E6-704B-BCD9-EC5C-FA3CAD12E7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76433" y="2437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0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277442" y="1108287"/>
            <a:ext cx="6526067" cy="1653545"/>
          </a:xfrm>
          <a:prstGeom prst="roundRect">
            <a:avLst>
              <a:gd name="adj" fmla="val 76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419642" y="1256402"/>
            <a:ext cx="5726247" cy="1297745"/>
            <a:chOff x="-1549678" y="1580204"/>
            <a:chExt cx="1538582" cy="1297745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53858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stellenweise Multiplizieren mit dem </a:t>
              </a:r>
              <a:r>
                <a:rPr lang="de-DE" sz="2000" dirty="0" err="1">
                  <a:latin typeface="Comic Sans MS" panose="030F0902030302020204" pitchFamily="66" charset="0"/>
                </a:rPr>
                <a:t>Malkreuz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8" y="2161550"/>
              <a:ext cx="1538578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Înmulțirea pas cu pas cu</a:t>
              </a:r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000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produ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și parțiali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ümpartzirea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pass ku pass ku produsch partziali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803509" y="2225941"/>
            <a:ext cx="2565095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rechne die Aufgabe mit dem </a:t>
            </a:r>
            <a:r>
              <a:rPr lang="de-DE" dirty="0" err="1">
                <a:latin typeface="Comic Sans MS" panose="030F0902030302020204" pitchFamily="66" charset="0"/>
              </a:rPr>
              <a:t>Malkreuz</a:t>
            </a:r>
            <a:r>
              <a:rPr lang="de-DE" dirty="0">
                <a:latin typeface="Comic Sans MS" panose="030F0902030302020204" pitchFamily="66" charset="0"/>
              </a:rPr>
              <a:t> aus.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563903" y="4827905"/>
            <a:ext cx="3860449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calculez exercițiul cu produși parțiali.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kalkules exertschitziul ku produsch partziali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Audio Recording 16.01.2023, 19:06:39">
            <a:hlinkClick r:id="" action="ppaction://media"/>
            <a:extLst>
              <a:ext uri="{FF2B5EF4-FFF2-40B4-BE49-F238E27FC236}">
                <a16:creationId xmlns:a16="http://schemas.microsoft.com/office/drawing/2014/main" id="{56214687-A5E5-26FC-338D-EE88721DD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0699" y="1247616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56">
            <a:hlinkClick r:id="" action="ppaction://media"/>
            <a:extLst>
              <a:ext uri="{FF2B5EF4-FFF2-40B4-BE49-F238E27FC236}">
                <a16:creationId xmlns:a16="http://schemas.microsoft.com/office/drawing/2014/main" id="{DBF4B556-3C94-7C47-D7B0-CBA24E8AD3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3113" y="2247298"/>
            <a:ext cx="468000" cy="468000"/>
          </a:xfrm>
          <a:prstGeom prst="rect">
            <a:avLst/>
          </a:prstGeom>
        </p:spPr>
      </p:pic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9F8970-72DA-2F22-3922-FC8CA789F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2104"/>
              </p:ext>
            </p:extLst>
          </p:nvPr>
        </p:nvGraphicFramePr>
        <p:xfrm>
          <a:off x="470885" y="4138064"/>
          <a:ext cx="4007636" cy="181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909">
                  <a:extLst>
                    <a:ext uri="{9D8B030D-6E8A-4147-A177-3AD203B41FA5}">
                      <a16:colId xmlns:a16="http://schemas.microsoft.com/office/drawing/2014/main" val="339433820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793187184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173998882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629823873"/>
                    </a:ext>
                  </a:extLst>
                </a:gridCol>
              </a:tblGrid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·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10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3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6952195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10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130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315763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8B50"/>
                          </a:solidFill>
                        </a:rPr>
                        <a:t>  </a:t>
                      </a:r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6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60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18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  78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7032054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160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48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208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4333"/>
                  </a:ext>
                </a:extLst>
              </a:tr>
            </a:tbl>
          </a:graphicData>
        </a:graphic>
      </p:graphicFrame>
      <p:sp>
        <p:nvSpPr>
          <p:cNvPr id="29" name="Textfeld 28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558972" y="3459062"/>
            <a:ext cx="3205215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16 </a:t>
            </a:r>
            <a:r>
              <a:rPr lang="de-DE" sz="2400" b="1" dirty="0">
                <a:latin typeface="Comic Sans MS" panose="030F0902030302020204" pitchFamily="66" charset="0"/>
              </a:rPr>
              <a:t>·</a:t>
            </a:r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 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dirty="0">
                <a:solidFill>
                  <a:schemeClr val="accent3"/>
                </a:solidFill>
                <a:latin typeface="Comic Sans MS" panose="030F0902030302020204" pitchFamily="66" charset="0"/>
                <a:sym typeface="Wingdings"/>
              </a:rPr>
              <a:t>13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= 208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51A5F15-1CE5-BCAD-5107-C8E62F5111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581" y="3827274"/>
            <a:ext cx="1175281" cy="1579479"/>
          </a:xfrm>
          <a:prstGeom prst="rect">
            <a:avLst/>
          </a:prstGeom>
        </p:spPr>
      </p:pic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18BE9253-B9C8-B590-0C45-B639D4D0C923}"/>
              </a:ext>
            </a:extLst>
          </p:cNvPr>
          <p:cNvSpPr/>
          <p:nvPr/>
        </p:nvSpPr>
        <p:spPr>
          <a:xfrm>
            <a:off x="6992688" y="2154733"/>
            <a:ext cx="2635870" cy="1147901"/>
          </a:xfrm>
          <a:prstGeom prst="wedgeRoundRectCallout">
            <a:avLst>
              <a:gd name="adj1" fmla="val 21899"/>
              <a:gd name="adj2" fmla="val 700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0952BB01-912D-8B7B-6F2E-BA8899145D2D}"/>
              </a:ext>
            </a:extLst>
          </p:cNvPr>
          <p:cNvSpPr/>
          <p:nvPr/>
        </p:nvSpPr>
        <p:spPr>
          <a:xfrm>
            <a:off x="4681046" y="4672151"/>
            <a:ext cx="3658535" cy="1516362"/>
          </a:xfrm>
          <a:prstGeom prst="wedgeRoundRectCallout">
            <a:avLst>
              <a:gd name="adj1" fmla="val 55433"/>
              <a:gd name="adj2" fmla="val -3643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5F71C5-4C7A-DC98-DF46-7BE9777C2A40}"/>
              </a:ext>
            </a:extLst>
          </p:cNvPr>
          <p:cNvSpPr/>
          <p:nvPr/>
        </p:nvSpPr>
        <p:spPr>
          <a:xfrm>
            <a:off x="92364" y="-46517"/>
            <a:ext cx="528220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1" name="Rechteck 108">
            <a:extLst>
              <a:ext uri="{FF2B5EF4-FFF2-40B4-BE49-F238E27FC236}">
                <a16:creationId xmlns:a16="http://schemas.microsoft.com/office/drawing/2014/main" id="{BC13196F-5ED0-8012-284F-6FBED30887B4}"/>
              </a:ext>
            </a:extLst>
          </p:cNvPr>
          <p:cNvSpPr/>
          <p:nvPr/>
        </p:nvSpPr>
        <p:spPr>
          <a:xfrm>
            <a:off x="2756463" y="-46517"/>
            <a:ext cx="5688322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Înmulțirea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inmultzirea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36259E-9192-26AC-EF61-E18953315B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7272070" y="432365"/>
            <a:ext cx="360000" cy="36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E4F7FC-748E-5347-7071-F3062F78C6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6222455" y="2047078"/>
            <a:ext cx="432000" cy="432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F934E6-F894-ADFE-2E8B-78F3E54FD73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772466" y="5701149"/>
            <a:ext cx="487363" cy="487363"/>
          </a:xfrm>
          <a:prstGeom prst="rect">
            <a:avLst/>
          </a:prstGeom>
        </p:spPr>
      </p:pic>
      <p:pic>
        <p:nvPicPr>
          <p:cNvPr id="8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6C9A58D8-084D-1D6C-3A4A-0F7D682F23D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76433" y="2437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33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280</Words>
  <Application>Microsoft Office PowerPoint</Application>
  <PresentationFormat>A4-Papier (210 x 297 mm)</PresentationFormat>
  <Paragraphs>73</Paragraphs>
  <Slides>4</Slides>
  <Notes>2</Notes>
  <HiddenSlides>0</HiddenSlides>
  <MMClips>32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72</cp:revision>
  <cp:lastPrinted>2022-05-18T12:46:11Z</cp:lastPrinted>
  <dcterms:created xsi:type="dcterms:W3CDTF">2022-05-10T12:43:55Z</dcterms:created>
  <dcterms:modified xsi:type="dcterms:W3CDTF">2023-08-02T08:35:05Z</dcterms:modified>
</cp:coreProperties>
</file>