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7" r:id="rId2"/>
    <p:sldId id="301" r:id="rId3"/>
    <p:sldId id="298" r:id="rId4"/>
    <p:sldId id="302" r:id="rId5"/>
    <p:sldId id="299" r:id="rId6"/>
    <p:sldId id="303" r:id="rId7"/>
    <p:sldId id="304" r:id="rId8"/>
    <p:sldId id="300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DD5054"/>
    <a:srgbClr val="008B50"/>
    <a:srgbClr val="317A85"/>
    <a:srgbClr val="C0220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5E991-0C51-449E-B7D2-4CD22EC1984E}" v="2" dt="2023-08-30T12:41:5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7" autoAdjust="0"/>
    <p:restoredTop sz="95859"/>
  </p:normalViewPr>
  <p:slideViewPr>
    <p:cSldViewPr snapToGrid="0" snapToObjects="1">
      <p:cViewPr varScale="1">
        <p:scale>
          <a:sx n="105" d="100"/>
          <a:sy n="105" d="100"/>
        </p:scale>
        <p:origin x="200" y="3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9FD5E991-0C51-449E-B7D2-4CD22EC1984E}"/>
    <pc:docChg chg="custSel modSld">
      <pc:chgData name="Jonna Rombeck" userId="04ba114fcc6e15a1" providerId="LiveId" clId="{9FD5E991-0C51-449E-B7D2-4CD22EC1984E}" dt="2023-08-30T12:46:35.519" v="139" actId="207"/>
      <pc:docMkLst>
        <pc:docMk/>
      </pc:docMkLst>
      <pc:sldChg chg="addSp modSp mod modAnim">
        <pc:chgData name="Jonna Rombeck" userId="04ba114fcc6e15a1" providerId="LiveId" clId="{9FD5E991-0C51-449E-B7D2-4CD22EC1984E}" dt="2023-08-30T12:41:55.637" v="60" actId="1076"/>
        <pc:sldMkLst>
          <pc:docMk/>
          <pc:sldMk cId="2920508753" sldId="277"/>
        </pc:sldMkLst>
        <pc:spChg chg="mod">
          <ac:chgData name="Jonna Rombeck" userId="04ba114fcc6e15a1" providerId="LiveId" clId="{9FD5E991-0C51-449E-B7D2-4CD22EC1984E}" dt="2023-08-30T12:41:47.388" v="59" actId="1076"/>
          <ac:spMkLst>
            <pc:docMk/>
            <pc:sldMk cId="2920508753" sldId="277"/>
            <ac:spMk id="4" creationId="{D0FC4DAD-F676-4F0D-24C9-0FE8F295E8BE}"/>
          </ac:spMkLst>
        </pc:spChg>
        <pc:picChg chg="add mod">
          <ac:chgData name="Jonna Rombeck" userId="04ba114fcc6e15a1" providerId="LiveId" clId="{9FD5E991-0C51-449E-B7D2-4CD22EC1984E}" dt="2023-08-30T12:41:55.637" v="60" actId="1076"/>
          <ac:picMkLst>
            <pc:docMk/>
            <pc:sldMk cId="2920508753" sldId="277"/>
            <ac:picMk id="12" creationId="{405481B7-C724-5B9B-C93A-9C7052380F64}"/>
          </ac:picMkLst>
        </pc:picChg>
      </pc:sldChg>
      <pc:sldChg chg="addSp modSp mod modAnim">
        <pc:chgData name="Jonna Rombeck" userId="04ba114fcc6e15a1" providerId="LiveId" clId="{9FD5E991-0C51-449E-B7D2-4CD22EC1984E}" dt="2023-08-30T12:46:35.519" v="139" actId="207"/>
        <pc:sldMkLst>
          <pc:docMk/>
          <pc:sldMk cId="3684680606" sldId="301"/>
        </pc:sldMkLst>
        <pc:spChg chg="mod">
          <ac:chgData name="Jonna Rombeck" userId="04ba114fcc6e15a1" providerId="LiveId" clId="{9FD5E991-0C51-449E-B7D2-4CD22EC1984E}" dt="2023-08-30T12:46:35.519" v="139" actId="207"/>
          <ac:spMkLst>
            <pc:docMk/>
            <pc:sldMk cId="3684680606" sldId="301"/>
            <ac:spMk id="35" creationId="{487E994C-174F-C86F-2550-32BFD232A865}"/>
          </ac:spMkLst>
        </pc:spChg>
        <pc:picChg chg="add mod">
          <ac:chgData name="Jonna Rombeck" userId="04ba114fcc6e15a1" providerId="LiveId" clId="{9FD5E991-0C51-449E-B7D2-4CD22EC1984E}" dt="2023-08-30T12:41:58.942" v="61"/>
          <ac:picMkLst>
            <pc:docMk/>
            <pc:sldMk cId="3684680606" sldId="301"/>
            <ac:picMk id="2" creationId="{91EDC71C-508D-5F0F-D74A-88699FDD37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Zahlenstrahlbild mit 3 Fünfersprüngen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Bild Zahlenstrahl bis 10 mit 5 Zweiersprüngen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8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7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71FC5-142E-BAFA-65AA-01D5E102E3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08" y="172462"/>
            <a:ext cx="1178601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jpg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microsoft.com/office/2007/relationships/media" Target="../media/media7.m4a"/><Relationship Id="rId21" Type="http://schemas.openxmlformats.org/officeDocument/2006/relationships/image" Target="../media/image7.png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audio" Target="../media/media4.m4a"/><Relationship Id="rId11" Type="http://schemas.microsoft.com/office/2007/relationships/media" Target="../media/media10.m4a"/><Relationship Id="rId5" Type="http://schemas.microsoft.com/office/2007/relationships/media" Target="../media/media4.m4a"/><Relationship Id="rId15" Type="http://schemas.openxmlformats.org/officeDocument/2006/relationships/image" Target="../media/image2.jpg"/><Relationship Id="rId10" Type="http://schemas.openxmlformats.org/officeDocument/2006/relationships/audio" Target="../media/media9.m4a"/><Relationship Id="rId19" Type="http://schemas.openxmlformats.org/officeDocument/2006/relationships/image" Target="../media/image13.png"/><Relationship Id="rId4" Type="http://schemas.openxmlformats.org/officeDocument/2006/relationships/audio" Target="../media/media7.m4a"/><Relationship Id="rId9" Type="http://schemas.microsoft.com/office/2007/relationships/media" Target="../media/media9.m4a"/><Relationship Id="rId14" Type="http://schemas.openxmlformats.org/officeDocument/2006/relationships/image" Target="../media/image9.jp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15.png"/><Relationship Id="rId18" Type="http://schemas.openxmlformats.org/officeDocument/2006/relationships/image" Target="../media/image18.jp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png"/><Relationship Id="rId2" Type="http://schemas.openxmlformats.org/officeDocument/2006/relationships/audio" Target="../media/media11.m4a"/><Relationship Id="rId16" Type="http://schemas.openxmlformats.org/officeDocument/2006/relationships/image" Target="../media/image17.png"/><Relationship Id="rId20" Type="http://schemas.openxmlformats.org/officeDocument/2006/relationships/image" Target="../media/image8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2.xml"/><Relationship Id="rId5" Type="http://schemas.microsoft.com/office/2007/relationships/media" Target="../media/media13.m4a"/><Relationship Id="rId15" Type="http://schemas.openxmlformats.org/officeDocument/2006/relationships/image" Target="../media/image16.jpg"/><Relationship Id="rId10" Type="http://schemas.openxmlformats.org/officeDocument/2006/relationships/audio" Target="../media/media15.m4a"/><Relationship Id="rId19" Type="http://schemas.openxmlformats.org/officeDocument/2006/relationships/image" Target="../media/image7.png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7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image" Target="../media/image19.jp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2.xml"/><Relationship Id="rId5" Type="http://schemas.microsoft.com/office/2007/relationships/media" Target="../media/media17.m4a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openxmlformats.org/officeDocument/2006/relationships/image" Target="../media/image18.jpg"/><Relationship Id="rId3" Type="http://schemas.microsoft.com/office/2007/relationships/media" Target="../media/media21.m4a"/><Relationship Id="rId7" Type="http://schemas.microsoft.com/office/2007/relationships/media" Target="../media/media23.m4a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8.png"/><Relationship Id="rId2" Type="http://schemas.openxmlformats.org/officeDocument/2006/relationships/audio" Target="../media/media20.m4a"/><Relationship Id="rId16" Type="http://schemas.openxmlformats.org/officeDocument/2006/relationships/image" Target="../media/image7.png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slideLayout" Target="../slideLayouts/slideLayout2.xml"/><Relationship Id="rId5" Type="http://schemas.microsoft.com/office/2007/relationships/media" Target="../media/media22.m4a"/><Relationship Id="rId15" Type="http://schemas.openxmlformats.org/officeDocument/2006/relationships/image" Target="../media/image2.jpg"/><Relationship Id="rId10" Type="http://schemas.openxmlformats.org/officeDocument/2006/relationships/audio" Target="../media/media24.m4a"/><Relationship Id="rId4" Type="http://schemas.openxmlformats.org/officeDocument/2006/relationships/audio" Target="../media/media21.m4a"/><Relationship Id="rId9" Type="http://schemas.microsoft.com/office/2007/relationships/media" Target="../media/media24.m4a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13" Type="http://schemas.openxmlformats.org/officeDocument/2006/relationships/image" Target="../media/image21.jpg"/><Relationship Id="rId18" Type="http://schemas.openxmlformats.org/officeDocument/2006/relationships/image" Target="../media/image8.png"/><Relationship Id="rId3" Type="http://schemas.microsoft.com/office/2007/relationships/media" Target="../media/media25.m4a"/><Relationship Id="rId7" Type="http://schemas.microsoft.com/office/2007/relationships/media" Target="../media/media27.m4a"/><Relationship Id="rId12" Type="http://schemas.openxmlformats.org/officeDocument/2006/relationships/image" Target="../media/image16.jpg"/><Relationship Id="rId17" Type="http://schemas.openxmlformats.org/officeDocument/2006/relationships/image" Target="../media/image7.png"/><Relationship Id="rId2" Type="http://schemas.openxmlformats.org/officeDocument/2006/relationships/audio" Target="../media/media20.m4a"/><Relationship Id="rId16" Type="http://schemas.openxmlformats.org/officeDocument/2006/relationships/image" Target="../media/image20.png"/><Relationship Id="rId1" Type="http://schemas.microsoft.com/office/2007/relationships/media" Target="../media/media20.m4a"/><Relationship Id="rId6" Type="http://schemas.openxmlformats.org/officeDocument/2006/relationships/audio" Target="../media/media26.m4a"/><Relationship Id="rId11" Type="http://schemas.openxmlformats.org/officeDocument/2006/relationships/slideLayout" Target="../slideLayouts/slideLayout2.xml"/><Relationship Id="rId5" Type="http://schemas.microsoft.com/office/2007/relationships/media" Target="../media/media26.m4a"/><Relationship Id="rId15" Type="http://schemas.openxmlformats.org/officeDocument/2006/relationships/image" Target="../media/image23.jpg"/><Relationship Id="rId10" Type="http://schemas.openxmlformats.org/officeDocument/2006/relationships/audio" Target="../media/media28.m4a"/><Relationship Id="rId4" Type="http://schemas.openxmlformats.org/officeDocument/2006/relationships/audio" Target="../media/media25.m4a"/><Relationship Id="rId9" Type="http://schemas.microsoft.com/office/2007/relationships/media" Target="../media/media28.m4a"/><Relationship Id="rId1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openxmlformats.org/officeDocument/2006/relationships/image" Target="../media/image5.jp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8.png"/><Relationship Id="rId2" Type="http://schemas.openxmlformats.org/officeDocument/2006/relationships/audio" Target="../media/media29.m4a"/><Relationship Id="rId16" Type="http://schemas.openxmlformats.org/officeDocument/2006/relationships/image" Target="../media/image7.png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openxmlformats.org/officeDocument/2006/relationships/slideLayout" Target="../slideLayouts/slideLayout2.xml"/><Relationship Id="rId5" Type="http://schemas.microsoft.com/office/2007/relationships/media" Target="../media/media31.m4a"/><Relationship Id="rId15" Type="http://schemas.openxmlformats.org/officeDocument/2006/relationships/image" Target="../media/image20.png"/><Relationship Id="rId10" Type="http://schemas.openxmlformats.org/officeDocument/2006/relationships/audio" Target="../media/media33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3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audio" Target="../media/media35.m4a"/><Relationship Id="rId11" Type="http://schemas.openxmlformats.org/officeDocument/2006/relationships/image" Target="../media/image7.png"/><Relationship Id="rId5" Type="http://schemas.microsoft.com/office/2007/relationships/media" Target="../media/media35.m4a"/><Relationship Id="rId10" Type="http://schemas.openxmlformats.org/officeDocument/2006/relationships/image" Target="../media/image9.jpg"/><Relationship Id="rId4" Type="http://schemas.openxmlformats.org/officeDocument/2006/relationships/audio" Target="../media/media34.m4a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36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audio" Target="../media/media37.m4a"/><Relationship Id="rId11" Type="http://schemas.openxmlformats.org/officeDocument/2006/relationships/image" Target="../media/image7.png"/><Relationship Id="rId5" Type="http://schemas.microsoft.com/office/2007/relationships/media" Target="../media/media37.m4a"/><Relationship Id="rId10" Type="http://schemas.openxmlformats.org/officeDocument/2006/relationships/image" Target="../media/image25.png"/><Relationship Id="rId4" Type="http://schemas.openxmlformats.org/officeDocument/2006/relationships/audio" Target="../media/media36.m4a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7A0D65D-88A1-9FBC-98B3-7CBB2D376649}"/>
              </a:ext>
            </a:extLst>
          </p:cNvPr>
          <p:cNvSpPr/>
          <p:nvPr/>
        </p:nvSpPr>
        <p:spPr>
          <a:xfrm>
            <a:off x="1061964" y="4557422"/>
            <a:ext cx="3840321" cy="1932206"/>
          </a:xfrm>
          <a:prstGeom prst="wedgeRoundRectCallout">
            <a:avLst>
              <a:gd name="adj1" fmla="val -39176"/>
              <a:gd name="adj2" fmla="val -6170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6021323" y="1103787"/>
            <a:ext cx="267630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</a:t>
            </a:r>
            <a:r>
              <a:rPr lang="de-DE" sz="1600" b="0" i="0" u="none" strike="noStrike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5 Plättchen 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lege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3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dazu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Zusammen sind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es dann 8 Plättchen.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555276" y="4595462"/>
            <a:ext cx="3570970" cy="185612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ro-RO" altLang="de-DE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 plăcuțe 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adaug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2000" dirty="0">
                <a:solidFill>
                  <a:srgbClr val="DD505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 plăcuțe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Împreună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sunt 8 plăcuțe.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 tschintsch plakutze schi adaug trej plakutze. Ümpreuna ssunt opt plakutze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DEA8E0-7B5F-1E20-571F-32D2E0D0C3E1}"/>
              </a:ext>
            </a:extLst>
          </p:cNvPr>
          <p:cNvSpPr txBox="1"/>
          <p:nvPr/>
        </p:nvSpPr>
        <p:spPr>
          <a:xfrm>
            <a:off x="667487" y="1327650"/>
            <a:ext cx="276151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Zu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 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füge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ich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6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hinzu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Insgesamt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es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dann 10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Plättchen.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055D27-2ABA-28C1-7680-20FD9B9835B2}"/>
              </a:ext>
            </a:extLst>
          </p:cNvPr>
          <p:cNvSpPr txBox="1"/>
          <p:nvPr/>
        </p:nvSpPr>
        <p:spPr>
          <a:xfrm>
            <a:off x="1177207" y="4613719"/>
            <a:ext cx="3629931" cy="185612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Adaug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2000" dirty="0">
                <a:solidFill>
                  <a:srgbClr val="DD505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 plăcuțe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ro-RO" altLang="de-DE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plăcuțe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 total 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sunt 10 plăcuțe.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adaug schasse plakutze la patru plakutze. In total ssunt setsche plakutze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B7103A-F99A-8C55-1907-159B4240003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b="4401"/>
          <a:stretch/>
        </p:blipFill>
        <p:spPr>
          <a:xfrm>
            <a:off x="326230" y="2918680"/>
            <a:ext cx="1013968" cy="16250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77AFABE-B7BC-5B8C-1FF0-9D29EFE632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803370" y="3123207"/>
            <a:ext cx="216000" cy="21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8863061-FE74-AA65-9FFE-803CC2DA65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614481" y="3123207"/>
            <a:ext cx="216000" cy="216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653F7-BE96-13BB-8793-8A464513C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075886" y="3123207"/>
            <a:ext cx="216000" cy="21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AD2744-E8F6-81FF-4806-5DD248685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350334" y="3123207"/>
            <a:ext cx="216000" cy="2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2ACF156-C032-2E8B-DA03-3B22EF0D64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3908" y="3358248"/>
            <a:ext cx="216000" cy="21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C5A3BB5-ED74-5288-0A16-6297D6D5D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1206" y="3358248"/>
            <a:ext cx="216000" cy="21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27A8FA7-97B1-3CAB-14A9-0590BC81EF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1174" y="3358248"/>
            <a:ext cx="216000" cy="216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4B8B41D-AD9B-AF97-E8D2-0B55F4A099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40412" y="3358248"/>
            <a:ext cx="216000" cy="216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CD6DD3-5C06-B40B-A79E-387669F4AB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7647" y="3358248"/>
            <a:ext cx="216000" cy="21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71F6F8-C07C-3E0F-6F45-5C5C6AD086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9227" y="3358248"/>
            <a:ext cx="216000" cy="216000"/>
          </a:xfrm>
          <a:prstGeom prst="rect">
            <a:avLst/>
          </a:prstGeom>
        </p:spPr>
      </p:pic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EFEA095E-A07C-9106-9DF1-3AA60FBF59EF}"/>
              </a:ext>
            </a:extLst>
          </p:cNvPr>
          <p:cNvSpPr/>
          <p:nvPr/>
        </p:nvSpPr>
        <p:spPr>
          <a:xfrm>
            <a:off x="510404" y="1258960"/>
            <a:ext cx="3102665" cy="1504758"/>
          </a:xfrm>
          <a:prstGeom prst="wedgeRoundRectCallout">
            <a:avLst>
              <a:gd name="adj1" fmla="val -22563"/>
              <a:gd name="adj2" fmla="val 655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ADAFEAE-28D2-0F4F-58E7-638D45A143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50124" y="2982995"/>
            <a:ext cx="216000" cy="216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2952A97-AD4A-DCB9-1EA0-4D2BED9686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053566" y="2982995"/>
            <a:ext cx="216000" cy="216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75270DA-52C4-BB1B-FF2D-E0A8ED31E0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521481" y="2982995"/>
            <a:ext cx="216000" cy="216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6655121-CDE7-EE09-97D8-9AA7B5AAD4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789419" y="2982995"/>
            <a:ext cx="216000" cy="216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AEE7E11-A4AE-1B5F-C2E0-6448B90119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1481" y="3358248"/>
            <a:ext cx="216000" cy="216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D2EFD1-2118-8C09-A421-91FD20D92A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2838" y="3358248"/>
            <a:ext cx="216000" cy="216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51D383A-88F5-35D0-CCB9-E80E8D333A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0124" y="3358248"/>
            <a:ext cx="216000" cy="216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7984C51-B95C-1D26-9AA6-3F56C1FA36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321504" y="2982995"/>
            <a:ext cx="216000" cy="216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769B3F5-EDF7-1925-5FFB-8EBC480A76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1748" y="2850348"/>
            <a:ext cx="901700" cy="1447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0FC4DAD-F676-4F0D-24C9-0FE8F295E8BE}"/>
              </a:ext>
            </a:extLst>
          </p:cNvPr>
          <p:cNvSpPr/>
          <p:nvPr/>
        </p:nvSpPr>
        <p:spPr>
          <a:xfrm>
            <a:off x="160748" y="201977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498E96-EA93-364C-75D0-78D729CE42B5}"/>
              </a:ext>
            </a:extLst>
          </p:cNvPr>
          <p:cNvSpPr/>
          <p:nvPr/>
        </p:nvSpPr>
        <p:spPr>
          <a:xfrm>
            <a:off x="2122825" y="14827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</a:t>
            </a:r>
            <a:r>
              <a:rPr lang="de-DE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8659A4A8-D322-0F2E-9AF3-95CA02C36331}"/>
              </a:ext>
            </a:extLst>
          </p:cNvPr>
          <p:cNvSpPr/>
          <p:nvPr/>
        </p:nvSpPr>
        <p:spPr>
          <a:xfrm>
            <a:off x="5902490" y="1133962"/>
            <a:ext cx="3102665" cy="1504758"/>
          </a:xfrm>
          <a:prstGeom prst="wedgeRoundRectCallout">
            <a:avLst>
              <a:gd name="adj1" fmla="val 34787"/>
              <a:gd name="adj2" fmla="val 7372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49987806-C1B2-F520-C0DF-3FA09700DF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3617043" y="3401759"/>
            <a:ext cx="914221" cy="139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0CB9D8F-3EBA-22F8-5777-918F545358FD}"/>
              </a:ext>
            </a:extLst>
          </p:cNvPr>
          <p:cNvSpPr/>
          <p:nvPr/>
        </p:nvSpPr>
        <p:spPr>
          <a:xfrm>
            <a:off x="5512001" y="4543772"/>
            <a:ext cx="3883595" cy="1945856"/>
          </a:xfrm>
          <a:prstGeom prst="wedgeRoundRectCallout">
            <a:avLst>
              <a:gd name="adj1" fmla="val 29483"/>
              <a:gd name="adj2" fmla="val -7313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2">
            <a:extLst>
              <a:ext uri="{FF2B5EF4-FFF2-40B4-BE49-F238E27FC236}">
                <a16:creationId xmlns:a16="http://schemas.microsoft.com/office/drawing/2014/main" id="{B875CCCA-D5DC-7954-988E-2B27647AE47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6396486" y="3398005"/>
            <a:ext cx="863901" cy="132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174205-1246-53F7-531A-B4433A5ED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080001" y="259955"/>
            <a:ext cx="432000" cy="432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CB7369-4330-1267-4EC4-5C615F838E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435227" y="6090024"/>
            <a:ext cx="360000" cy="360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1008C6-C7DB-DFAA-AA6C-D9DE4D272A8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900921" y="5973348"/>
            <a:ext cx="360000" cy="360000"/>
          </a:xfrm>
          <a:prstGeom prst="rect">
            <a:avLst/>
          </a:prstGeom>
        </p:spPr>
      </p:pic>
      <p:pic>
        <p:nvPicPr>
          <p:cNvPr id="12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405481B7-C724-5B9B-C93A-9C7052380F6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2366" y="218757"/>
            <a:ext cx="468000" cy="468000"/>
          </a:xfrm>
          <a:prstGeom prst="rect">
            <a:avLst/>
          </a:prstGeom>
        </p:spPr>
      </p:pic>
      <p:pic>
        <p:nvPicPr>
          <p:cNvPr id="21" name="Neue Aufnahme 435.m4a">
            <a:hlinkClick r:id="" action="ppaction://media"/>
            <a:extLst>
              <a:ext uri="{FF2B5EF4-FFF2-40B4-BE49-F238E27FC236}">
                <a16:creationId xmlns:a16="http://schemas.microsoft.com/office/drawing/2014/main" id="{CB0AF702-E44C-D313-30F1-4D7A03DBC6F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3746" y="2071854"/>
            <a:ext cx="468000" cy="468000"/>
          </a:xfrm>
          <a:prstGeom prst="rect">
            <a:avLst/>
          </a:prstGeom>
        </p:spPr>
      </p:pic>
      <p:pic>
        <p:nvPicPr>
          <p:cNvPr id="23" name="Neue Aufnahme 449.m4a">
            <a:hlinkClick r:id="" action="ppaction://media"/>
            <a:extLst>
              <a:ext uri="{FF2B5EF4-FFF2-40B4-BE49-F238E27FC236}">
                <a16:creationId xmlns:a16="http://schemas.microsoft.com/office/drawing/2014/main" id="{34F58764-DB69-8932-2AA4-A3AF78B24B5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1001" y="22803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87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211F3A4-E173-A90F-FF47-E1F04C22BB68}"/>
              </a:ext>
            </a:extLst>
          </p:cNvPr>
          <p:cNvSpPr txBox="1"/>
          <p:nvPr/>
        </p:nvSpPr>
        <p:spPr>
          <a:xfrm>
            <a:off x="638889" y="1119142"/>
            <a:ext cx="360323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4</a:t>
            </a:r>
            <a:r>
              <a:rPr lang="de-DE" sz="1600" b="0" i="0" u="none" strike="noStrike" dirty="0">
                <a:solidFill>
                  <a:srgbClr val="00B05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grüne </a:t>
            </a:r>
            <a:r>
              <a:rPr lang="de-DE" sz="1600" dirty="0">
                <a:latin typeface="Comic Sans MS" panose="030F0902030302020204" pitchFamily="66" charset="0"/>
              </a:rPr>
              <a:t>und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</a:t>
            </a:r>
            <a:r>
              <a:rPr lang="de-DE" sz="1600" dirty="0">
                <a:solidFill>
                  <a:srgbClr val="C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rote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usammen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es 8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F028E5-5460-B72F-0065-941DE6C69695}"/>
              </a:ext>
            </a:extLst>
          </p:cNvPr>
          <p:cNvSpPr txBox="1"/>
          <p:nvPr/>
        </p:nvSpPr>
        <p:spPr>
          <a:xfrm>
            <a:off x="694444" y="4495552"/>
            <a:ext cx="3603236" cy="185612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ursuleți verzi 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ro-RO" altLang="de-DE" sz="20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ursuleți roșii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Împreună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sunt 8 ursuleți.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 patru urssuletz wersi schi patru urssuletz roschi. Ümpreuna sunt opt urssuletz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372C8E-4FDD-FD83-1E96-8E97B01949F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891" t="59315" r="74262" b="8509"/>
          <a:stretch/>
        </p:blipFill>
        <p:spPr>
          <a:xfrm>
            <a:off x="1771151" y="2753301"/>
            <a:ext cx="827571" cy="893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D1D329-3CA3-8CCB-215B-3F3A1CDD474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208" t="52569" r="52616" b="6615"/>
          <a:stretch/>
        </p:blipFill>
        <p:spPr>
          <a:xfrm>
            <a:off x="2968381" y="2700960"/>
            <a:ext cx="804825" cy="1032986"/>
          </a:xfrm>
          <a:prstGeom prst="rect">
            <a:avLst/>
          </a:prstGeom>
        </p:spPr>
      </p:pic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B897535D-FA6B-0F2A-B9DB-6E8FFC72A23A}"/>
              </a:ext>
            </a:extLst>
          </p:cNvPr>
          <p:cNvSpPr/>
          <p:nvPr/>
        </p:nvSpPr>
        <p:spPr>
          <a:xfrm>
            <a:off x="652422" y="4415343"/>
            <a:ext cx="3840321" cy="1945856"/>
          </a:xfrm>
          <a:prstGeom prst="wedgeRoundRectCallout">
            <a:avLst>
              <a:gd name="adj1" fmla="val -34956"/>
              <a:gd name="adj2" fmla="val -628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CDF90931-EC7C-EE59-7029-91AA4F1EA45A}"/>
              </a:ext>
            </a:extLst>
          </p:cNvPr>
          <p:cNvSpPr/>
          <p:nvPr/>
        </p:nvSpPr>
        <p:spPr>
          <a:xfrm>
            <a:off x="652422" y="1062920"/>
            <a:ext cx="3687280" cy="1244537"/>
          </a:xfrm>
          <a:prstGeom prst="wedgeRoundRectCallout">
            <a:avLst>
              <a:gd name="adj1" fmla="val -33531"/>
              <a:gd name="adj2" fmla="val 6878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E6051A-D36D-E48B-995B-378B5FE26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9246" y="2524291"/>
            <a:ext cx="975673" cy="16356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08B02B3-BBE0-DC36-153D-0E5111DCD5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282" y="2574052"/>
            <a:ext cx="1314028" cy="1482098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462E310-78DB-35AD-2901-C4508B8D8D11}"/>
              </a:ext>
            </a:extLst>
          </p:cNvPr>
          <p:cNvGrpSpPr>
            <a:grpSpLocks noChangeAspect="1"/>
          </p:cNvGrpSpPr>
          <p:nvPr/>
        </p:nvGrpSpPr>
        <p:grpSpPr>
          <a:xfrm>
            <a:off x="7162210" y="3050323"/>
            <a:ext cx="1256044" cy="757354"/>
            <a:chOff x="7500023" y="4347600"/>
            <a:chExt cx="1671265" cy="1007719"/>
          </a:xfrm>
        </p:grpSpPr>
        <p:pic>
          <p:nvPicPr>
            <p:cNvPr id="26" name="Bild 18" descr="Bildschirmfoto 2022-11-28 um 19.16.40.png">
              <a:extLst>
                <a:ext uri="{FF2B5EF4-FFF2-40B4-BE49-F238E27FC236}">
                  <a16:creationId xmlns:a16="http://schemas.microsoft.com/office/drawing/2014/main" id="{0F655B35-E604-0648-9FBD-0CA155D3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695" y="4347600"/>
              <a:ext cx="1644202" cy="985546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78679AE-421E-278B-59E8-7C9EC28A4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091491" y="5079713"/>
              <a:ext cx="911938" cy="27560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7672392-7B25-A0CE-272D-B8AF86CB2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259350" y="4521327"/>
              <a:ext cx="911938" cy="275606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EA0F604-F266-2993-114A-137929F3D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702968" flipH="1">
              <a:off x="7500023" y="4989349"/>
              <a:ext cx="911938" cy="27560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BFE252C-55DB-41F0-F903-C53CADC81AC9}"/>
              </a:ext>
            </a:extLst>
          </p:cNvPr>
          <p:cNvGrpSpPr>
            <a:grpSpLocks noChangeAspect="1"/>
          </p:cNvGrpSpPr>
          <p:nvPr/>
        </p:nvGrpSpPr>
        <p:grpSpPr>
          <a:xfrm>
            <a:off x="5663652" y="3636197"/>
            <a:ext cx="1390863" cy="718215"/>
            <a:chOff x="5337937" y="4449786"/>
            <a:chExt cx="1926780" cy="994952"/>
          </a:xfrm>
        </p:grpSpPr>
        <p:pic>
          <p:nvPicPr>
            <p:cNvPr id="27" name="Bild 15" descr="Bildschirmfoto 2022-11-28 um 19.13.26.png">
              <a:extLst>
                <a:ext uri="{FF2B5EF4-FFF2-40B4-BE49-F238E27FC236}">
                  <a16:creationId xmlns:a16="http://schemas.microsoft.com/office/drawing/2014/main" id="{0D073801-6179-1A95-4F74-6F15907B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91" y="4459192"/>
              <a:ext cx="1703226" cy="9855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E1F3B96-004E-C9B0-F142-C211CDD3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469799" flipH="1">
              <a:off x="5337937" y="4449786"/>
              <a:ext cx="911938" cy="275606"/>
            </a:xfrm>
            <a:prstGeom prst="rect">
              <a:avLst/>
            </a:prstGeom>
          </p:spPr>
        </p:pic>
      </p:grp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79179D57-2EA2-0119-A72B-0417711F1C56}"/>
              </a:ext>
            </a:extLst>
          </p:cNvPr>
          <p:cNvSpPr/>
          <p:nvPr/>
        </p:nvSpPr>
        <p:spPr>
          <a:xfrm>
            <a:off x="4840706" y="1125316"/>
            <a:ext cx="4364631" cy="1143094"/>
          </a:xfrm>
          <a:prstGeom prst="wedgeRoundRectCallout">
            <a:avLst>
              <a:gd name="adj1" fmla="val -23794"/>
              <a:gd name="adj2" fmla="val 6567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493C4F0-F5EE-BC81-73F9-6B5CB3F0D8E4}"/>
              </a:ext>
            </a:extLst>
          </p:cNvPr>
          <p:cNvSpPr txBox="1"/>
          <p:nvPr/>
        </p:nvSpPr>
        <p:spPr>
          <a:xfrm>
            <a:off x="4840706" y="1172861"/>
            <a:ext cx="4140043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 9 Gummibärchen, Insa hat 2 Gummibärchen mehr als ich.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Insa hat also 11 Gummibärchen.</a:t>
            </a:r>
            <a:endParaRPr lang="de-DE" sz="1600" b="0" i="0" u="none" strike="noStrike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5BDCD8-E7F4-F096-2399-2816B755D6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8396999" y="2493368"/>
            <a:ext cx="1167499" cy="1253981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87E994C-174F-C86F-2550-32BFD232A865}"/>
              </a:ext>
            </a:extLst>
          </p:cNvPr>
          <p:cNvSpPr txBox="1"/>
          <p:nvPr/>
        </p:nvSpPr>
        <p:spPr>
          <a:xfrm>
            <a:off x="5153873" y="4667208"/>
            <a:ext cx="4062292" cy="15630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am 9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ursuleți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Insa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ursuleți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decât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mine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Deci Insa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de-DE" altLang="de-DE" sz="1800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ursuleți</a:t>
            </a:r>
            <a:r>
              <a:rPr lang="de-DE" altLang="de-DE" sz="18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[Jeu am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noua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Insa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doj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deküt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Detsch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Insa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unsspresetsche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83CF269-B974-6FA6-2D9B-2DFE4B3057A0}"/>
              </a:ext>
            </a:extLst>
          </p:cNvPr>
          <p:cNvSpPr/>
          <p:nvPr/>
        </p:nvSpPr>
        <p:spPr>
          <a:xfrm>
            <a:off x="5003674" y="4495552"/>
            <a:ext cx="4356894" cy="1945856"/>
          </a:xfrm>
          <a:prstGeom prst="wedgeRoundRectCallout">
            <a:avLst>
              <a:gd name="adj1" fmla="val -32471"/>
              <a:gd name="adj2" fmla="val -5609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4DFAA93-88CD-B84A-9C70-1C8263A96F68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A4EC4B7-8659-67B4-DD25-E6E5E00C9700}"/>
              </a:ext>
            </a:extLst>
          </p:cNvPr>
          <p:cNvSpPr/>
          <p:nvPr/>
        </p:nvSpPr>
        <p:spPr>
          <a:xfrm>
            <a:off x="2122825" y="14827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</a:t>
            </a:r>
            <a:r>
              <a:rPr lang="de-DE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7B45E0-6FCC-2FD7-0FDA-5C0A3E137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045082" y="238052"/>
            <a:ext cx="432000" cy="432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C787FC-C6CB-D236-148D-EF80489D6A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020186" y="5933804"/>
            <a:ext cx="360000" cy="360000"/>
          </a:xfrm>
          <a:prstGeom prst="rect">
            <a:avLst/>
          </a:prstGeom>
        </p:spPr>
      </p:pic>
      <p:pic>
        <p:nvPicPr>
          <p:cNvPr id="2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91EDC71C-508D-5F0F-D74A-88699FDD37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2366" y="218757"/>
            <a:ext cx="468000" cy="468000"/>
          </a:xfrm>
          <a:prstGeom prst="rect">
            <a:avLst/>
          </a:prstGeom>
        </p:spPr>
      </p:pic>
      <p:pic>
        <p:nvPicPr>
          <p:cNvPr id="5" name="Neue Aufnahme 450">
            <a:hlinkClick r:id="" action="ppaction://media"/>
            <a:extLst>
              <a:ext uri="{FF2B5EF4-FFF2-40B4-BE49-F238E27FC236}">
                <a16:creationId xmlns:a16="http://schemas.microsoft.com/office/drawing/2014/main" id="{F3B816B9-013A-D260-B3C7-64B2A38FFC3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6215" y="1404606"/>
            <a:ext cx="468000" cy="468000"/>
          </a:xfrm>
          <a:prstGeom prst="rect">
            <a:avLst/>
          </a:prstGeom>
        </p:spPr>
      </p:pic>
      <p:pic>
        <p:nvPicPr>
          <p:cNvPr id="12" name="Neue Aufnahme 451">
            <a:hlinkClick r:id="" action="ppaction://media"/>
            <a:extLst>
              <a:ext uri="{FF2B5EF4-FFF2-40B4-BE49-F238E27FC236}">
                <a16:creationId xmlns:a16="http://schemas.microsoft.com/office/drawing/2014/main" id="{506296FF-FBCB-E6D4-985C-36525B3B0E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7337" y="1720635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525823-A8EF-BE18-8F85-6A0A8B738DC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718343" y="59338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0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5E35D0E-FD05-EE23-E583-DFAAF0FCDB79}"/>
              </a:ext>
            </a:extLst>
          </p:cNvPr>
          <p:cNvCxnSpPr>
            <a:cxnSpLocks/>
          </p:cNvCxnSpPr>
          <p:nvPr/>
        </p:nvCxnSpPr>
        <p:spPr>
          <a:xfrm>
            <a:off x="4346545" y="3305625"/>
            <a:ext cx="0" cy="5036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ACB1230-FCA6-90E7-9299-9C4387CFA034}"/>
              </a:ext>
            </a:extLst>
          </p:cNvPr>
          <p:cNvSpPr txBox="1"/>
          <p:nvPr/>
        </p:nvSpPr>
        <p:spPr>
          <a:xfrm>
            <a:off x="497101" y="1156798"/>
            <a:ext cx="344351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9 Plättchen 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schiebe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3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nach unten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Es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bleiben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 noch 6 </a:t>
            </a:r>
            <a:r>
              <a:rPr lang="de-DE" sz="1600" dirty="0"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Plättchen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übrig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FFB8D0-9BF4-A320-C243-8DF0FCC2ABE7}"/>
              </a:ext>
            </a:extLst>
          </p:cNvPr>
          <p:cNvSpPr txBox="1"/>
          <p:nvPr/>
        </p:nvSpPr>
        <p:spPr>
          <a:xfrm>
            <a:off x="5524806" y="4489556"/>
            <a:ext cx="3464044" cy="201894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deja </a:t>
            </a:r>
            <a:r>
              <a:rPr lang="ro-RO" altLang="de-DE" dirty="0">
                <a:solidFill>
                  <a:srgbClr val="DD505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 plăcuțe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 total am nevoie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10.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 lipsesc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încă </a:t>
            </a:r>
            <a:r>
              <a:rPr lang="ro-RO" altLang="de-DE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plăcuțe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 dedscha schasse plakutze. Ün total am newoie de setsche.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ai lipssessk ünka patru plakutze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038A20-FD9B-81CE-0940-5CE962FCC3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0206" y="3047293"/>
            <a:ext cx="3284691" cy="3618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5704F-3077-2648-725C-EF067B4F81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0504" y="3099360"/>
            <a:ext cx="259200" cy="259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8640E1-2CA2-399F-F9FC-879CD15A6D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4119" y="3099360"/>
            <a:ext cx="259200" cy="259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F8AEBA-34DD-472A-BD60-3CF6175671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7734" y="3099360"/>
            <a:ext cx="259200" cy="259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F23BB4D-E1F9-71EE-86A8-EE48D4B9DD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11349" y="3098599"/>
            <a:ext cx="259200" cy="259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5E7BA41-22DE-9956-FC36-2F3F4EB173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3962" y="3098599"/>
            <a:ext cx="259200" cy="259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331230F-045C-5377-A7F5-42FF28C698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3358" y="3098599"/>
            <a:ext cx="259200" cy="2592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AB56A2B-407E-286E-13AE-886C80B96E11}"/>
              </a:ext>
            </a:extLst>
          </p:cNvPr>
          <p:cNvSpPr txBox="1"/>
          <p:nvPr/>
        </p:nvSpPr>
        <p:spPr>
          <a:xfrm>
            <a:off x="5284683" y="1321673"/>
            <a:ext cx="2858072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habe</a:t>
            </a:r>
            <a:r>
              <a:rPr lang="de-DE" sz="1600" dirty="0">
                <a:latin typeface="Comic Sans MS" panose="030F0902030302020204" pitchFamily="66" charset="0"/>
              </a:rPr>
              <a:t> schon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</a:rPr>
              <a:t>6 Plättchen</a:t>
            </a:r>
            <a:r>
              <a:rPr lang="de-DE" sz="1600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Insgesamt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b="1" dirty="0">
                <a:latin typeface="Comic Sans MS" panose="030F0902030302020204" pitchFamily="66" charset="0"/>
              </a:rPr>
              <a:t>brauche</a:t>
            </a:r>
            <a:r>
              <a:rPr lang="de-DE" sz="1600" dirty="0">
                <a:latin typeface="Comic Sans MS" panose="030F0902030302020204" pitchFamily="66" charset="0"/>
              </a:rPr>
              <a:t> ich 10.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fehlen noch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 Plättchen</a:t>
            </a:r>
            <a:r>
              <a:rPr lang="de-DE" sz="1600" dirty="0">
                <a:solidFill>
                  <a:srgbClr val="324254"/>
                </a:solidFill>
                <a:latin typeface="Comic Sans MS" panose="030F0902030302020204" pitchFamily="66" charset="0"/>
              </a:rPr>
              <a:t>. </a:t>
            </a:r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19B9568-8C1D-5BB9-BE55-B2483E149757}"/>
              </a:ext>
            </a:extLst>
          </p:cNvPr>
          <p:cNvSpPr txBox="1"/>
          <p:nvPr/>
        </p:nvSpPr>
        <p:spPr>
          <a:xfrm>
            <a:off x="1093223" y="4562643"/>
            <a:ext cx="3554318" cy="185612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 9 plăcuțe și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împing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plăcuțe în jos. Mai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rămân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plăcuțe.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 noua plakutze schi ümping trej plakutze in dschoss. Mai ramün schasse plakutze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9C8239F9-9A08-3CE5-474B-9E235746FD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963909" y="2945471"/>
            <a:ext cx="1016566" cy="13394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1E609A-E813-A6E9-06AD-D155ED99AD04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88FE304-44BA-C31C-522F-0003DD412E85}"/>
              </a:ext>
            </a:extLst>
          </p:cNvPr>
          <p:cNvSpPr/>
          <p:nvPr/>
        </p:nvSpPr>
        <p:spPr>
          <a:xfrm>
            <a:off x="2408726" y="139669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Bild 1" descr="Ein Bild, das Handschuhe, Gitarre, Streichinstrument enthält.&#10;&#10;Automatisch generierte Beschreibung">
            <a:extLst>
              <a:ext uri="{FF2B5EF4-FFF2-40B4-BE49-F238E27FC236}">
                <a16:creationId xmlns:a16="http://schemas.microsoft.com/office/drawing/2014/main" id="{B118EC37-E7F6-20D1-DC87-A68473BDDB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892">
            <a:off x="8549674" y="3338012"/>
            <a:ext cx="966389" cy="13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9972E1A3-88EA-8F67-BD7E-AA4AC8DEE0E4}"/>
              </a:ext>
            </a:extLst>
          </p:cNvPr>
          <p:cNvSpPr/>
          <p:nvPr/>
        </p:nvSpPr>
        <p:spPr>
          <a:xfrm>
            <a:off x="1169558" y="4562643"/>
            <a:ext cx="3715890" cy="1945856"/>
          </a:xfrm>
          <a:prstGeom prst="wedgeRoundRectCallout">
            <a:avLst>
              <a:gd name="adj1" fmla="val -30474"/>
              <a:gd name="adj2" fmla="val -628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7400E0FA-DCD5-5CDA-FD9A-2E1BF9B928B7}"/>
              </a:ext>
            </a:extLst>
          </p:cNvPr>
          <p:cNvSpPr/>
          <p:nvPr/>
        </p:nvSpPr>
        <p:spPr>
          <a:xfrm>
            <a:off x="415379" y="1118817"/>
            <a:ext cx="3715889" cy="1301072"/>
          </a:xfrm>
          <a:prstGeom prst="wedgeRoundRectCallout">
            <a:avLst>
              <a:gd name="adj1" fmla="val -31537"/>
              <a:gd name="adj2" fmla="val 8071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6E64893B-6F45-C6D6-687F-53BF1DCC9A3B}"/>
              </a:ext>
            </a:extLst>
          </p:cNvPr>
          <p:cNvSpPr/>
          <p:nvPr/>
        </p:nvSpPr>
        <p:spPr>
          <a:xfrm>
            <a:off x="5420788" y="4536523"/>
            <a:ext cx="3840321" cy="1945856"/>
          </a:xfrm>
          <a:prstGeom prst="wedgeRoundRectCallout">
            <a:avLst>
              <a:gd name="adj1" fmla="val -30526"/>
              <a:gd name="adj2" fmla="val -6399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F0FF0258-902A-A6B7-33C7-2533192F28D1}"/>
              </a:ext>
            </a:extLst>
          </p:cNvPr>
          <p:cNvSpPr/>
          <p:nvPr/>
        </p:nvSpPr>
        <p:spPr>
          <a:xfrm>
            <a:off x="5230291" y="1254008"/>
            <a:ext cx="3284689" cy="1301072"/>
          </a:xfrm>
          <a:prstGeom prst="wedgeRoundRectCallout">
            <a:avLst>
              <a:gd name="adj1" fmla="val -33249"/>
              <a:gd name="adj2" fmla="val 7135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BEA14E6-CACC-EAC9-74F2-0AEBA320C3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2679" y="2866387"/>
            <a:ext cx="3284691" cy="36181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8B5CDBE-6043-6E2C-F13D-4F87E1CAEE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2977" y="2918454"/>
            <a:ext cx="259200" cy="259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0677251-90F0-6E49-4043-66D1790280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6592" y="2918454"/>
            <a:ext cx="259200" cy="259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F9FCD45-EFB8-AA55-58BE-2D82E5C233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7351" y="2918454"/>
            <a:ext cx="259200" cy="2592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3BC3547-7A53-0D17-458E-D3FCCFE4DA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3822" y="2917693"/>
            <a:ext cx="259200" cy="259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4701E1D-E256-6D7D-4D5D-FEAF210494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6435" y="2917693"/>
            <a:ext cx="259200" cy="259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CA73610-4D71-797C-7EB7-F3DEC58A6F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5831" y="2917693"/>
            <a:ext cx="259200" cy="259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E5B422E-0CF3-6D4D-70D9-00171CAF05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5013" y="3098012"/>
            <a:ext cx="259200" cy="259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E5EA45C-7AE8-4175-B8F9-348F714FB7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8628" y="3098012"/>
            <a:ext cx="259200" cy="2592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C42EDD4-77E6-0EC6-2F48-CB648C12DF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5099" y="3098012"/>
            <a:ext cx="259200" cy="259200"/>
          </a:xfrm>
          <a:prstGeom prst="rect">
            <a:avLst/>
          </a:prstGeom>
        </p:spPr>
      </p:pic>
      <p:pic>
        <p:nvPicPr>
          <p:cNvPr id="42" name="Bild 2">
            <a:extLst>
              <a:ext uri="{FF2B5EF4-FFF2-40B4-BE49-F238E27FC236}">
                <a16:creationId xmlns:a16="http://schemas.microsoft.com/office/drawing/2014/main" id="{2E6A8821-39E8-CFCE-63FA-ECD09138CF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365">
            <a:off x="3130121" y="3179223"/>
            <a:ext cx="917389" cy="14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64FF7BB-9C9F-6756-E03C-E0C25320EE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262641" y="2987593"/>
            <a:ext cx="938274" cy="130107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3AFE3B-AD20-382A-BF1A-E169D56EB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284683" y="213322"/>
            <a:ext cx="432000" cy="432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CEB689-C90B-13A7-3F87-B1BE70BC21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86659" y="5931405"/>
            <a:ext cx="487363" cy="4873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BAC02A-E288-C42C-689A-07B4B50032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37616" y="5909741"/>
            <a:ext cx="487363" cy="487363"/>
          </a:xfrm>
          <a:prstGeom prst="rect">
            <a:avLst/>
          </a:prstGeom>
        </p:spPr>
      </p:pic>
      <p:pic>
        <p:nvPicPr>
          <p:cNvPr id="3" name="Neue Aufnahme 437.m4a">
            <a:hlinkClick r:id="" action="ppaction://media"/>
            <a:extLst>
              <a:ext uri="{FF2B5EF4-FFF2-40B4-BE49-F238E27FC236}">
                <a16:creationId xmlns:a16="http://schemas.microsoft.com/office/drawing/2014/main" id="{5B06A740-BF87-1F24-9FD6-C86EC44465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628" y="1496282"/>
            <a:ext cx="468000" cy="468000"/>
          </a:xfrm>
          <a:prstGeom prst="rect">
            <a:avLst/>
          </a:prstGeom>
        </p:spPr>
      </p:pic>
      <p:pic>
        <p:nvPicPr>
          <p:cNvPr id="6" name="Neue Aufnahme 438.m4a">
            <a:hlinkClick r:id="" action="ppaction://media"/>
            <a:extLst>
              <a:ext uri="{FF2B5EF4-FFF2-40B4-BE49-F238E27FC236}">
                <a16:creationId xmlns:a16="http://schemas.microsoft.com/office/drawing/2014/main" id="{666E3AF4-FE95-DE48-D337-640355DEC6E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3932" y="16705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44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ED1F7215-9703-1B6F-B32B-E12252A52A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2027" y="1299512"/>
            <a:ext cx="4528122" cy="2848601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A27E1265-B9FC-9630-A671-03805557584C}"/>
              </a:ext>
            </a:extLst>
          </p:cNvPr>
          <p:cNvSpPr txBox="1"/>
          <p:nvPr/>
        </p:nvSpPr>
        <p:spPr>
          <a:xfrm>
            <a:off x="363622" y="1552508"/>
            <a:ext cx="2505907" cy="121969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</a:t>
            </a:r>
            <a:r>
              <a:rPr lang="de-DE" b="1" dirty="0">
                <a:latin typeface="Comic Sans MS" panose="030F0902030302020204" pitchFamily="66" charset="0"/>
              </a:rPr>
              <a:t>habe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  <a:cs typeface="Arial" panose="020B0604020202020204" pitchFamily="34" charset="0"/>
              </a:rPr>
              <a:t>9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Äpfel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Nina </a:t>
            </a:r>
            <a:r>
              <a:rPr lang="de-DE" b="1" dirty="0">
                <a:latin typeface="Comic Sans MS" panose="030F0902030302020204" pitchFamily="66" charset="0"/>
              </a:rPr>
              <a:t>hat</a:t>
            </a:r>
            <a:r>
              <a:rPr lang="de-DE" dirty="0">
                <a:latin typeface="Comic Sans MS" panose="030F0902030302020204" pitchFamily="66" charset="0"/>
              </a:rPr>
              <a:t> 4 Äpfel </a:t>
            </a:r>
            <a:r>
              <a:rPr lang="de-DE" b="1" dirty="0">
                <a:latin typeface="Comic Sans MS" panose="030F0902030302020204" pitchFamily="66" charset="0"/>
              </a:rPr>
              <a:t>weniger als </a:t>
            </a:r>
            <a:r>
              <a:rPr lang="de-DE" dirty="0">
                <a:latin typeface="Comic Sans MS" panose="030F0902030302020204" pitchFamily="66" charset="0"/>
              </a:rPr>
              <a:t>ich.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FBDC71C-084F-C43E-A20F-1626548811C9}"/>
              </a:ext>
            </a:extLst>
          </p:cNvPr>
          <p:cNvSpPr txBox="1"/>
          <p:nvPr/>
        </p:nvSpPr>
        <p:spPr>
          <a:xfrm>
            <a:off x="363622" y="4754603"/>
            <a:ext cx="4087943" cy="126998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 mere. Nina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cu 4 mere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 puțin decât 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am noua mere. Nina are ku patru mere mai putzin deküt mine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14BE59-E487-18E8-AC4A-2493364E582B}"/>
              </a:ext>
            </a:extLst>
          </p:cNvPr>
          <p:cNvSpPr txBox="1"/>
          <p:nvPr/>
        </p:nvSpPr>
        <p:spPr>
          <a:xfrm>
            <a:off x="7719557" y="1426965"/>
            <a:ext cx="1570864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habe also 5 Äpfel.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E85ABA-7E30-F70D-2A2F-B6140D5E1EA6}"/>
              </a:ext>
            </a:extLst>
          </p:cNvPr>
          <p:cNvSpPr txBox="1"/>
          <p:nvPr/>
        </p:nvSpPr>
        <p:spPr>
          <a:xfrm>
            <a:off x="5959627" y="4832228"/>
            <a:ext cx="2692639" cy="944344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Deci eu am 5 mere.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detsch jeu am tschintsch mere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F85BEA95-7BE9-1471-8EA2-E2B2126F2A32}"/>
              </a:ext>
            </a:extLst>
          </p:cNvPr>
          <p:cNvSpPr/>
          <p:nvPr/>
        </p:nvSpPr>
        <p:spPr>
          <a:xfrm>
            <a:off x="332400" y="4682073"/>
            <a:ext cx="4308191" cy="1752829"/>
          </a:xfrm>
          <a:prstGeom prst="wedgeRoundRectCallout">
            <a:avLst>
              <a:gd name="adj1" fmla="val 25033"/>
              <a:gd name="adj2" fmla="val -824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3FDB751C-26B2-BC6C-A4B3-FFEE1C8BE98E}"/>
              </a:ext>
            </a:extLst>
          </p:cNvPr>
          <p:cNvSpPr/>
          <p:nvPr/>
        </p:nvSpPr>
        <p:spPr>
          <a:xfrm>
            <a:off x="293368" y="1426965"/>
            <a:ext cx="2576161" cy="1497924"/>
          </a:xfrm>
          <a:prstGeom prst="wedgeRoundRectCallout">
            <a:avLst>
              <a:gd name="adj1" fmla="val 60580"/>
              <a:gd name="adj2" fmla="val 153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017724C4-3283-D982-BE17-B5DC4B396B68}"/>
              </a:ext>
            </a:extLst>
          </p:cNvPr>
          <p:cNvSpPr/>
          <p:nvPr/>
        </p:nvSpPr>
        <p:spPr>
          <a:xfrm>
            <a:off x="7467600" y="1251012"/>
            <a:ext cx="2074778" cy="1229049"/>
          </a:xfrm>
          <a:prstGeom prst="wedgeRoundRectCallout">
            <a:avLst>
              <a:gd name="adj1" fmla="val -59426"/>
              <a:gd name="adj2" fmla="val -503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B2B2ECFE-C829-8F9A-891F-F3127096047E}"/>
              </a:ext>
            </a:extLst>
          </p:cNvPr>
          <p:cNvSpPr/>
          <p:nvPr/>
        </p:nvSpPr>
        <p:spPr>
          <a:xfrm>
            <a:off x="5787598" y="4689876"/>
            <a:ext cx="3166621" cy="1229049"/>
          </a:xfrm>
          <a:prstGeom prst="wedgeRoundRectCallout">
            <a:avLst>
              <a:gd name="adj1" fmla="val 6493"/>
              <a:gd name="adj2" fmla="val -777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3B1BCFA-976E-2BF6-CA24-983DF33FFF29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C562A8-D163-7E69-6C6E-EE21053FC44C}"/>
              </a:ext>
            </a:extLst>
          </p:cNvPr>
          <p:cNvSpPr/>
          <p:nvPr/>
        </p:nvSpPr>
        <p:spPr>
          <a:xfrm>
            <a:off x="2408726" y="139669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Scăderea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sskaderea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820071-5145-A5C1-4B83-082018C86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84683" y="213322"/>
            <a:ext cx="432000" cy="43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118708-0FA8-F76C-D5A6-30BA327016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58715" y="5853431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60E9AE-B6B6-149C-9263-8109A0239A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66856" y="5389593"/>
            <a:ext cx="487363" cy="487363"/>
          </a:xfrm>
          <a:prstGeom prst="rect">
            <a:avLst/>
          </a:prstGeom>
        </p:spPr>
      </p:pic>
      <p:pic>
        <p:nvPicPr>
          <p:cNvPr id="2" name="Neue Aufnahme 431.m4a">
            <a:hlinkClick r:id="" action="ppaction://media"/>
            <a:extLst>
              <a:ext uri="{FF2B5EF4-FFF2-40B4-BE49-F238E27FC236}">
                <a16:creationId xmlns:a16="http://schemas.microsoft.com/office/drawing/2014/main" id="{29ECB660-D960-5ACB-D4AE-1E22E69731E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6495" y="2265231"/>
            <a:ext cx="468000" cy="468000"/>
          </a:xfrm>
          <a:prstGeom prst="rect">
            <a:avLst/>
          </a:prstGeom>
        </p:spPr>
      </p:pic>
      <p:pic>
        <p:nvPicPr>
          <p:cNvPr id="5" name="Neue Aufnahme 432.m4a">
            <a:hlinkClick r:id="" action="ppaction://media"/>
            <a:extLst>
              <a:ext uri="{FF2B5EF4-FFF2-40B4-BE49-F238E27FC236}">
                <a16:creationId xmlns:a16="http://schemas.microsoft.com/office/drawing/2014/main" id="{91D57F9B-0299-27BF-ED9F-29D028F5FC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9945" y="19283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8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1478851" y="1324707"/>
            <a:ext cx="2576161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erkenne </a:t>
            </a:r>
            <a:r>
              <a:rPr lang="de-DE" b="1" dirty="0">
                <a:latin typeface="Comic Sans MS" panose="030F0902030302020204" pitchFamily="66" charset="0"/>
              </a:rPr>
              <a:t>3 Fünfer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b="1" dirty="0">
                <a:latin typeface="Comic Sans MS" panose="030F0902030302020204" pitchFamily="66" charset="0"/>
              </a:rPr>
              <a:t>sind zusammen </a:t>
            </a:r>
            <a:r>
              <a:rPr lang="de-DE" dirty="0">
                <a:latin typeface="Comic Sans MS" panose="030F0902030302020204" pitchFamily="66" charset="0"/>
              </a:rPr>
              <a:t>15.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799683" y="4662773"/>
            <a:ext cx="3423276" cy="15630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recunosc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grupuri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 c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âte 5. Împreună fac 15.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rekunossk trej grupuri a 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o-RO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üte tschintsch. Ümpreuna fak tschintschsspresetsche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1DE6CBD-99B6-AA0A-FACF-1644391F8F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84504" y="2556492"/>
            <a:ext cx="1158026" cy="16057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38054F-4D8D-E855-F3BB-DC331B83199C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DBC500-2982-2C3E-1DA0-A887AC0F9C3B}"/>
              </a:ext>
            </a:extLst>
          </p:cNvPr>
          <p:cNvSpPr/>
          <p:nvPr/>
        </p:nvSpPr>
        <p:spPr>
          <a:xfrm>
            <a:off x="2747110" y="173352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Înmulțirea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[ü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nmultzirea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C2E65835-ABF6-92BA-384F-A85BD348B434}"/>
              </a:ext>
            </a:extLst>
          </p:cNvPr>
          <p:cNvSpPr/>
          <p:nvPr/>
        </p:nvSpPr>
        <p:spPr>
          <a:xfrm>
            <a:off x="720208" y="4608499"/>
            <a:ext cx="3789647" cy="1938131"/>
          </a:xfrm>
          <a:prstGeom prst="wedgeRoundRectCallout">
            <a:avLst>
              <a:gd name="adj1" fmla="val -24140"/>
              <a:gd name="adj2" fmla="val -6029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D6CE7334-43FF-3BE8-68A2-C2EFD29F712B}"/>
              </a:ext>
            </a:extLst>
          </p:cNvPr>
          <p:cNvSpPr/>
          <p:nvPr/>
        </p:nvSpPr>
        <p:spPr>
          <a:xfrm>
            <a:off x="1304585" y="1131376"/>
            <a:ext cx="2972346" cy="1227160"/>
          </a:xfrm>
          <a:prstGeom prst="wedgeRoundRectCallout">
            <a:avLst>
              <a:gd name="adj1" fmla="val -23381"/>
              <a:gd name="adj2" fmla="val 614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FB6CB6-EF70-F624-FE15-99076F9707F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97" t="6342" r="51256" b="7391"/>
          <a:stretch/>
        </p:blipFill>
        <p:spPr>
          <a:xfrm>
            <a:off x="2620268" y="2823174"/>
            <a:ext cx="1682165" cy="30527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1F5EAA8-85AE-FCE8-6C55-054B2803E86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97" t="6342" r="51256" b="7391"/>
          <a:stretch/>
        </p:blipFill>
        <p:spPr>
          <a:xfrm>
            <a:off x="2620268" y="3189533"/>
            <a:ext cx="1682165" cy="3052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16908D9-124B-8AED-DF1C-08A8737074E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97" t="6342" r="51256" b="7391"/>
          <a:stretch/>
        </p:blipFill>
        <p:spPr>
          <a:xfrm>
            <a:off x="2620268" y="3550049"/>
            <a:ext cx="1682165" cy="305274"/>
          </a:xfrm>
          <a:prstGeom prst="rect">
            <a:avLst/>
          </a:prstGeom>
        </p:spPr>
      </p:pic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6C3C17CE-771E-F50F-96FD-B5E62795161B}"/>
              </a:ext>
            </a:extLst>
          </p:cNvPr>
          <p:cNvSpPr/>
          <p:nvPr/>
        </p:nvSpPr>
        <p:spPr>
          <a:xfrm>
            <a:off x="2566499" y="279795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C4048F3-0810-51B4-ED40-368310A693A9}"/>
              </a:ext>
            </a:extLst>
          </p:cNvPr>
          <p:cNvSpPr/>
          <p:nvPr/>
        </p:nvSpPr>
        <p:spPr>
          <a:xfrm>
            <a:off x="2566499" y="316193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67BA0593-4B5C-9DEB-36A0-D6FE76B23DC5}"/>
              </a:ext>
            </a:extLst>
          </p:cNvPr>
          <p:cNvSpPr/>
          <p:nvPr/>
        </p:nvSpPr>
        <p:spPr>
          <a:xfrm>
            <a:off x="2566499" y="3525381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12950866-8BAF-B912-DF32-054D0791AA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7343" y="2641528"/>
            <a:ext cx="1092113" cy="1830896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71738994-3289-B18B-33BD-CFB7EF5E35B8}"/>
              </a:ext>
            </a:extLst>
          </p:cNvPr>
          <p:cNvSpPr txBox="1"/>
          <p:nvPr/>
        </p:nvSpPr>
        <p:spPr>
          <a:xfrm>
            <a:off x="4993224" y="1312234"/>
            <a:ext cx="2199642" cy="6469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mache 3 Fünfersprünge.</a:t>
            </a:r>
          </a:p>
        </p:txBody>
      </p:sp>
      <p:sp>
        <p:nvSpPr>
          <p:cNvPr id="65" name="Abgerundete rechteckige Legende 64">
            <a:extLst>
              <a:ext uri="{FF2B5EF4-FFF2-40B4-BE49-F238E27FC236}">
                <a16:creationId xmlns:a16="http://schemas.microsoft.com/office/drawing/2014/main" id="{03714261-C893-CB0B-E1C0-088F3626D02A}"/>
              </a:ext>
            </a:extLst>
          </p:cNvPr>
          <p:cNvSpPr/>
          <p:nvPr/>
        </p:nvSpPr>
        <p:spPr>
          <a:xfrm>
            <a:off x="5262220" y="1204653"/>
            <a:ext cx="2029454" cy="924176"/>
          </a:xfrm>
          <a:prstGeom prst="wedgeRoundRectCallout">
            <a:avLst>
              <a:gd name="adj1" fmla="val -28407"/>
              <a:gd name="adj2" fmla="val 6982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0D41BF1-A517-7479-8E60-6F13CF21B074}"/>
              </a:ext>
            </a:extLst>
          </p:cNvPr>
          <p:cNvGrpSpPr>
            <a:grpSpLocks noChangeAspect="1"/>
          </p:cNvGrpSpPr>
          <p:nvPr/>
        </p:nvGrpSpPr>
        <p:grpSpPr>
          <a:xfrm>
            <a:off x="6276946" y="3080590"/>
            <a:ext cx="2939230" cy="629023"/>
            <a:chOff x="6018780" y="3028577"/>
            <a:chExt cx="4029019" cy="862248"/>
          </a:xfrm>
        </p:grpSpPr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E9383527-9AE6-B942-127C-88DE000D4F79}"/>
                </a:ext>
              </a:extLst>
            </p:cNvPr>
            <p:cNvCxnSpPr>
              <a:cxnSpLocks/>
            </p:cNvCxnSpPr>
            <p:nvPr/>
          </p:nvCxnSpPr>
          <p:spPr>
            <a:xfrm>
              <a:off x="6177638" y="3443269"/>
              <a:ext cx="3870161" cy="49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E289994D-959B-ED6E-54BB-25B5810321C6}"/>
                </a:ext>
              </a:extLst>
            </p:cNvPr>
            <p:cNvSpPr txBox="1"/>
            <p:nvPr/>
          </p:nvSpPr>
          <p:spPr>
            <a:xfrm>
              <a:off x="6018780" y="352149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7FF59441-8CAF-7856-6708-E0D2DEA40A5D}"/>
                </a:ext>
              </a:extLst>
            </p:cNvPr>
            <p:cNvSpPr txBox="1"/>
            <p:nvPr/>
          </p:nvSpPr>
          <p:spPr>
            <a:xfrm>
              <a:off x="7221446" y="35214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812AE97-32BD-3AAD-147C-31E63354BC19}"/>
                </a:ext>
              </a:extLst>
            </p:cNvPr>
            <p:cNvSpPr txBox="1"/>
            <p:nvPr/>
          </p:nvSpPr>
          <p:spPr>
            <a:xfrm>
              <a:off x="8391505" y="3521493"/>
              <a:ext cx="429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10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2AD2FC21-FDFE-C97D-C3B1-38F471008D62}"/>
                </a:ext>
              </a:extLst>
            </p:cNvPr>
            <p:cNvSpPr txBox="1"/>
            <p:nvPr/>
          </p:nvSpPr>
          <p:spPr>
            <a:xfrm>
              <a:off x="9628938" y="351901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15</a:t>
              </a:r>
            </a:p>
          </p:txBody>
        </p: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35BFC8E0-7F5C-121A-0A5B-F22391494163}"/>
                </a:ext>
              </a:extLst>
            </p:cNvPr>
            <p:cNvCxnSpPr/>
            <p:nvPr/>
          </p:nvCxnSpPr>
          <p:spPr>
            <a:xfrm>
              <a:off x="6177638" y="3343980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9BFE69FC-9C15-2999-74B4-ED65E884517B}"/>
                </a:ext>
              </a:extLst>
            </p:cNvPr>
            <p:cNvCxnSpPr/>
            <p:nvPr/>
          </p:nvCxnSpPr>
          <p:spPr>
            <a:xfrm>
              <a:off x="7417472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CEE423FF-4FC5-2B83-3B24-B9B60DE42AF9}"/>
                </a:ext>
              </a:extLst>
            </p:cNvPr>
            <p:cNvCxnSpPr/>
            <p:nvPr/>
          </p:nvCxnSpPr>
          <p:spPr>
            <a:xfrm>
              <a:off x="8645638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DC60DA6C-60A6-0AD1-D4EB-BB0179CC478B}"/>
                </a:ext>
              </a:extLst>
            </p:cNvPr>
            <p:cNvCxnSpPr/>
            <p:nvPr/>
          </p:nvCxnSpPr>
          <p:spPr>
            <a:xfrm>
              <a:off x="9877293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Bogen 74">
              <a:extLst>
                <a:ext uri="{FF2B5EF4-FFF2-40B4-BE49-F238E27FC236}">
                  <a16:creationId xmlns:a16="http://schemas.microsoft.com/office/drawing/2014/main" id="{B3B5F5A2-ADF3-9707-BB8A-153CC36F288B}"/>
                </a:ext>
              </a:extLst>
            </p:cNvPr>
            <p:cNvSpPr/>
            <p:nvPr/>
          </p:nvSpPr>
          <p:spPr>
            <a:xfrm rot="16200000">
              <a:off x="6390306" y="2819559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6" name="Bogen 75">
              <a:extLst>
                <a:ext uri="{FF2B5EF4-FFF2-40B4-BE49-F238E27FC236}">
                  <a16:creationId xmlns:a16="http://schemas.microsoft.com/office/drawing/2014/main" id="{001360A2-6DC7-D0AB-D3BE-1D5A948F8D1A}"/>
                </a:ext>
              </a:extLst>
            </p:cNvPr>
            <p:cNvSpPr/>
            <p:nvPr/>
          </p:nvSpPr>
          <p:spPr>
            <a:xfrm rot="16200000">
              <a:off x="7626492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7" name="Bogen 76">
              <a:extLst>
                <a:ext uri="{FF2B5EF4-FFF2-40B4-BE49-F238E27FC236}">
                  <a16:creationId xmlns:a16="http://schemas.microsoft.com/office/drawing/2014/main" id="{96FC47F3-5245-B03A-99AB-B8D2B6509B25}"/>
                </a:ext>
              </a:extLst>
            </p:cNvPr>
            <p:cNvSpPr/>
            <p:nvPr/>
          </p:nvSpPr>
          <p:spPr>
            <a:xfrm rot="16200000">
              <a:off x="8857124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F82F9F3E-1D68-8CC1-81CC-28C55BC3FA04}"/>
              </a:ext>
            </a:extLst>
          </p:cNvPr>
          <p:cNvSpPr txBox="1"/>
          <p:nvPr/>
        </p:nvSpPr>
        <p:spPr>
          <a:xfrm>
            <a:off x="5381332" y="4713272"/>
            <a:ext cx="2706213" cy="126998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fac 3 sărituri a câte 5.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fak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trej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ssarituri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küte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tschintsch]</a:t>
            </a:r>
          </a:p>
        </p:txBody>
      </p:sp>
      <p:sp>
        <p:nvSpPr>
          <p:cNvPr id="80" name="Abgerundete rechteckige Legende 79">
            <a:extLst>
              <a:ext uri="{FF2B5EF4-FFF2-40B4-BE49-F238E27FC236}">
                <a16:creationId xmlns:a16="http://schemas.microsoft.com/office/drawing/2014/main" id="{22597B34-D5EB-82F3-BC36-F49E23376299}"/>
              </a:ext>
            </a:extLst>
          </p:cNvPr>
          <p:cNvSpPr/>
          <p:nvPr/>
        </p:nvSpPr>
        <p:spPr>
          <a:xfrm>
            <a:off x="5262221" y="4652897"/>
            <a:ext cx="3059302" cy="1572929"/>
          </a:xfrm>
          <a:prstGeom prst="wedgeRoundRectCallout">
            <a:avLst>
              <a:gd name="adj1" fmla="val -30091"/>
              <a:gd name="adj2" fmla="val -7162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177616-A721-4084-2E63-E2BF1FB60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20591" y="224559"/>
            <a:ext cx="432000" cy="432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54922C-549C-705E-4106-6D9DBA1BC6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99663" y="5982144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D06DA3-6144-906F-C12B-2B6148D162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45295" y="5616069"/>
            <a:ext cx="487363" cy="487363"/>
          </a:xfrm>
          <a:prstGeom prst="rect">
            <a:avLst/>
          </a:prstGeom>
        </p:spPr>
      </p:pic>
      <p:pic>
        <p:nvPicPr>
          <p:cNvPr id="3" name="Neue Aufnahme 440.m4a">
            <a:hlinkClick r:id="" action="ppaction://media"/>
            <a:extLst>
              <a:ext uri="{FF2B5EF4-FFF2-40B4-BE49-F238E27FC236}">
                <a16:creationId xmlns:a16="http://schemas.microsoft.com/office/drawing/2014/main" id="{B8BF36DD-0DCA-1F73-D8F2-66186FF001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5357" y="1929505"/>
            <a:ext cx="468000" cy="468000"/>
          </a:xfrm>
          <a:prstGeom prst="rect">
            <a:avLst/>
          </a:prstGeom>
        </p:spPr>
      </p:pic>
      <p:pic>
        <p:nvPicPr>
          <p:cNvPr id="5" name="Neue Aufnahme 441.m4a">
            <a:hlinkClick r:id="" action="ppaction://media"/>
            <a:extLst>
              <a:ext uri="{FF2B5EF4-FFF2-40B4-BE49-F238E27FC236}">
                <a16:creationId xmlns:a16="http://schemas.microsoft.com/office/drawing/2014/main" id="{D2F7EF65-18C9-3413-D9EB-84A9F07E9E9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10530" y="16896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3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736786" y="1436631"/>
            <a:ext cx="1754043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Das sind zweimal 6 Plättchen.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390339" y="4789352"/>
            <a:ext cx="3386695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Acestea sunt două ori 6 plăcuțe.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atschesstea ssunt doua orj schasse plakutze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9C5EA-448A-4C00-4B6A-D832C3AD9C40}"/>
              </a:ext>
            </a:extLst>
          </p:cNvPr>
          <p:cNvSpPr txBox="1"/>
          <p:nvPr/>
        </p:nvSpPr>
        <p:spPr>
          <a:xfrm>
            <a:off x="4712744" y="1192880"/>
            <a:ext cx="272821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habe 4 Äpfel.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Marie hat </a:t>
            </a:r>
            <a:r>
              <a:rPr lang="de-DE" sz="1600" b="1" dirty="0">
                <a:latin typeface="Comic Sans MS" panose="030F0902030302020204" pitchFamily="66" charset="0"/>
              </a:rPr>
              <a:t>dreimal so viele</a:t>
            </a:r>
            <a:r>
              <a:rPr lang="de-DE" sz="16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A9E8DC-B85E-1FD0-1C25-BB74D327954C}"/>
              </a:ext>
            </a:extLst>
          </p:cNvPr>
          <p:cNvSpPr txBox="1"/>
          <p:nvPr/>
        </p:nvSpPr>
        <p:spPr>
          <a:xfrm>
            <a:off x="4903286" y="4789353"/>
            <a:ext cx="3555725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am 4 mere. Marie are de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trei ori mai multe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am patru mere. Marie are de trej orj mai multe]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A38F53B-ADE9-3295-826A-FE79726AE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6012" y="1585975"/>
            <a:ext cx="1009298" cy="132989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0029371-8760-842C-8428-9BED73C56C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5405" y="2656380"/>
            <a:ext cx="1137066" cy="13388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1B56C63-FDC1-F33F-BEB2-198A2FBFE7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805" y="3833841"/>
            <a:ext cx="288000" cy="31085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C619F01-08DF-51AD-6EB7-69ED09FFC3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5703" y="3837050"/>
            <a:ext cx="288000" cy="3108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1CD0E0-7655-4E31-0B38-1329F8DA84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29617" y="3833841"/>
            <a:ext cx="288000" cy="3108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C99CC296-DED1-6201-7596-EDCD7A6D8E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0509" y="3825622"/>
            <a:ext cx="288000" cy="31085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CCB42F0-84E2-E1B3-B4DE-09F434892D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1674" y="2241096"/>
            <a:ext cx="300176" cy="324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1F7FA50-054E-958F-1287-4DDA6C7CA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2863" y="2244619"/>
            <a:ext cx="300176" cy="324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01A9001-90F4-EF16-5CBF-EEE7440BAA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1189" y="2248973"/>
            <a:ext cx="300176" cy="324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F0DD5D3-B449-EA7B-2771-5A3E0C1B1E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8041" y="2241096"/>
            <a:ext cx="300176" cy="324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FFCB79A-795D-D0C2-EE5C-29201D530D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1674" y="2662532"/>
            <a:ext cx="300176" cy="324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78ACE13-632C-BD65-0052-37CE19889D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7654" y="2667443"/>
            <a:ext cx="300176" cy="324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E8F20BF-AC25-74FC-9D04-048921773D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8843" y="2673221"/>
            <a:ext cx="300176" cy="324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FD08A3B-0D72-835F-6EFB-C1FA4D203A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8041" y="2675213"/>
            <a:ext cx="300176" cy="324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3C31209-2C40-6045-AB37-8C3F94FE73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4651" y="3115968"/>
            <a:ext cx="300176" cy="324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EDD36ED-1BA2-B43F-53C5-F372975B03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7654" y="3120357"/>
            <a:ext cx="300176" cy="324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462F3AD-D9BA-02FD-7728-EA4FC20C96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6239" y="3127365"/>
            <a:ext cx="300176" cy="324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4663398-3EC3-6D04-255A-D587A9A7CA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8726" y="3129637"/>
            <a:ext cx="300176" cy="324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D35494AD-B920-974F-2CF3-497F1A36E2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87953" y="2623722"/>
            <a:ext cx="1198404" cy="161055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7DC0579-01FC-44E5-7694-CF8F3A703E4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175374" y="2891470"/>
            <a:ext cx="1682165" cy="3052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825BB3-7981-7E21-82BC-B105F394D54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175373" y="3281059"/>
            <a:ext cx="1682165" cy="3052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CDF801-39C9-C979-4FD9-01953514057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90490" b="7391"/>
          <a:stretch/>
        </p:blipFill>
        <p:spPr>
          <a:xfrm>
            <a:off x="3969798" y="3281059"/>
            <a:ext cx="299917" cy="3052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4AE27D-0552-4584-A70A-4E8C18D930A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90490" b="7391"/>
          <a:stretch/>
        </p:blipFill>
        <p:spPr>
          <a:xfrm>
            <a:off x="3969798" y="2896881"/>
            <a:ext cx="299917" cy="305274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4A867C07-DB5C-2958-CE9D-582D5AA2BA4F}"/>
              </a:ext>
            </a:extLst>
          </p:cNvPr>
          <p:cNvSpPr/>
          <p:nvPr/>
        </p:nvSpPr>
        <p:spPr>
          <a:xfrm>
            <a:off x="2141689" y="2865891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88AB7F10-82FD-F4A4-72D7-F6A00BA73F4A}"/>
              </a:ext>
            </a:extLst>
          </p:cNvPr>
          <p:cNvSpPr/>
          <p:nvPr/>
        </p:nvSpPr>
        <p:spPr>
          <a:xfrm>
            <a:off x="2141689" y="3249823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F9B6B9C3-76B9-11FE-4F34-7972E2D1FC51}"/>
              </a:ext>
            </a:extLst>
          </p:cNvPr>
          <p:cNvSpPr/>
          <p:nvPr/>
        </p:nvSpPr>
        <p:spPr>
          <a:xfrm>
            <a:off x="627558" y="1355816"/>
            <a:ext cx="2029454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4E9630AE-DF64-1606-9981-26D4CDCD8E91}"/>
              </a:ext>
            </a:extLst>
          </p:cNvPr>
          <p:cNvSpPr/>
          <p:nvPr/>
        </p:nvSpPr>
        <p:spPr>
          <a:xfrm>
            <a:off x="465386" y="4697309"/>
            <a:ext cx="3236602" cy="1469501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 rechteckige Legende 60">
            <a:extLst>
              <a:ext uri="{FF2B5EF4-FFF2-40B4-BE49-F238E27FC236}">
                <a16:creationId xmlns:a16="http://schemas.microsoft.com/office/drawing/2014/main" id="{8BE6970B-D7BB-5704-35B6-0583132ED26B}"/>
              </a:ext>
            </a:extLst>
          </p:cNvPr>
          <p:cNvSpPr/>
          <p:nvPr/>
        </p:nvSpPr>
        <p:spPr>
          <a:xfrm>
            <a:off x="4953000" y="4629549"/>
            <a:ext cx="3654370" cy="1537261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 rechteckige Legende 62">
            <a:extLst>
              <a:ext uri="{FF2B5EF4-FFF2-40B4-BE49-F238E27FC236}">
                <a16:creationId xmlns:a16="http://schemas.microsoft.com/office/drawing/2014/main" id="{AA62A670-9732-5E66-6C13-CCC34CA04E48}"/>
              </a:ext>
            </a:extLst>
          </p:cNvPr>
          <p:cNvSpPr/>
          <p:nvPr/>
        </p:nvSpPr>
        <p:spPr>
          <a:xfrm>
            <a:off x="4651990" y="1184662"/>
            <a:ext cx="2845821" cy="880596"/>
          </a:xfrm>
          <a:prstGeom prst="wedgeRoundRectCallout">
            <a:avLst>
              <a:gd name="adj1" fmla="val -18477"/>
              <a:gd name="adj2" fmla="val 7609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4894A6-1253-99D6-3A6A-0C9C580FCD16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0803A10-2215-E6A1-1B85-ABDF711F2888}"/>
              </a:ext>
            </a:extLst>
          </p:cNvPr>
          <p:cNvSpPr/>
          <p:nvPr/>
        </p:nvSpPr>
        <p:spPr>
          <a:xfrm>
            <a:off x="2747110" y="173352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Înmulțirea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[ü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nmultzirea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DAD43F-66FB-E272-ADF3-26B2765B6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120591" y="224559"/>
            <a:ext cx="432000" cy="432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DD07DC-00E4-12C1-6AEA-820929245A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14625" y="5679447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CE8319-5338-9A0C-F5D0-416E29BDBA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5827" y="5639969"/>
            <a:ext cx="487363" cy="487363"/>
          </a:xfrm>
          <a:prstGeom prst="rect">
            <a:avLst/>
          </a:prstGeom>
        </p:spPr>
      </p:pic>
      <p:pic>
        <p:nvPicPr>
          <p:cNvPr id="3" name="Neue Aufnahme 442.m4a">
            <a:hlinkClick r:id="" action="ppaction://media"/>
            <a:extLst>
              <a:ext uri="{FF2B5EF4-FFF2-40B4-BE49-F238E27FC236}">
                <a16:creationId xmlns:a16="http://schemas.microsoft.com/office/drawing/2014/main" id="{ED267C9B-B37D-2B98-5BEC-C5E25A28965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4189" y="1753557"/>
            <a:ext cx="468000" cy="468000"/>
          </a:xfrm>
          <a:prstGeom prst="rect">
            <a:avLst/>
          </a:prstGeom>
        </p:spPr>
      </p:pic>
      <p:pic>
        <p:nvPicPr>
          <p:cNvPr id="5" name="Neue Aufnahme 443.m4a">
            <a:hlinkClick r:id="" action="ppaction://media"/>
            <a:extLst>
              <a:ext uri="{FF2B5EF4-FFF2-40B4-BE49-F238E27FC236}">
                <a16:creationId xmlns:a16="http://schemas.microsoft.com/office/drawing/2014/main" id="{A438641F-7804-24B2-350C-362303DE7C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1386" y="12347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06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585524" y="1407643"/>
            <a:ext cx="223573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teile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 10 Plättchen in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5 Zweier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.</a:t>
            </a:r>
            <a:endParaRPr lang="de-DE" sz="1600" b="1" dirty="0">
              <a:latin typeface="Comic Sans MS" panose="030F0902030302020204" pitchFamily="66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585523" y="4944008"/>
            <a:ext cx="2584595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împart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plăcuțe în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 perechi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ümpart 10 placutze in tschintsch perech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0897D3-B359-B978-AD33-41C447B22499}"/>
              </a:ext>
            </a:extLst>
          </p:cNvPr>
          <p:cNvSpPr txBox="1"/>
          <p:nvPr/>
        </p:nvSpPr>
        <p:spPr>
          <a:xfrm>
            <a:off x="4157937" y="1253139"/>
            <a:ext cx="3657593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Wie viele Zweiersprünge passen in die 10?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10 : 2 = 5. </a:t>
            </a:r>
            <a:endParaRPr lang="de-DE" sz="1600" b="1" dirty="0">
              <a:latin typeface="Comic Sans MS" panose="030F09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passen </a:t>
            </a:r>
            <a:r>
              <a:rPr lang="de-DE" sz="1600" dirty="0">
                <a:latin typeface="Comic Sans MS" panose="030F0902030302020204" pitchFamily="66" charset="0"/>
              </a:rPr>
              <a:t>5 Zweiersprünge </a:t>
            </a:r>
            <a:r>
              <a:rPr lang="de-DE" sz="1600" b="1" dirty="0">
                <a:latin typeface="Comic Sans MS" panose="030F0902030302020204" pitchFamily="66" charset="0"/>
              </a:rPr>
              <a:t>in</a:t>
            </a:r>
            <a:r>
              <a:rPr lang="de-DE" sz="1600" dirty="0">
                <a:latin typeface="Comic Sans MS" panose="030F0902030302020204" pitchFamily="66" charset="0"/>
              </a:rPr>
              <a:t> die 10.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FDF57A-3FBD-2631-8BED-55517363B0F5}"/>
              </a:ext>
            </a:extLst>
          </p:cNvPr>
          <p:cNvSpPr txBox="1"/>
          <p:nvPr/>
        </p:nvSpPr>
        <p:spPr>
          <a:xfrm>
            <a:off x="4065289" y="4405613"/>
            <a:ext cx="4830136" cy="166074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Câte sărituri de câte doi încap în 10? </a:t>
            </a:r>
            <a:b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 : 2 = 5.</a:t>
            </a:r>
          </a:p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 10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încap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sărituri de câte doi.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küte ssariturj de küte doj ünkap in setsche? </a:t>
            </a:r>
          </a:p>
          <a:p>
            <a:pPr algn="ctr"/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Setsche ümpartzit la doj egal tschintsch. Ün setsche ünkap tschintsch ssariturj de küte doj]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42795A4-E172-2556-A48F-A08B4AE6F1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0825" y="2073514"/>
            <a:ext cx="901700" cy="14478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40DE87C-950B-4017-1D16-92133AC2EA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475" y="2637983"/>
            <a:ext cx="1138416" cy="1908521"/>
          </a:xfrm>
          <a:prstGeom prst="rect">
            <a:avLst/>
          </a:prstGeom>
        </p:spPr>
      </p:pic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C14FC30-35A5-CF01-AA41-46096866D4D2}"/>
              </a:ext>
            </a:extLst>
          </p:cNvPr>
          <p:cNvCxnSpPr>
            <a:cxnSpLocks/>
          </p:cNvCxnSpPr>
          <p:nvPr/>
        </p:nvCxnSpPr>
        <p:spPr>
          <a:xfrm>
            <a:off x="4320202" y="3530951"/>
            <a:ext cx="38997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3DA26FE0-5F93-B28A-388D-556BDE9013A8}"/>
              </a:ext>
            </a:extLst>
          </p:cNvPr>
          <p:cNvSpPr txBox="1"/>
          <p:nvPr/>
        </p:nvSpPr>
        <p:spPr>
          <a:xfrm>
            <a:off x="4235147" y="358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DE9D92-8E98-78FC-C59F-0A7E1DB178EF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FE19AE47-74FB-261E-8B06-C8DFF31AB21B}"/>
              </a:ext>
            </a:extLst>
          </p:cNvPr>
          <p:cNvSpPr/>
          <p:nvPr/>
        </p:nvSpPr>
        <p:spPr>
          <a:xfrm>
            <a:off x="585523" y="1375853"/>
            <a:ext cx="2472481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4F774A52-6D88-1EC7-1321-2EEA0ADAFE16}"/>
              </a:ext>
            </a:extLst>
          </p:cNvPr>
          <p:cNvSpPr/>
          <p:nvPr/>
        </p:nvSpPr>
        <p:spPr>
          <a:xfrm>
            <a:off x="519263" y="4810898"/>
            <a:ext cx="3031805" cy="1569369"/>
          </a:xfrm>
          <a:prstGeom prst="wedgeRoundRectCallout">
            <a:avLst>
              <a:gd name="adj1" fmla="val -24901"/>
              <a:gd name="adj2" fmla="val -754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D48E909-7B76-9C65-2AC6-C6F3C199665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97" t="6342" r="80670" b="7391"/>
          <a:stretch/>
        </p:blipFill>
        <p:spPr>
          <a:xfrm>
            <a:off x="2270112" y="2604292"/>
            <a:ext cx="645885" cy="305274"/>
          </a:xfrm>
          <a:prstGeom prst="rect">
            <a:avLst/>
          </a:prstGeom>
        </p:spPr>
      </p:pic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E8BD0DB8-8748-8312-99E8-A55DFB2490E2}"/>
              </a:ext>
            </a:extLst>
          </p:cNvPr>
          <p:cNvSpPr/>
          <p:nvPr/>
        </p:nvSpPr>
        <p:spPr>
          <a:xfrm>
            <a:off x="2233055" y="257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17CE78C4-549F-7287-4E14-CD511B6706E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97" t="6342" r="80670" b="7391"/>
          <a:stretch/>
        </p:blipFill>
        <p:spPr>
          <a:xfrm>
            <a:off x="2270112" y="2964292"/>
            <a:ext cx="645885" cy="305274"/>
          </a:xfrm>
          <a:prstGeom prst="rect">
            <a:avLst/>
          </a:prstGeom>
        </p:spPr>
      </p:pic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FFC34D3F-756C-EF7D-5655-E900B16DE36B}"/>
              </a:ext>
            </a:extLst>
          </p:cNvPr>
          <p:cNvSpPr/>
          <p:nvPr/>
        </p:nvSpPr>
        <p:spPr>
          <a:xfrm>
            <a:off x="2233055" y="293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40130DC0-3885-5440-AC1F-29E267843D8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97" t="6342" r="80670" b="7391"/>
          <a:stretch/>
        </p:blipFill>
        <p:spPr>
          <a:xfrm>
            <a:off x="2282144" y="3324292"/>
            <a:ext cx="645885" cy="305274"/>
          </a:xfrm>
          <a:prstGeom prst="rect">
            <a:avLst/>
          </a:prstGeom>
        </p:spPr>
      </p:pic>
      <p:sp>
        <p:nvSpPr>
          <p:cNvPr id="71" name="Abgerundetes Rechteck 70">
            <a:extLst>
              <a:ext uri="{FF2B5EF4-FFF2-40B4-BE49-F238E27FC236}">
                <a16:creationId xmlns:a16="http://schemas.microsoft.com/office/drawing/2014/main" id="{31224D68-062D-1520-F840-0C319940CA39}"/>
              </a:ext>
            </a:extLst>
          </p:cNvPr>
          <p:cNvSpPr/>
          <p:nvPr/>
        </p:nvSpPr>
        <p:spPr>
          <a:xfrm>
            <a:off x="2233055" y="329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3C901B4-0BF8-2BE3-B0DD-1EADC7DD639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97" t="6342" r="80670" b="7391"/>
          <a:stretch/>
        </p:blipFill>
        <p:spPr>
          <a:xfrm>
            <a:off x="2282684" y="3683504"/>
            <a:ext cx="645885" cy="305274"/>
          </a:xfrm>
          <a:prstGeom prst="rect">
            <a:avLst/>
          </a:prstGeom>
        </p:spPr>
      </p:pic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D47B8CA0-0784-6C39-414F-ECF2454F3EC4}"/>
              </a:ext>
            </a:extLst>
          </p:cNvPr>
          <p:cNvSpPr/>
          <p:nvPr/>
        </p:nvSpPr>
        <p:spPr>
          <a:xfrm>
            <a:off x="2233595" y="3656371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AB5D093A-D45A-DB35-8865-C6C945D97AC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97" t="6342" r="80670" b="7391"/>
          <a:stretch/>
        </p:blipFill>
        <p:spPr>
          <a:xfrm>
            <a:off x="2285601" y="4047056"/>
            <a:ext cx="645885" cy="305274"/>
          </a:xfrm>
          <a:prstGeom prst="rect">
            <a:avLst/>
          </a:prstGeom>
        </p:spPr>
      </p:pic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67421F83-6D1C-2A1D-165F-0512D88495A2}"/>
              </a:ext>
            </a:extLst>
          </p:cNvPr>
          <p:cNvSpPr/>
          <p:nvPr/>
        </p:nvSpPr>
        <p:spPr>
          <a:xfrm>
            <a:off x="2236512" y="4019923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Abgerundete rechteckige Legende 75">
            <a:extLst>
              <a:ext uri="{FF2B5EF4-FFF2-40B4-BE49-F238E27FC236}">
                <a16:creationId xmlns:a16="http://schemas.microsoft.com/office/drawing/2014/main" id="{C6A7D355-432E-6743-5393-E061E47BEC5E}"/>
              </a:ext>
            </a:extLst>
          </p:cNvPr>
          <p:cNvSpPr/>
          <p:nvPr/>
        </p:nvSpPr>
        <p:spPr>
          <a:xfrm>
            <a:off x="4094074" y="1205975"/>
            <a:ext cx="3899787" cy="1786217"/>
          </a:xfrm>
          <a:prstGeom prst="wedgeRoundRectCallout">
            <a:avLst>
              <a:gd name="adj1" fmla="val 57000"/>
              <a:gd name="adj2" fmla="val 326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Abgerundete rechteckige Legende 76">
            <a:extLst>
              <a:ext uri="{FF2B5EF4-FFF2-40B4-BE49-F238E27FC236}">
                <a16:creationId xmlns:a16="http://schemas.microsoft.com/office/drawing/2014/main" id="{0F6CA4FF-DA93-0A41-4878-1884C6F11FC9}"/>
              </a:ext>
            </a:extLst>
          </p:cNvPr>
          <p:cNvSpPr/>
          <p:nvPr/>
        </p:nvSpPr>
        <p:spPr>
          <a:xfrm>
            <a:off x="4065289" y="4323518"/>
            <a:ext cx="5167488" cy="2056749"/>
          </a:xfrm>
          <a:prstGeom prst="wedgeRoundRectCallout">
            <a:avLst>
              <a:gd name="adj1" fmla="val 33961"/>
              <a:gd name="adj2" fmla="val -7396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CB78FB43-FE1C-0604-1C38-40DEE33CEFE3}"/>
              </a:ext>
            </a:extLst>
          </p:cNvPr>
          <p:cNvCxnSpPr>
            <a:cxnSpLocks/>
          </p:cNvCxnSpPr>
          <p:nvPr/>
        </p:nvCxnSpPr>
        <p:spPr>
          <a:xfrm>
            <a:off x="4320202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258B42F2-126C-8FDC-487D-AFCA0BB537F0}"/>
              </a:ext>
            </a:extLst>
          </p:cNvPr>
          <p:cNvCxnSpPr>
            <a:cxnSpLocks/>
          </p:cNvCxnSpPr>
          <p:nvPr/>
        </p:nvCxnSpPr>
        <p:spPr>
          <a:xfrm>
            <a:off x="5078319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58A980BB-C053-32A5-CE98-74FC7F5D3DAA}"/>
              </a:ext>
            </a:extLst>
          </p:cNvPr>
          <p:cNvCxnSpPr>
            <a:cxnSpLocks/>
          </p:cNvCxnSpPr>
          <p:nvPr/>
        </p:nvCxnSpPr>
        <p:spPr>
          <a:xfrm>
            <a:off x="5834426" y="3442378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006081AA-8FB9-7363-BE2D-139A14549AB1}"/>
              </a:ext>
            </a:extLst>
          </p:cNvPr>
          <p:cNvCxnSpPr>
            <a:cxnSpLocks/>
          </p:cNvCxnSpPr>
          <p:nvPr/>
        </p:nvCxnSpPr>
        <p:spPr>
          <a:xfrm>
            <a:off x="6581310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7ED0EB78-59F9-FB3C-94D6-EA012815ABF6}"/>
              </a:ext>
            </a:extLst>
          </p:cNvPr>
          <p:cNvCxnSpPr>
            <a:cxnSpLocks/>
          </p:cNvCxnSpPr>
          <p:nvPr/>
        </p:nvCxnSpPr>
        <p:spPr>
          <a:xfrm>
            <a:off x="7338987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 Verbindung 84">
            <a:extLst>
              <a:ext uri="{FF2B5EF4-FFF2-40B4-BE49-F238E27FC236}">
                <a16:creationId xmlns:a16="http://schemas.microsoft.com/office/drawing/2014/main" id="{066818FD-70D1-5989-AC33-B7789EDF3DDF}"/>
              </a:ext>
            </a:extLst>
          </p:cNvPr>
          <p:cNvCxnSpPr>
            <a:cxnSpLocks/>
          </p:cNvCxnSpPr>
          <p:nvPr/>
        </p:nvCxnSpPr>
        <p:spPr>
          <a:xfrm>
            <a:off x="8093623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Bogen 85">
            <a:extLst>
              <a:ext uri="{FF2B5EF4-FFF2-40B4-BE49-F238E27FC236}">
                <a16:creationId xmlns:a16="http://schemas.microsoft.com/office/drawing/2014/main" id="{0719BCD2-E61A-9C89-8861-35FA12D46C96}"/>
              </a:ext>
            </a:extLst>
          </p:cNvPr>
          <p:cNvSpPr/>
          <p:nvPr/>
        </p:nvSpPr>
        <p:spPr>
          <a:xfrm rot="16200000">
            <a:off x="4387998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58BD8A0A-EB88-717C-E543-907E3D7D49D4}"/>
              </a:ext>
            </a:extLst>
          </p:cNvPr>
          <p:cNvSpPr/>
          <p:nvPr/>
        </p:nvSpPr>
        <p:spPr>
          <a:xfrm rot="16200000">
            <a:off x="5140707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8" name="Bogen 87">
            <a:extLst>
              <a:ext uri="{FF2B5EF4-FFF2-40B4-BE49-F238E27FC236}">
                <a16:creationId xmlns:a16="http://schemas.microsoft.com/office/drawing/2014/main" id="{E814CF4A-DFE0-AD18-6D47-860190B64712}"/>
              </a:ext>
            </a:extLst>
          </p:cNvPr>
          <p:cNvSpPr/>
          <p:nvPr/>
        </p:nvSpPr>
        <p:spPr>
          <a:xfrm rot="16200000">
            <a:off x="589341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ED75AAA6-4D09-BA6F-6E91-6E2DD92A35A2}"/>
              </a:ext>
            </a:extLst>
          </p:cNvPr>
          <p:cNvSpPr/>
          <p:nvPr/>
        </p:nvSpPr>
        <p:spPr>
          <a:xfrm rot="16200000">
            <a:off x="664866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AE6676F4-0268-8E44-D1DA-BFCCBF01CD4C}"/>
              </a:ext>
            </a:extLst>
          </p:cNvPr>
          <p:cNvSpPr/>
          <p:nvPr/>
        </p:nvSpPr>
        <p:spPr>
          <a:xfrm rot="16200000">
            <a:off x="7403302" y="3185434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64FBF05-2A68-7CEE-F106-A5C27C29291B}"/>
              </a:ext>
            </a:extLst>
          </p:cNvPr>
          <p:cNvSpPr txBox="1"/>
          <p:nvPr/>
        </p:nvSpPr>
        <p:spPr>
          <a:xfrm>
            <a:off x="4922068" y="3588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C84E64A-DD7D-429E-76DE-833E75F0F7B7}"/>
              </a:ext>
            </a:extLst>
          </p:cNvPr>
          <p:cNvSpPr txBox="1"/>
          <p:nvPr/>
        </p:nvSpPr>
        <p:spPr>
          <a:xfrm>
            <a:off x="5674359" y="3582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0A5F327-7E1F-155E-0AEA-3F0F8AEB70AB}"/>
              </a:ext>
            </a:extLst>
          </p:cNvPr>
          <p:cNvSpPr txBox="1"/>
          <p:nvPr/>
        </p:nvSpPr>
        <p:spPr>
          <a:xfrm>
            <a:off x="6438482" y="3577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FBBAE2C-3573-6102-7601-2DBF43A0D44E}"/>
              </a:ext>
            </a:extLst>
          </p:cNvPr>
          <p:cNvSpPr txBox="1"/>
          <p:nvPr/>
        </p:nvSpPr>
        <p:spPr>
          <a:xfrm>
            <a:off x="7193267" y="35771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C90CB87-C1BB-C490-DED9-0B4CFD53FCFE}"/>
              </a:ext>
            </a:extLst>
          </p:cNvPr>
          <p:cNvSpPr txBox="1"/>
          <p:nvPr/>
        </p:nvSpPr>
        <p:spPr>
          <a:xfrm>
            <a:off x="7890343" y="3577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759D364-F50E-17AE-7D7B-01244150FF0F}"/>
              </a:ext>
            </a:extLst>
          </p:cNvPr>
          <p:cNvSpPr/>
          <p:nvPr/>
        </p:nvSpPr>
        <p:spPr>
          <a:xfrm>
            <a:off x="1991770" y="143999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[ü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mpartzirea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5BEEA4-F40D-8AEF-AC5C-6D681806C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10499" y="5798272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03B76C-11F9-6D24-7C69-45C0D991A0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76738" y="5872066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6D483E-F274-F41D-3A4C-67F668AE70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55545" y="241360"/>
            <a:ext cx="432000" cy="432000"/>
          </a:xfrm>
          <a:prstGeom prst="rect">
            <a:avLst/>
          </a:prstGeom>
        </p:spPr>
      </p:pic>
      <p:pic>
        <p:nvPicPr>
          <p:cNvPr id="9" name="Neue Aufnahme 445.m4a">
            <a:hlinkClick r:id="" action="ppaction://media"/>
            <a:extLst>
              <a:ext uri="{FF2B5EF4-FFF2-40B4-BE49-F238E27FC236}">
                <a16:creationId xmlns:a16="http://schemas.microsoft.com/office/drawing/2014/main" id="{234CD1FB-723C-B9AB-1B40-41E9BA02DE5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0029" y="1782632"/>
            <a:ext cx="468000" cy="468000"/>
          </a:xfrm>
          <a:prstGeom prst="rect">
            <a:avLst/>
          </a:prstGeom>
        </p:spPr>
      </p:pic>
      <p:pic>
        <p:nvPicPr>
          <p:cNvPr id="10" name="Neue Aufnahme 446.m4a">
            <a:hlinkClick r:id="" action="ppaction://media"/>
            <a:extLst>
              <a:ext uri="{FF2B5EF4-FFF2-40B4-BE49-F238E27FC236}">
                <a16:creationId xmlns:a16="http://schemas.microsoft.com/office/drawing/2014/main" id="{E90DB50E-45F6-E488-32F2-495FE9AD3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41043" y="17371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46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231477" y="1073834"/>
            <a:ext cx="2833854" cy="17765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verteile</a:t>
            </a:r>
            <a:r>
              <a:rPr lang="de-DE" sz="1600" dirty="0">
                <a:latin typeface="Comic Sans MS" panose="030F0902030302020204" pitchFamily="66" charset="0"/>
              </a:rPr>
              <a:t> 24 Gummibärchen an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3 Kinder.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Jedes Kind bekommt 8 Gummibärchen.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1355046" y="4931075"/>
            <a:ext cx="5188616" cy="126998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ro-RO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împart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 ursuleți la 3 copii. Fiecare copil primește 8 ursuleți.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ümpart douasetsch schi patru de urssuletz la 3 kopi. Fiekare kopil primeschte opt urssuletz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54F92A-B900-D1A9-422D-9A3499BA58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0138"/>
          <a:stretch/>
        </p:blipFill>
        <p:spPr>
          <a:xfrm>
            <a:off x="4056054" y="2435926"/>
            <a:ext cx="3796316" cy="216684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406D52B-6AF6-05DE-6D36-8B6A845963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9450" b="51046"/>
          <a:stretch/>
        </p:blipFill>
        <p:spPr>
          <a:xfrm>
            <a:off x="4108510" y="1422922"/>
            <a:ext cx="1290686" cy="83231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E1A8CF5-B268-D0CA-D05C-62AEFB89570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025" t="404" r="2650" b="53624"/>
          <a:stretch/>
        </p:blipFill>
        <p:spPr>
          <a:xfrm>
            <a:off x="5454297" y="1473029"/>
            <a:ext cx="1029604" cy="78160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D903C6C-7041-5B16-364C-FBDAE69F57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762" t="53931" r="1618" b="6714"/>
          <a:stretch/>
        </p:blipFill>
        <p:spPr>
          <a:xfrm>
            <a:off x="6669969" y="1579960"/>
            <a:ext cx="1037129" cy="669104"/>
          </a:xfrm>
          <a:prstGeom prst="rect">
            <a:avLst/>
          </a:prstGeom>
        </p:spPr>
      </p:pic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78403AF0-8035-0AFB-B2E0-1713562C28EC}"/>
              </a:ext>
            </a:extLst>
          </p:cNvPr>
          <p:cNvSpPr/>
          <p:nvPr/>
        </p:nvSpPr>
        <p:spPr>
          <a:xfrm>
            <a:off x="391704" y="1075684"/>
            <a:ext cx="2618526" cy="1965894"/>
          </a:xfrm>
          <a:prstGeom prst="wedgeRoundRectCallout">
            <a:avLst>
              <a:gd name="adj1" fmla="val 72184"/>
              <a:gd name="adj2" fmla="val 357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9872F622-58D5-37C4-E8C1-A96483085FB2}"/>
              </a:ext>
            </a:extLst>
          </p:cNvPr>
          <p:cNvSpPr/>
          <p:nvPr/>
        </p:nvSpPr>
        <p:spPr>
          <a:xfrm>
            <a:off x="1236401" y="4639866"/>
            <a:ext cx="5615812" cy="1965894"/>
          </a:xfrm>
          <a:prstGeom prst="wedgeRoundRectCallout">
            <a:avLst>
              <a:gd name="adj1" fmla="val -6468"/>
              <a:gd name="adj2" fmla="val -675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230788-0FD6-ABAA-FDC1-1B9DF28F3C6D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164F1A-B27B-BB81-C2B8-1D1A23FBE590}"/>
              </a:ext>
            </a:extLst>
          </p:cNvPr>
          <p:cNvSpPr/>
          <p:nvPr/>
        </p:nvSpPr>
        <p:spPr>
          <a:xfrm>
            <a:off x="1991770" y="143999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[ü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mpartzirea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B50C60-9A5E-27DA-F239-DF5C23C8D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55545" y="241360"/>
            <a:ext cx="432000" cy="43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3DFC81-4476-8A72-2905-92FD1E88DE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75444" y="6035502"/>
            <a:ext cx="487363" cy="487363"/>
          </a:xfrm>
          <a:prstGeom prst="rect">
            <a:avLst/>
          </a:prstGeom>
        </p:spPr>
      </p:pic>
      <p:pic>
        <p:nvPicPr>
          <p:cNvPr id="6" name="Neue Aufnahme 447.m4a">
            <a:hlinkClick r:id="" action="ppaction://media"/>
            <a:extLst>
              <a:ext uri="{FF2B5EF4-FFF2-40B4-BE49-F238E27FC236}">
                <a16:creationId xmlns:a16="http://schemas.microsoft.com/office/drawing/2014/main" id="{641A8E0F-8098-AD5C-99A7-3DCE705D4F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9322" y="247799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10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>
            <a:extLst>
              <a:ext uri="{FF2B5EF4-FFF2-40B4-BE49-F238E27FC236}">
                <a16:creationId xmlns:a16="http://schemas.microsoft.com/office/drawing/2014/main" id="{AC30CF41-FAF7-6855-10CF-CA05382BB6F1}"/>
              </a:ext>
            </a:extLst>
          </p:cNvPr>
          <p:cNvSpPr txBox="1"/>
          <p:nvPr/>
        </p:nvSpPr>
        <p:spPr>
          <a:xfrm>
            <a:off x="501618" y="1247298"/>
            <a:ext cx="3103902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Wie viele 5er-Türme kann ich mit 15 Bausteinen bauen?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Mit 15 Bausteinen kann ich drei 5er-Türme bauen.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07DBFFA-0D79-8542-52C2-5B89AF351BC9}"/>
              </a:ext>
            </a:extLst>
          </p:cNvPr>
          <p:cNvSpPr txBox="1"/>
          <p:nvPr/>
        </p:nvSpPr>
        <p:spPr>
          <a:xfrm>
            <a:off x="1108052" y="4528903"/>
            <a:ext cx="5978729" cy="179099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Câte turnuri de câte 5 pot construi cu 15 piese? Cu 15 piese pot constru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turnuri de câte 5.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küte turnurj de küte tschintsch pot konstrui ku tschintschsspresetsche piesse? </a:t>
            </a:r>
          </a:p>
          <a:p>
            <a:pPr algn="ctr"/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 tschintschsspresetsche piesse pot konsstrui trej turnuri de küte tschintsch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908E1D14-522B-FA1D-0B74-6E8E7F542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366416" y="1965331"/>
            <a:ext cx="1173167" cy="1883677"/>
          </a:xfrm>
          <a:prstGeom prst="rect">
            <a:avLst/>
          </a:prstGeom>
        </p:spPr>
      </p:pic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B51E6AB5-2B56-95A7-02D4-73277F0133D5}"/>
              </a:ext>
            </a:extLst>
          </p:cNvPr>
          <p:cNvSpPr/>
          <p:nvPr/>
        </p:nvSpPr>
        <p:spPr>
          <a:xfrm>
            <a:off x="444797" y="1182518"/>
            <a:ext cx="3217543" cy="1610241"/>
          </a:xfrm>
          <a:prstGeom prst="wedgeRoundRectCallout">
            <a:avLst>
              <a:gd name="adj1" fmla="val 61422"/>
              <a:gd name="adj2" fmla="val 3195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2A1D7D1D-8BF8-B7AF-D022-97DCF9E2B46B}"/>
              </a:ext>
            </a:extLst>
          </p:cNvPr>
          <p:cNvSpPr/>
          <p:nvPr/>
        </p:nvSpPr>
        <p:spPr>
          <a:xfrm>
            <a:off x="1107326" y="4352310"/>
            <a:ext cx="6334623" cy="2120918"/>
          </a:xfrm>
          <a:prstGeom prst="wedgeRoundRectCallout">
            <a:avLst>
              <a:gd name="adj1" fmla="val -3864"/>
              <a:gd name="adj2" fmla="val -668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19186-370B-3866-5D40-FC754538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18" y="2160147"/>
            <a:ext cx="1768909" cy="16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04AE96A-CCF9-2F7D-CC4B-AF564F9868B9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27D4DA-B7BC-91AD-6A3E-51B50DF5BD87}"/>
              </a:ext>
            </a:extLst>
          </p:cNvPr>
          <p:cNvSpPr/>
          <p:nvPr/>
        </p:nvSpPr>
        <p:spPr>
          <a:xfrm>
            <a:off x="1991770" y="143999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[ü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mpartzirea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1F71FE-5222-AA1D-C4F7-A84DB4FD4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55545" y="241360"/>
            <a:ext cx="432000" cy="432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E8DFCE-4C2D-7B9B-D051-E6FFA4D632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3099" y="5909201"/>
            <a:ext cx="487363" cy="487363"/>
          </a:xfrm>
          <a:prstGeom prst="rect">
            <a:avLst/>
          </a:prstGeom>
        </p:spPr>
      </p:pic>
      <p:pic>
        <p:nvPicPr>
          <p:cNvPr id="2" name="Neue Aufnahme 448.m4a">
            <a:hlinkClick r:id="" action="ppaction://media"/>
            <a:extLst>
              <a:ext uri="{FF2B5EF4-FFF2-40B4-BE49-F238E27FC236}">
                <a16:creationId xmlns:a16="http://schemas.microsoft.com/office/drawing/2014/main" id="{33C49911-0266-AC3C-543A-85109BB065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930" y="22158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5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771</Words>
  <Application>Microsoft Macintosh PowerPoint</Application>
  <PresentationFormat>A4-Papier (210 x 297 mm)</PresentationFormat>
  <Paragraphs>102</Paragraphs>
  <Slides>9</Slides>
  <Notes>5</Notes>
  <HiddenSlides>0</HiddenSlides>
  <MMClips>43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78</cp:revision>
  <cp:lastPrinted>2022-05-18T12:46:11Z</cp:lastPrinted>
  <dcterms:created xsi:type="dcterms:W3CDTF">2022-05-10T12:43:55Z</dcterms:created>
  <dcterms:modified xsi:type="dcterms:W3CDTF">2023-10-02T19:58:58Z</dcterms:modified>
</cp:coreProperties>
</file>