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11"/>
  </p:notesMasterIdLst>
  <p:sldIdLst>
    <p:sldId id="297" r:id="rId2"/>
    <p:sldId id="299" r:id="rId3"/>
    <p:sldId id="298" r:id="rId4"/>
    <p:sldId id="301" r:id="rId5"/>
    <p:sldId id="300" r:id="rId6"/>
    <p:sldId id="302" r:id="rId7"/>
    <p:sldId id="303" r:id="rId8"/>
    <p:sldId id="304" r:id="rId9"/>
    <p:sldId id="305" r:id="rId10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9D9D"/>
    <a:srgbClr val="D8E5E8"/>
    <a:srgbClr val="317A85"/>
    <a:srgbClr val="C00000"/>
    <a:srgbClr val="000000"/>
    <a:srgbClr val="008B50"/>
    <a:srgbClr val="F1EEEE"/>
    <a:srgbClr val="ED9107"/>
    <a:srgbClr val="F8B44E"/>
    <a:srgbClr val="00B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4FE9AD-7572-47E9-B29E-8DB4A36B6D26}" v="49" dt="2023-08-02T08:35:30.5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362"/>
    <p:restoredTop sz="95859"/>
  </p:normalViewPr>
  <p:slideViewPr>
    <p:cSldViewPr snapToGrid="0" snapToObjects="1">
      <p:cViewPr varScale="1">
        <p:scale>
          <a:sx n="112" d="100"/>
          <a:sy n="112" d="100"/>
        </p:scale>
        <p:origin x="648" y="19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na Rombeck" userId="04ba114fcc6e15a1" providerId="LiveId" clId="{7D4FE9AD-7572-47E9-B29E-8DB4A36B6D26}"/>
    <pc:docChg chg="undo custSel modSld modMainMaster">
      <pc:chgData name="Jonna Rombeck" userId="04ba114fcc6e15a1" providerId="LiveId" clId="{7D4FE9AD-7572-47E9-B29E-8DB4A36B6D26}" dt="2023-08-02T08:35:30.523" v="357" actId="1076"/>
      <pc:docMkLst>
        <pc:docMk/>
      </pc:docMkLst>
      <pc:sldChg chg="modAnim">
        <pc:chgData name="Jonna Rombeck" userId="04ba114fcc6e15a1" providerId="LiveId" clId="{7D4FE9AD-7572-47E9-B29E-8DB4A36B6D26}" dt="2023-08-01T10:01:46.442" v="341"/>
        <pc:sldMkLst>
          <pc:docMk/>
          <pc:sldMk cId="3774003444" sldId="297"/>
        </pc:sldMkLst>
      </pc:sldChg>
      <pc:sldChg chg="addSp delSp modSp mod delAnim modAnim">
        <pc:chgData name="Jonna Rombeck" userId="04ba114fcc6e15a1" providerId="LiveId" clId="{7D4FE9AD-7572-47E9-B29E-8DB4A36B6D26}" dt="2023-08-01T10:01:57.121" v="343"/>
        <pc:sldMkLst>
          <pc:docMk/>
          <pc:sldMk cId="1105076697" sldId="298"/>
        </pc:sldMkLst>
        <pc:spChg chg="mod">
          <ac:chgData name="Jonna Rombeck" userId="04ba114fcc6e15a1" providerId="LiveId" clId="{7D4FE9AD-7572-47E9-B29E-8DB4A36B6D26}" dt="2023-08-01T09:38:22.099" v="54" actId="14100"/>
          <ac:spMkLst>
            <pc:docMk/>
            <pc:sldMk cId="1105076697" sldId="298"/>
            <ac:spMk id="62" creationId="{C565114C-246F-5AB6-2789-4D05981758D8}"/>
          </ac:spMkLst>
        </pc:spChg>
        <pc:spChg chg="mod">
          <ac:chgData name="Jonna Rombeck" userId="04ba114fcc6e15a1" providerId="LiveId" clId="{7D4FE9AD-7572-47E9-B29E-8DB4A36B6D26}" dt="2023-08-01T09:38:17.613" v="53" actId="14100"/>
          <ac:spMkLst>
            <pc:docMk/>
            <pc:sldMk cId="1105076697" sldId="298"/>
            <ac:spMk id="63" creationId="{59CA8541-9EF7-8AC6-42A9-3B152A8456C5}"/>
          </ac:spMkLst>
        </pc:spChg>
        <pc:spChg chg="mod">
          <ac:chgData name="Jonna Rombeck" userId="04ba114fcc6e15a1" providerId="LiveId" clId="{7D4FE9AD-7572-47E9-B29E-8DB4A36B6D26}" dt="2023-08-01T09:37:30.988" v="43" actId="1076"/>
          <ac:spMkLst>
            <pc:docMk/>
            <pc:sldMk cId="1105076697" sldId="298"/>
            <ac:spMk id="152" creationId="{49C48CE9-3C43-2675-51DB-BE2B06827F02}"/>
          </ac:spMkLst>
        </pc:spChg>
        <pc:spChg chg="mod">
          <ac:chgData name="Jonna Rombeck" userId="04ba114fcc6e15a1" providerId="LiveId" clId="{7D4FE9AD-7572-47E9-B29E-8DB4A36B6D26}" dt="2023-08-01T09:37:40.262" v="45" actId="14100"/>
          <ac:spMkLst>
            <pc:docMk/>
            <pc:sldMk cId="1105076697" sldId="298"/>
            <ac:spMk id="153" creationId="{B4C1067D-D5F4-361D-86D7-8E73616CF03F}"/>
          </ac:spMkLst>
        </pc:spChg>
        <pc:spChg chg="mod">
          <ac:chgData name="Jonna Rombeck" userId="04ba114fcc6e15a1" providerId="LiveId" clId="{7D4FE9AD-7572-47E9-B29E-8DB4A36B6D26}" dt="2023-08-01T09:36:44.614" v="33" actId="1076"/>
          <ac:spMkLst>
            <pc:docMk/>
            <pc:sldMk cId="1105076697" sldId="298"/>
            <ac:spMk id="155" creationId="{FBC3BFBC-EE45-759E-92A5-F4D425227BD7}"/>
          </ac:spMkLst>
        </pc:spChg>
        <pc:spChg chg="mod">
          <ac:chgData name="Jonna Rombeck" userId="04ba114fcc6e15a1" providerId="LiveId" clId="{7D4FE9AD-7572-47E9-B29E-8DB4A36B6D26}" dt="2023-08-01T09:36:53.644" v="35" actId="1076"/>
          <ac:spMkLst>
            <pc:docMk/>
            <pc:sldMk cId="1105076697" sldId="298"/>
            <ac:spMk id="156" creationId="{1316A5A0-81A4-5C35-81A3-FA1A1069B9DD}"/>
          </ac:spMkLst>
        </pc:spChg>
        <pc:picChg chg="add mod">
          <ac:chgData name="Jonna Rombeck" userId="04ba114fcc6e15a1" providerId="LiveId" clId="{7D4FE9AD-7572-47E9-B29E-8DB4A36B6D26}" dt="2023-08-01T09:49:05.587" v="172" actId="1076"/>
          <ac:picMkLst>
            <pc:docMk/>
            <pc:sldMk cId="1105076697" sldId="298"/>
            <ac:picMk id="3" creationId="{A17DAEB3-D3F8-1459-1C03-CED5793510E3}"/>
          </ac:picMkLst>
        </pc:picChg>
        <pc:picChg chg="add mod">
          <ac:chgData name="Jonna Rombeck" userId="04ba114fcc6e15a1" providerId="LiveId" clId="{7D4FE9AD-7572-47E9-B29E-8DB4A36B6D26}" dt="2023-08-01T09:49:29.370" v="178" actId="1076"/>
          <ac:picMkLst>
            <pc:docMk/>
            <pc:sldMk cId="1105076697" sldId="298"/>
            <ac:picMk id="6" creationId="{A1916AB3-479A-0080-B0A2-1C53F6CC2BF2}"/>
          </ac:picMkLst>
        </pc:picChg>
        <pc:picChg chg="add mod">
          <ac:chgData name="Jonna Rombeck" userId="04ba114fcc6e15a1" providerId="LiveId" clId="{7D4FE9AD-7572-47E9-B29E-8DB4A36B6D26}" dt="2023-08-01T09:49:50.181" v="185" actId="1076"/>
          <ac:picMkLst>
            <pc:docMk/>
            <pc:sldMk cId="1105076697" sldId="298"/>
            <ac:picMk id="7" creationId="{8474F2B7-8B20-557C-F3BD-46339EE9DBEB}"/>
          </ac:picMkLst>
        </pc:picChg>
        <pc:picChg chg="mod">
          <ac:chgData name="Jonna Rombeck" userId="04ba114fcc6e15a1" providerId="LiveId" clId="{7D4FE9AD-7572-47E9-B29E-8DB4A36B6D26}" dt="2023-08-01T09:36:49.385" v="34" actId="1076"/>
          <ac:picMkLst>
            <pc:docMk/>
            <pc:sldMk cId="1105076697" sldId="298"/>
            <ac:picMk id="16" creationId="{842CFF82-7DB0-0E4B-ED86-A0CC0FEC7D2F}"/>
          </ac:picMkLst>
        </pc:picChg>
        <pc:picChg chg="mod">
          <ac:chgData name="Jonna Rombeck" userId="04ba114fcc6e15a1" providerId="LiveId" clId="{7D4FE9AD-7572-47E9-B29E-8DB4A36B6D26}" dt="2023-08-01T09:37:34.727" v="44" actId="1076"/>
          <ac:picMkLst>
            <pc:docMk/>
            <pc:sldMk cId="1105076697" sldId="298"/>
            <ac:picMk id="17" creationId="{310289EB-AF39-AA2C-7EBB-558646ED7FAA}"/>
          </ac:picMkLst>
        </pc:picChg>
        <pc:picChg chg="mod">
          <ac:chgData name="Jonna Rombeck" userId="04ba114fcc6e15a1" providerId="LiveId" clId="{7D4FE9AD-7572-47E9-B29E-8DB4A36B6D26}" dt="2023-08-01T09:38:24.451" v="55" actId="1076"/>
          <ac:picMkLst>
            <pc:docMk/>
            <pc:sldMk cId="1105076697" sldId="298"/>
            <ac:picMk id="19" creationId="{82646FF0-4C21-6A39-482C-B16F8D280209}"/>
          </ac:picMkLst>
        </pc:picChg>
        <pc:picChg chg="del">
          <ac:chgData name="Jonna Rombeck" userId="04ba114fcc6e15a1" providerId="LiveId" clId="{7D4FE9AD-7572-47E9-B29E-8DB4A36B6D26}" dt="2023-08-01T09:36:56.258" v="36" actId="478"/>
          <ac:picMkLst>
            <pc:docMk/>
            <pc:sldMk cId="1105076697" sldId="298"/>
            <ac:picMk id="24" creationId="{D7582963-37D4-64B7-7D28-8DA4661D0EF3}"/>
          </ac:picMkLst>
        </pc:picChg>
        <pc:picChg chg="del">
          <ac:chgData name="Jonna Rombeck" userId="04ba114fcc6e15a1" providerId="LiveId" clId="{7D4FE9AD-7572-47E9-B29E-8DB4A36B6D26}" dt="2023-08-01T09:37:24.690" v="41" actId="478"/>
          <ac:picMkLst>
            <pc:docMk/>
            <pc:sldMk cId="1105076697" sldId="298"/>
            <ac:picMk id="25" creationId="{B748DE3C-A2F3-3D8C-2AB3-E0E79C80E328}"/>
          </ac:picMkLst>
        </pc:picChg>
        <pc:picChg chg="del">
          <ac:chgData name="Jonna Rombeck" userId="04ba114fcc6e15a1" providerId="LiveId" clId="{7D4FE9AD-7572-47E9-B29E-8DB4A36B6D26}" dt="2023-08-01T09:37:50.553" v="46" actId="478"/>
          <ac:picMkLst>
            <pc:docMk/>
            <pc:sldMk cId="1105076697" sldId="298"/>
            <ac:picMk id="26" creationId="{5ADB7354-0735-D6AF-D0EA-C2751D1DB226}"/>
          </ac:picMkLst>
        </pc:picChg>
      </pc:sldChg>
      <pc:sldChg chg="modAnim">
        <pc:chgData name="Jonna Rombeck" userId="04ba114fcc6e15a1" providerId="LiveId" clId="{7D4FE9AD-7572-47E9-B29E-8DB4A36B6D26}" dt="2023-08-01T10:01:52.071" v="342"/>
        <pc:sldMkLst>
          <pc:docMk/>
          <pc:sldMk cId="348033098" sldId="299"/>
        </pc:sldMkLst>
      </pc:sldChg>
      <pc:sldChg chg="addSp delSp modSp mod delAnim modAnim">
        <pc:chgData name="Jonna Rombeck" userId="04ba114fcc6e15a1" providerId="LiveId" clId="{7D4FE9AD-7572-47E9-B29E-8DB4A36B6D26}" dt="2023-08-01T10:02:22.612" v="348" actId="1076"/>
        <pc:sldMkLst>
          <pc:docMk/>
          <pc:sldMk cId="734408033" sldId="300"/>
        </pc:sldMkLst>
        <pc:spChg chg="mod">
          <ac:chgData name="Jonna Rombeck" userId="04ba114fcc6e15a1" providerId="LiveId" clId="{7D4FE9AD-7572-47E9-B29E-8DB4A36B6D26}" dt="2023-08-01T09:50:27.316" v="191" actId="1076"/>
          <ac:spMkLst>
            <pc:docMk/>
            <pc:sldMk cId="734408033" sldId="300"/>
            <ac:spMk id="3" creationId="{61CB36EA-AC31-8267-EC59-381D738039F3}"/>
          </ac:spMkLst>
        </pc:spChg>
        <pc:spChg chg="mod">
          <ac:chgData name="Jonna Rombeck" userId="04ba114fcc6e15a1" providerId="LiveId" clId="{7D4FE9AD-7572-47E9-B29E-8DB4A36B6D26}" dt="2023-08-01T09:35:15.906" v="15" actId="404"/>
          <ac:spMkLst>
            <pc:docMk/>
            <pc:sldMk cId="734408033" sldId="300"/>
            <ac:spMk id="8" creationId="{3D2B63B1-8E95-5886-C64B-8E8F95C68574}"/>
          </ac:spMkLst>
        </pc:spChg>
        <pc:spChg chg="mod">
          <ac:chgData name="Jonna Rombeck" userId="04ba114fcc6e15a1" providerId="LiveId" clId="{7D4FE9AD-7572-47E9-B29E-8DB4A36B6D26}" dt="2023-08-01T09:51:39.240" v="211" actId="1076"/>
          <ac:spMkLst>
            <pc:docMk/>
            <pc:sldMk cId="734408033" sldId="300"/>
            <ac:spMk id="11" creationId="{FC5D053C-CA65-ACDA-452A-4FAC4AC3BF66}"/>
          </ac:spMkLst>
        </pc:spChg>
        <pc:spChg chg="mod">
          <ac:chgData name="Jonna Rombeck" userId="04ba114fcc6e15a1" providerId="LiveId" clId="{7D4FE9AD-7572-47E9-B29E-8DB4A36B6D26}" dt="2023-08-01T09:51:30.618" v="209" actId="1076"/>
          <ac:spMkLst>
            <pc:docMk/>
            <pc:sldMk cId="734408033" sldId="300"/>
            <ac:spMk id="62" creationId="{C565114C-246F-5AB6-2789-4D05981758D8}"/>
          </ac:spMkLst>
        </pc:spChg>
        <pc:spChg chg="mod">
          <ac:chgData name="Jonna Rombeck" userId="04ba114fcc6e15a1" providerId="LiveId" clId="{7D4FE9AD-7572-47E9-B29E-8DB4A36B6D26}" dt="2023-08-01T09:50:59.325" v="201" actId="1076"/>
          <ac:spMkLst>
            <pc:docMk/>
            <pc:sldMk cId="734408033" sldId="300"/>
            <ac:spMk id="152" creationId="{49C48CE9-3C43-2675-51DB-BE2B06827F02}"/>
          </ac:spMkLst>
        </pc:spChg>
        <pc:spChg chg="mod">
          <ac:chgData name="Jonna Rombeck" userId="04ba114fcc6e15a1" providerId="LiveId" clId="{7D4FE9AD-7572-47E9-B29E-8DB4A36B6D26}" dt="2023-08-01T09:50:19.026" v="189" actId="1076"/>
          <ac:spMkLst>
            <pc:docMk/>
            <pc:sldMk cId="734408033" sldId="300"/>
            <ac:spMk id="155" creationId="{FBC3BFBC-EE45-759E-92A5-F4D425227BD7}"/>
          </ac:spMkLst>
        </pc:spChg>
        <pc:picChg chg="mod">
          <ac:chgData name="Jonna Rombeck" userId="04ba114fcc6e15a1" providerId="LiveId" clId="{7D4FE9AD-7572-47E9-B29E-8DB4A36B6D26}" dt="2023-08-01T09:50:22.537" v="190" actId="1076"/>
          <ac:picMkLst>
            <pc:docMk/>
            <pc:sldMk cId="734408033" sldId="300"/>
            <ac:picMk id="6" creationId="{932939DD-8546-3997-A464-46C03333B245}"/>
          </ac:picMkLst>
        </pc:picChg>
        <pc:picChg chg="del">
          <ac:chgData name="Jonna Rombeck" userId="04ba114fcc6e15a1" providerId="LiveId" clId="{7D4FE9AD-7572-47E9-B29E-8DB4A36B6D26}" dt="2023-08-01T09:34:12.149" v="4" actId="478"/>
          <ac:picMkLst>
            <pc:docMk/>
            <pc:sldMk cId="734408033" sldId="300"/>
            <ac:picMk id="7" creationId="{66858987-13BC-EA14-D80B-15282B2D1CA9}"/>
          </ac:picMkLst>
        </pc:picChg>
        <pc:picChg chg="mod">
          <ac:chgData name="Jonna Rombeck" userId="04ba114fcc6e15a1" providerId="LiveId" clId="{7D4FE9AD-7572-47E9-B29E-8DB4A36B6D26}" dt="2023-08-01T09:51:03.392" v="202" actId="1076"/>
          <ac:picMkLst>
            <pc:docMk/>
            <pc:sldMk cId="734408033" sldId="300"/>
            <ac:picMk id="9" creationId="{8864CCB7-97E2-0AD0-C6D4-42C725DB2DA6}"/>
          </ac:picMkLst>
        </pc:picChg>
        <pc:picChg chg="del">
          <ac:chgData name="Jonna Rombeck" userId="04ba114fcc6e15a1" providerId="LiveId" clId="{7D4FE9AD-7572-47E9-B29E-8DB4A36B6D26}" dt="2023-08-01T09:35:01.139" v="13" actId="478"/>
          <ac:picMkLst>
            <pc:docMk/>
            <pc:sldMk cId="734408033" sldId="300"/>
            <ac:picMk id="10" creationId="{E80D8C23-BC1B-AB27-2C37-CCFDE6B1136F}"/>
          </ac:picMkLst>
        </pc:picChg>
        <pc:picChg chg="mod">
          <ac:chgData name="Jonna Rombeck" userId="04ba114fcc6e15a1" providerId="LiveId" clId="{7D4FE9AD-7572-47E9-B29E-8DB4A36B6D26}" dt="2023-08-01T09:51:36.422" v="210" actId="1076"/>
          <ac:picMkLst>
            <pc:docMk/>
            <pc:sldMk cId="734408033" sldId="300"/>
            <ac:picMk id="12" creationId="{1089F90F-B8CD-9376-8D5B-AB8D9365A8E6}"/>
          </ac:picMkLst>
        </pc:picChg>
        <pc:picChg chg="del">
          <ac:chgData name="Jonna Rombeck" userId="04ba114fcc6e15a1" providerId="LiveId" clId="{7D4FE9AD-7572-47E9-B29E-8DB4A36B6D26}" dt="2023-08-01T09:35:48.751" v="21" actId="478"/>
          <ac:picMkLst>
            <pc:docMk/>
            <pc:sldMk cId="734408033" sldId="300"/>
            <ac:picMk id="13" creationId="{65D75553-AAB9-4163-464C-035AE05409DF}"/>
          </ac:picMkLst>
        </pc:picChg>
        <pc:picChg chg="mod">
          <ac:chgData name="Jonna Rombeck" userId="04ba114fcc6e15a1" providerId="LiveId" clId="{7D4FE9AD-7572-47E9-B29E-8DB4A36B6D26}" dt="2023-08-01T10:02:22.612" v="348" actId="1076"/>
          <ac:picMkLst>
            <pc:docMk/>
            <pc:sldMk cId="734408033" sldId="300"/>
            <ac:picMk id="18" creationId="{913C5765-DC65-B246-31A7-53FDB14F8914}"/>
          </ac:picMkLst>
        </pc:picChg>
        <pc:picChg chg="add mod">
          <ac:chgData name="Jonna Rombeck" userId="04ba114fcc6e15a1" providerId="LiveId" clId="{7D4FE9AD-7572-47E9-B29E-8DB4A36B6D26}" dt="2023-08-01T09:50:48.022" v="197" actId="1076"/>
          <ac:picMkLst>
            <pc:docMk/>
            <pc:sldMk cId="734408033" sldId="300"/>
            <ac:picMk id="19" creationId="{BE52AB41-ECA8-CEE0-3142-59BFD9A2EBF2}"/>
          </ac:picMkLst>
        </pc:picChg>
        <pc:picChg chg="add mod">
          <ac:chgData name="Jonna Rombeck" userId="04ba114fcc6e15a1" providerId="LiveId" clId="{7D4FE9AD-7572-47E9-B29E-8DB4A36B6D26}" dt="2023-08-01T09:51:21.387" v="207" actId="1076"/>
          <ac:picMkLst>
            <pc:docMk/>
            <pc:sldMk cId="734408033" sldId="300"/>
            <ac:picMk id="20" creationId="{E5239BD8-A9D4-F38F-FC9A-3015CB0A43C3}"/>
          </ac:picMkLst>
        </pc:picChg>
        <pc:picChg chg="add mod">
          <ac:chgData name="Jonna Rombeck" userId="04ba114fcc6e15a1" providerId="LiveId" clId="{7D4FE9AD-7572-47E9-B29E-8DB4A36B6D26}" dt="2023-08-01T09:52:03.612" v="219" actId="1076"/>
          <ac:picMkLst>
            <pc:docMk/>
            <pc:sldMk cId="734408033" sldId="300"/>
            <ac:picMk id="21" creationId="{DDCF5069-142F-1B01-72A6-D465DF0974A3}"/>
          </ac:picMkLst>
        </pc:picChg>
      </pc:sldChg>
      <pc:sldChg chg="modAnim">
        <pc:chgData name="Jonna Rombeck" userId="04ba114fcc6e15a1" providerId="LiveId" clId="{7D4FE9AD-7572-47E9-B29E-8DB4A36B6D26}" dt="2023-08-01T10:02:06.267" v="344"/>
        <pc:sldMkLst>
          <pc:docMk/>
          <pc:sldMk cId="1530221556" sldId="301"/>
        </pc:sldMkLst>
      </pc:sldChg>
      <pc:sldChg chg="addSp delSp modSp mod delAnim modAnim">
        <pc:chgData name="Jonna Rombeck" userId="04ba114fcc6e15a1" providerId="LiveId" clId="{7D4FE9AD-7572-47E9-B29E-8DB4A36B6D26}" dt="2023-08-01T10:02:28.744" v="349"/>
        <pc:sldMkLst>
          <pc:docMk/>
          <pc:sldMk cId="1891492184" sldId="302"/>
        </pc:sldMkLst>
        <pc:spChg chg="mod">
          <ac:chgData name="Jonna Rombeck" userId="04ba114fcc6e15a1" providerId="LiveId" clId="{7D4FE9AD-7572-47E9-B29E-8DB4A36B6D26}" dt="2023-08-01T09:39:44.969" v="67" actId="404"/>
          <ac:spMkLst>
            <pc:docMk/>
            <pc:sldMk cId="1891492184" sldId="302"/>
            <ac:spMk id="18" creationId="{0DB09431-1FAB-DF73-3EB3-FA3663A1EC4E}"/>
          </ac:spMkLst>
        </pc:spChg>
        <pc:spChg chg="mod">
          <ac:chgData name="Jonna Rombeck" userId="04ba114fcc6e15a1" providerId="LiveId" clId="{7D4FE9AD-7572-47E9-B29E-8DB4A36B6D26}" dt="2023-08-01T09:39:27.208" v="63" actId="404"/>
          <ac:spMkLst>
            <pc:docMk/>
            <pc:sldMk cId="1891492184" sldId="302"/>
            <ac:spMk id="24" creationId="{0E62800F-12BA-0A22-D5E2-D81DF10162A2}"/>
          </ac:spMkLst>
        </pc:spChg>
        <pc:spChg chg="mod">
          <ac:chgData name="Jonna Rombeck" userId="04ba114fcc6e15a1" providerId="LiveId" clId="{7D4FE9AD-7572-47E9-B29E-8DB4A36B6D26}" dt="2023-08-01T09:39:05.363" v="60" actId="2711"/>
          <ac:spMkLst>
            <pc:docMk/>
            <pc:sldMk cId="1891492184" sldId="302"/>
            <ac:spMk id="26" creationId="{6633346C-714A-CD40-9C3A-953518896D0A}"/>
          </ac:spMkLst>
        </pc:spChg>
        <pc:spChg chg="mod">
          <ac:chgData name="Jonna Rombeck" userId="04ba114fcc6e15a1" providerId="LiveId" clId="{7D4FE9AD-7572-47E9-B29E-8DB4A36B6D26}" dt="2023-08-01T09:40:33.934" v="75" actId="404"/>
          <ac:spMkLst>
            <pc:docMk/>
            <pc:sldMk cId="1891492184" sldId="302"/>
            <ac:spMk id="37" creationId="{4B2D24B7-8F2C-7556-D77E-926AC45D081E}"/>
          </ac:spMkLst>
        </pc:spChg>
        <pc:spChg chg="mod">
          <ac:chgData name="Jonna Rombeck" userId="04ba114fcc6e15a1" providerId="LiveId" clId="{7D4FE9AD-7572-47E9-B29E-8DB4A36B6D26}" dt="2023-08-01T09:40:04.204" v="71" actId="404"/>
          <ac:spMkLst>
            <pc:docMk/>
            <pc:sldMk cId="1891492184" sldId="302"/>
            <ac:spMk id="38" creationId="{3718C1AF-C342-AA0C-C241-2723B6E2AE89}"/>
          </ac:spMkLst>
        </pc:spChg>
        <pc:picChg chg="mod">
          <ac:chgData name="Jonna Rombeck" userId="04ba114fcc6e15a1" providerId="LiveId" clId="{7D4FE9AD-7572-47E9-B29E-8DB4A36B6D26}" dt="2023-08-01T09:53:32.315" v="241" actId="1076"/>
          <ac:picMkLst>
            <pc:docMk/>
            <pc:sldMk cId="1891492184" sldId="302"/>
            <ac:picMk id="12" creationId="{2DEC4980-ADCE-B45E-7BF5-E098FC6DDC27}"/>
          </ac:picMkLst>
        </pc:picChg>
        <pc:picChg chg="del">
          <ac:chgData name="Jonna Rombeck" userId="04ba114fcc6e15a1" providerId="LiveId" clId="{7D4FE9AD-7572-47E9-B29E-8DB4A36B6D26}" dt="2023-08-01T09:39:00.877" v="59" actId="478"/>
          <ac:picMkLst>
            <pc:docMk/>
            <pc:sldMk cId="1891492184" sldId="302"/>
            <ac:picMk id="14" creationId="{C1AFC5F2-1E23-5055-5208-D7C25040E8F8}"/>
          </ac:picMkLst>
        </pc:picChg>
        <pc:picChg chg="del">
          <ac:chgData name="Jonna Rombeck" userId="04ba114fcc6e15a1" providerId="LiveId" clId="{7D4FE9AD-7572-47E9-B29E-8DB4A36B6D26}" dt="2023-08-01T09:39:29.440" v="64" actId="478"/>
          <ac:picMkLst>
            <pc:docMk/>
            <pc:sldMk cId="1891492184" sldId="302"/>
            <ac:picMk id="20" creationId="{0CCA26CC-9830-8414-36EE-9C55321764A4}"/>
          </ac:picMkLst>
        </pc:picChg>
        <pc:picChg chg="del">
          <ac:chgData name="Jonna Rombeck" userId="04ba114fcc6e15a1" providerId="LiveId" clId="{7D4FE9AD-7572-47E9-B29E-8DB4A36B6D26}" dt="2023-08-01T09:39:47.780" v="68" actId="478"/>
          <ac:picMkLst>
            <pc:docMk/>
            <pc:sldMk cId="1891492184" sldId="302"/>
            <ac:picMk id="21" creationId="{C24E5560-42CA-D4BE-9EAD-4D3BCF7581FA}"/>
          </ac:picMkLst>
        </pc:picChg>
        <pc:picChg chg="add mod">
          <ac:chgData name="Jonna Rombeck" userId="04ba114fcc6e15a1" providerId="LiveId" clId="{7D4FE9AD-7572-47E9-B29E-8DB4A36B6D26}" dt="2023-08-01T09:40:43.849" v="77"/>
          <ac:picMkLst>
            <pc:docMk/>
            <pc:sldMk cId="1891492184" sldId="302"/>
            <ac:picMk id="33" creationId="{15BF636F-BF0F-1D40-23AA-13BCBF7F01D1}"/>
          </ac:picMkLst>
        </pc:picChg>
        <pc:picChg chg="del">
          <ac:chgData name="Jonna Rombeck" userId="04ba114fcc6e15a1" providerId="LiveId" clId="{7D4FE9AD-7572-47E9-B29E-8DB4A36B6D26}" dt="2023-08-01T09:40:36.745" v="76" actId="478"/>
          <ac:picMkLst>
            <pc:docMk/>
            <pc:sldMk cId="1891492184" sldId="302"/>
            <ac:picMk id="39" creationId="{3E598FCD-1CFE-6EAD-8F27-F306FC6FC64C}"/>
          </ac:picMkLst>
        </pc:picChg>
        <pc:picChg chg="add mod">
          <ac:chgData name="Jonna Rombeck" userId="04ba114fcc6e15a1" providerId="LiveId" clId="{7D4FE9AD-7572-47E9-B29E-8DB4A36B6D26}" dt="2023-08-01T09:52:46.220" v="229"/>
          <ac:picMkLst>
            <pc:docMk/>
            <pc:sldMk cId="1891492184" sldId="302"/>
            <ac:picMk id="40" creationId="{31537FCE-B3F2-9822-451F-2CF18801403D}"/>
          </ac:picMkLst>
        </pc:picChg>
        <pc:picChg chg="mod">
          <ac:chgData name="Jonna Rombeck" userId="04ba114fcc6e15a1" providerId="LiveId" clId="{7D4FE9AD-7572-47E9-B29E-8DB4A36B6D26}" dt="2023-08-01T09:52:42.164" v="228" actId="1076"/>
          <ac:picMkLst>
            <pc:docMk/>
            <pc:sldMk cId="1891492184" sldId="302"/>
            <ac:picMk id="41" creationId="{DEA15619-D051-7F4B-1902-2E1808A8DD89}"/>
          </ac:picMkLst>
        </pc:picChg>
        <pc:picChg chg="del">
          <ac:chgData name="Jonna Rombeck" userId="04ba114fcc6e15a1" providerId="LiveId" clId="{7D4FE9AD-7572-47E9-B29E-8DB4A36B6D26}" dt="2023-08-01T09:40:06.046" v="72" actId="478"/>
          <ac:picMkLst>
            <pc:docMk/>
            <pc:sldMk cId="1891492184" sldId="302"/>
            <ac:picMk id="42" creationId="{896D237D-ACF0-3CC9-56D1-E957C033E08F}"/>
          </ac:picMkLst>
        </pc:picChg>
        <pc:picChg chg="add mod">
          <ac:chgData name="Jonna Rombeck" userId="04ba114fcc6e15a1" providerId="LiveId" clId="{7D4FE9AD-7572-47E9-B29E-8DB4A36B6D26}" dt="2023-08-01T09:53:09.460" v="235"/>
          <ac:picMkLst>
            <pc:docMk/>
            <pc:sldMk cId="1891492184" sldId="302"/>
            <ac:picMk id="44" creationId="{DF3FA379-61AD-1CD8-FCE9-D21A0FE64579}"/>
          </ac:picMkLst>
        </pc:picChg>
        <pc:picChg chg="add mod">
          <ac:chgData name="Jonna Rombeck" userId="04ba114fcc6e15a1" providerId="LiveId" clId="{7D4FE9AD-7572-47E9-B29E-8DB4A36B6D26}" dt="2023-08-01T09:53:34.928" v="242" actId="1076"/>
          <ac:picMkLst>
            <pc:docMk/>
            <pc:sldMk cId="1891492184" sldId="302"/>
            <ac:picMk id="45" creationId="{3AF47FAA-7899-ADFB-51ED-2B5721E80CC7}"/>
          </ac:picMkLst>
        </pc:picChg>
        <pc:picChg chg="add mod">
          <ac:chgData name="Jonna Rombeck" userId="04ba114fcc6e15a1" providerId="LiveId" clId="{7D4FE9AD-7572-47E9-B29E-8DB4A36B6D26}" dt="2023-08-01T09:53:56.304" v="248"/>
          <ac:picMkLst>
            <pc:docMk/>
            <pc:sldMk cId="1891492184" sldId="302"/>
            <ac:picMk id="46" creationId="{020D94A8-0BC2-D6D2-F2C6-1A51A6AC6CCA}"/>
          </ac:picMkLst>
        </pc:picChg>
      </pc:sldChg>
      <pc:sldChg chg="addSp delSp modSp mod delAnim modAnim">
        <pc:chgData name="Jonna Rombeck" userId="04ba114fcc6e15a1" providerId="LiveId" clId="{7D4FE9AD-7572-47E9-B29E-8DB4A36B6D26}" dt="2023-08-01T10:02:33.777" v="350"/>
        <pc:sldMkLst>
          <pc:docMk/>
          <pc:sldMk cId="627853679" sldId="303"/>
        </pc:sldMkLst>
        <pc:spChg chg="add mod">
          <ac:chgData name="Jonna Rombeck" userId="04ba114fcc6e15a1" providerId="LiveId" clId="{7D4FE9AD-7572-47E9-B29E-8DB4A36B6D26}" dt="2023-08-01T09:43:53.183" v="110"/>
          <ac:spMkLst>
            <pc:docMk/>
            <pc:sldMk cId="627853679" sldId="303"/>
            <ac:spMk id="4" creationId="{3B8B5D25-24BA-415A-F6A2-89F3356A4DE6}"/>
          </ac:spMkLst>
        </pc:spChg>
        <pc:spChg chg="add mod">
          <ac:chgData name="Jonna Rombeck" userId="04ba114fcc6e15a1" providerId="LiveId" clId="{7D4FE9AD-7572-47E9-B29E-8DB4A36B6D26}" dt="2023-08-01T09:43:53.183" v="110"/>
          <ac:spMkLst>
            <pc:docMk/>
            <pc:sldMk cId="627853679" sldId="303"/>
            <ac:spMk id="5" creationId="{7F9B47B0-A507-B5AC-3F90-EB5BE6E4EE80}"/>
          </ac:spMkLst>
        </pc:spChg>
        <pc:spChg chg="del mod">
          <ac:chgData name="Jonna Rombeck" userId="04ba114fcc6e15a1" providerId="LiveId" clId="{7D4FE9AD-7572-47E9-B29E-8DB4A36B6D26}" dt="2023-08-01T09:43:52.349" v="109" actId="478"/>
          <ac:spMkLst>
            <pc:docMk/>
            <pc:sldMk cId="627853679" sldId="303"/>
            <ac:spMk id="7" creationId="{5E2177F7-24CC-BB44-4012-0CA23810D96E}"/>
          </ac:spMkLst>
        </pc:spChg>
        <pc:spChg chg="mod">
          <ac:chgData name="Jonna Rombeck" userId="04ba114fcc6e15a1" providerId="LiveId" clId="{7D4FE9AD-7572-47E9-B29E-8DB4A36B6D26}" dt="2023-08-01T09:54:55.100" v="263" actId="14100"/>
          <ac:spMkLst>
            <pc:docMk/>
            <pc:sldMk cId="627853679" sldId="303"/>
            <ac:spMk id="14" creationId="{902169CF-E514-9C95-A58A-C111E8D1FBC9}"/>
          </ac:spMkLst>
        </pc:spChg>
        <pc:spChg chg="mod">
          <ac:chgData name="Jonna Rombeck" userId="04ba114fcc6e15a1" providerId="LiveId" clId="{7D4FE9AD-7572-47E9-B29E-8DB4A36B6D26}" dt="2023-08-01T09:55:10.297" v="266" actId="14100"/>
          <ac:spMkLst>
            <pc:docMk/>
            <pc:sldMk cId="627853679" sldId="303"/>
            <ac:spMk id="20" creationId="{B775F75F-A06B-A098-F7C1-A240BD8DEE5A}"/>
          </ac:spMkLst>
        </pc:spChg>
        <pc:spChg chg="mod">
          <ac:chgData name="Jonna Rombeck" userId="04ba114fcc6e15a1" providerId="LiveId" clId="{7D4FE9AD-7572-47E9-B29E-8DB4A36B6D26}" dt="2023-08-01T09:54:17.119" v="252" actId="1076"/>
          <ac:spMkLst>
            <pc:docMk/>
            <pc:sldMk cId="627853679" sldId="303"/>
            <ac:spMk id="22" creationId="{99DB72FE-F2CD-3882-4598-0456474FC5B7}"/>
          </ac:spMkLst>
        </pc:spChg>
        <pc:spChg chg="mod">
          <ac:chgData name="Jonna Rombeck" userId="04ba114fcc6e15a1" providerId="LiveId" clId="{7D4FE9AD-7572-47E9-B29E-8DB4A36B6D26}" dt="2023-08-01T09:42:19.977" v="94" actId="1076"/>
          <ac:spMkLst>
            <pc:docMk/>
            <pc:sldMk cId="627853679" sldId="303"/>
            <ac:spMk id="62" creationId="{C565114C-246F-5AB6-2789-4D05981758D8}"/>
          </ac:spMkLst>
        </pc:spChg>
        <pc:spChg chg="del">
          <ac:chgData name="Jonna Rombeck" userId="04ba114fcc6e15a1" providerId="LiveId" clId="{7D4FE9AD-7572-47E9-B29E-8DB4A36B6D26}" dt="2023-08-01T09:43:52.349" v="109" actId="478"/>
          <ac:spMkLst>
            <pc:docMk/>
            <pc:sldMk cId="627853679" sldId="303"/>
            <ac:spMk id="94" creationId="{F6C0FD4C-67F0-0F72-89C7-92A7EB0814AC}"/>
          </ac:spMkLst>
        </pc:spChg>
        <pc:spChg chg="mod">
          <ac:chgData name="Jonna Rombeck" userId="04ba114fcc6e15a1" providerId="LiveId" clId="{7D4FE9AD-7572-47E9-B29E-8DB4A36B6D26}" dt="2023-08-01T09:42:08.285" v="92" actId="1076"/>
          <ac:spMkLst>
            <pc:docMk/>
            <pc:sldMk cId="627853679" sldId="303"/>
            <ac:spMk id="152" creationId="{49C48CE9-3C43-2675-51DB-BE2B06827F02}"/>
          </ac:spMkLst>
        </pc:spChg>
        <pc:spChg chg="mod">
          <ac:chgData name="Jonna Rombeck" userId="04ba114fcc6e15a1" providerId="LiveId" clId="{7D4FE9AD-7572-47E9-B29E-8DB4A36B6D26}" dt="2023-08-01T09:41:19.210" v="82" actId="1076"/>
          <ac:spMkLst>
            <pc:docMk/>
            <pc:sldMk cId="627853679" sldId="303"/>
            <ac:spMk id="155" creationId="{FBC3BFBC-EE45-759E-92A5-F4D425227BD7}"/>
          </ac:spMkLst>
        </pc:spChg>
        <pc:picChg chg="del">
          <ac:chgData name="Jonna Rombeck" userId="04ba114fcc6e15a1" providerId="LiveId" clId="{7D4FE9AD-7572-47E9-B29E-8DB4A36B6D26}" dt="2023-08-01T09:43:52.349" v="109" actId="478"/>
          <ac:picMkLst>
            <pc:docMk/>
            <pc:sldMk cId="627853679" sldId="303"/>
            <ac:picMk id="8" creationId="{EF595C81-41DB-210F-289A-FFC6BD190DD6}"/>
          </ac:picMkLst>
        </pc:picChg>
        <pc:picChg chg="del">
          <ac:chgData name="Jonna Rombeck" userId="04ba114fcc6e15a1" providerId="LiveId" clId="{7D4FE9AD-7572-47E9-B29E-8DB4A36B6D26}" dt="2023-08-01T09:42:57.258" v="102" actId="478"/>
          <ac:picMkLst>
            <pc:docMk/>
            <pc:sldMk cId="627853679" sldId="303"/>
            <ac:picMk id="9" creationId="{72738F01-E335-A909-305D-AC4112D09B22}"/>
          </ac:picMkLst>
        </pc:picChg>
        <pc:picChg chg="add mod">
          <ac:chgData name="Jonna Rombeck" userId="04ba114fcc6e15a1" providerId="LiveId" clId="{7D4FE9AD-7572-47E9-B29E-8DB4A36B6D26}" dt="2023-08-01T09:43:53.183" v="110"/>
          <ac:picMkLst>
            <pc:docMk/>
            <pc:sldMk cId="627853679" sldId="303"/>
            <ac:picMk id="10" creationId="{FF1BC687-B4A6-A2CB-66EB-DB162596D6F4}"/>
          </ac:picMkLst>
        </pc:picChg>
        <pc:picChg chg="add mod">
          <ac:chgData name="Jonna Rombeck" userId="04ba114fcc6e15a1" providerId="LiveId" clId="{7D4FE9AD-7572-47E9-B29E-8DB4A36B6D26}" dt="2023-08-01T09:43:53.183" v="110"/>
          <ac:picMkLst>
            <pc:docMk/>
            <pc:sldMk cId="627853679" sldId="303"/>
            <ac:picMk id="11" creationId="{6FEA6253-43B2-079B-2761-FC8DC16E1A79}"/>
          </ac:picMkLst>
        </pc:picChg>
        <pc:picChg chg="add mod">
          <ac:chgData name="Jonna Rombeck" userId="04ba114fcc6e15a1" providerId="LiveId" clId="{7D4FE9AD-7572-47E9-B29E-8DB4A36B6D26}" dt="2023-08-01T09:54:31.460" v="256" actId="1076"/>
          <ac:picMkLst>
            <pc:docMk/>
            <pc:sldMk cId="627853679" sldId="303"/>
            <ac:picMk id="13" creationId="{33772325-9EAD-80F3-813A-719423CCC168}"/>
          </ac:picMkLst>
        </pc:picChg>
        <pc:picChg chg="add mod">
          <ac:chgData name="Jonna Rombeck" userId="04ba114fcc6e15a1" providerId="LiveId" clId="{7D4FE9AD-7572-47E9-B29E-8DB4A36B6D26}" dt="2023-08-01T09:55:00.065" v="264" actId="1076"/>
          <ac:picMkLst>
            <pc:docMk/>
            <pc:sldMk cId="627853679" sldId="303"/>
            <ac:picMk id="15" creationId="{97AB2DFA-4C68-DE4D-78D0-7FB798E18443}"/>
          </ac:picMkLst>
        </pc:picChg>
        <pc:picChg chg="add mod">
          <ac:chgData name="Jonna Rombeck" userId="04ba114fcc6e15a1" providerId="LiveId" clId="{7D4FE9AD-7572-47E9-B29E-8DB4A36B6D26}" dt="2023-08-01T09:55:22.787" v="272" actId="1076"/>
          <ac:picMkLst>
            <pc:docMk/>
            <pc:sldMk cId="627853679" sldId="303"/>
            <ac:picMk id="16" creationId="{0D3576D2-9BC2-1447-C4F6-2F7CF9E2EC9A}"/>
          </ac:picMkLst>
        </pc:picChg>
        <pc:picChg chg="mod">
          <ac:chgData name="Jonna Rombeck" userId="04ba114fcc6e15a1" providerId="LiveId" clId="{7D4FE9AD-7572-47E9-B29E-8DB4A36B6D26}" dt="2023-08-01T09:41:24.501" v="83" actId="1076"/>
          <ac:picMkLst>
            <pc:docMk/>
            <pc:sldMk cId="627853679" sldId="303"/>
            <ac:picMk id="23" creationId="{A1635F15-2DC2-09FB-EE6E-CADB9238BD0D}"/>
          </ac:picMkLst>
        </pc:picChg>
        <pc:picChg chg="mod">
          <ac:chgData name="Jonna Rombeck" userId="04ba114fcc6e15a1" providerId="LiveId" clId="{7D4FE9AD-7572-47E9-B29E-8DB4A36B6D26}" dt="2023-08-01T09:42:11.570" v="93" actId="1076"/>
          <ac:picMkLst>
            <pc:docMk/>
            <pc:sldMk cId="627853679" sldId="303"/>
            <ac:picMk id="27" creationId="{E85ED28D-D170-B359-B2EC-E3289146CD53}"/>
          </ac:picMkLst>
        </pc:picChg>
        <pc:picChg chg="mod">
          <ac:chgData name="Jonna Rombeck" userId="04ba114fcc6e15a1" providerId="LiveId" clId="{7D4FE9AD-7572-47E9-B29E-8DB4A36B6D26}" dt="2023-08-01T09:42:25.244" v="95" actId="1076"/>
          <ac:picMkLst>
            <pc:docMk/>
            <pc:sldMk cId="627853679" sldId="303"/>
            <ac:picMk id="29" creationId="{0B8C1892-AF40-FBC6-83DB-0234E15D0AE0}"/>
          </ac:picMkLst>
        </pc:picChg>
        <pc:picChg chg="del">
          <ac:chgData name="Jonna Rombeck" userId="04ba114fcc6e15a1" providerId="LiveId" clId="{7D4FE9AD-7572-47E9-B29E-8DB4A36B6D26}" dt="2023-08-01T09:41:15.309" v="81" actId="478"/>
          <ac:picMkLst>
            <pc:docMk/>
            <pc:sldMk cId="627853679" sldId="303"/>
            <ac:picMk id="42" creationId="{8FC1E237-C4C8-4CF8-BB9D-1B7880022D6C}"/>
          </ac:picMkLst>
        </pc:picChg>
        <pc:picChg chg="del">
          <ac:chgData name="Jonna Rombeck" userId="04ba114fcc6e15a1" providerId="LiveId" clId="{7D4FE9AD-7572-47E9-B29E-8DB4A36B6D26}" dt="2023-08-01T09:41:39.792" v="86" actId="478"/>
          <ac:picMkLst>
            <pc:docMk/>
            <pc:sldMk cId="627853679" sldId="303"/>
            <ac:picMk id="43" creationId="{6604C97F-5915-02E4-6F6A-DB27DBC0FA98}"/>
          </ac:picMkLst>
        </pc:picChg>
        <pc:picChg chg="del">
          <ac:chgData name="Jonna Rombeck" userId="04ba114fcc6e15a1" providerId="LiveId" clId="{7D4FE9AD-7572-47E9-B29E-8DB4A36B6D26}" dt="2023-08-01T09:42:36.957" v="99" actId="478"/>
          <ac:picMkLst>
            <pc:docMk/>
            <pc:sldMk cId="627853679" sldId="303"/>
            <ac:picMk id="44" creationId="{889A7D80-8D2B-7C17-F3E3-EB2A17EF8957}"/>
          </ac:picMkLst>
        </pc:picChg>
      </pc:sldChg>
      <pc:sldChg chg="addSp delSp modSp mod delAnim modAnim">
        <pc:chgData name="Jonna Rombeck" userId="04ba114fcc6e15a1" providerId="LiveId" clId="{7D4FE9AD-7572-47E9-B29E-8DB4A36B6D26}" dt="2023-08-01T10:02:39.452" v="351"/>
        <pc:sldMkLst>
          <pc:docMk/>
          <pc:sldMk cId="1719155844" sldId="304"/>
        </pc:sldMkLst>
        <pc:spChg chg="mod">
          <ac:chgData name="Jonna Rombeck" userId="04ba114fcc6e15a1" providerId="LiveId" clId="{7D4FE9AD-7572-47E9-B29E-8DB4A36B6D26}" dt="2023-08-01T09:45:45.595" v="132" actId="404"/>
          <ac:spMkLst>
            <pc:docMk/>
            <pc:sldMk cId="1719155844" sldId="304"/>
            <ac:spMk id="10" creationId="{41CB6498-78D5-F97A-03CB-E8C2F88642E4}"/>
          </ac:spMkLst>
        </pc:spChg>
        <pc:spChg chg="mod">
          <ac:chgData name="Jonna Rombeck" userId="04ba114fcc6e15a1" providerId="LiveId" clId="{7D4FE9AD-7572-47E9-B29E-8DB4A36B6D26}" dt="2023-08-01T09:45:28.764" v="128" actId="404"/>
          <ac:spMkLst>
            <pc:docMk/>
            <pc:sldMk cId="1719155844" sldId="304"/>
            <ac:spMk id="14" creationId="{1AE40E06-4A9C-407C-BC8F-BD9DE047ED49}"/>
          </ac:spMkLst>
        </pc:spChg>
        <pc:spChg chg="mod">
          <ac:chgData name="Jonna Rombeck" userId="04ba114fcc6e15a1" providerId="LiveId" clId="{7D4FE9AD-7572-47E9-B29E-8DB4A36B6D26}" dt="2023-08-01T09:45:04.352" v="123" actId="404"/>
          <ac:spMkLst>
            <pc:docMk/>
            <pc:sldMk cId="1719155844" sldId="304"/>
            <ac:spMk id="16" creationId="{1F5743B8-34BB-3412-587B-17AD7F3CE360}"/>
          </ac:spMkLst>
        </pc:spChg>
        <pc:spChg chg="mod">
          <ac:chgData name="Jonna Rombeck" userId="04ba114fcc6e15a1" providerId="LiveId" clId="{7D4FE9AD-7572-47E9-B29E-8DB4A36B6D26}" dt="2023-08-01T09:44:29.261" v="117" actId="1076"/>
          <ac:spMkLst>
            <pc:docMk/>
            <pc:sldMk cId="1719155844" sldId="304"/>
            <ac:spMk id="22" creationId="{D99C064C-5E63-3E32-76E4-F9CD1A8697C3}"/>
          </ac:spMkLst>
        </pc:spChg>
        <pc:spChg chg="mod">
          <ac:chgData name="Jonna Rombeck" userId="04ba114fcc6e15a1" providerId="LiveId" clId="{7D4FE9AD-7572-47E9-B29E-8DB4A36B6D26}" dt="2023-08-01T09:44:46.293" v="120" actId="404"/>
          <ac:spMkLst>
            <pc:docMk/>
            <pc:sldMk cId="1719155844" sldId="304"/>
            <ac:spMk id="24" creationId="{926449B1-42A9-4A4B-70D9-5E7F396CC5D5}"/>
          </ac:spMkLst>
        </pc:spChg>
        <pc:spChg chg="mod">
          <ac:chgData name="Jonna Rombeck" userId="04ba114fcc6e15a1" providerId="LiveId" clId="{7D4FE9AD-7572-47E9-B29E-8DB4A36B6D26}" dt="2023-08-01T09:46:03.137" v="137"/>
          <ac:spMkLst>
            <pc:docMk/>
            <pc:sldMk cId="1719155844" sldId="304"/>
            <ac:spMk id="38" creationId="{3CD6FF44-DEF9-2C81-B510-A8AC371872FD}"/>
          </ac:spMkLst>
        </pc:spChg>
        <pc:picChg chg="del">
          <ac:chgData name="Jonna Rombeck" userId="04ba114fcc6e15a1" providerId="LiveId" clId="{7D4FE9AD-7572-47E9-B29E-8DB4A36B6D26}" dt="2023-08-01T09:45:11.305" v="125" actId="478"/>
          <ac:picMkLst>
            <pc:docMk/>
            <pc:sldMk cId="1719155844" sldId="304"/>
            <ac:picMk id="26" creationId="{7348E48B-BC3B-6505-28CE-353AA9BF033A}"/>
          </ac:picMkLst>
        </pc:picChg>
        <pc:picChg chg="mod">
          <ac:chgData name="Jonna Rombeck" userId="04ba114fcc6e15a1" providerId="LiveId" clId="{7D4FE9AD-7572-47E9-B29E-8DB4A36B6D26}" dt="2023-08-01T09:56:56.131" v="305" actId="1076"/>
          <ac:picMkLst>
            <pc:docMk/>
            <pc:sldMk cId="1719155844" sldId="304"/>
            <ac:picMk id="29" creationId="{336C98A1-F34E-3FEC-5DE7-68E56CE813C3}"/>
          </ac:picMkLst>
        </pc:picChg>
        <pc:picChg chg="del">
          <ac:chgData name="Jonna Rombeck" userId="04ba114fcc6e15a1" providerId="LiveId" clId="{7D4FE9AD-7572-47E9-B29E-8DB4A36B6D26}" dt="2023-08-01T09:45:06.694" v="124" actId="478"/>
          <ac:picMkLst>
            <pc:docMk/>
            <pc:sldMk cId="1719155844" sldId="304"/>
            <ac:picMk id="30" creationId="{09B5F623-07DE-607B-5594-1E852A8E0478}"/>
          </ac:picMkLst>
        </pc:picChg>
        <pc:picChg chg="del">
          <ac:chgData name="Jonna Rombeck" userId="04ba114fcc6e15a1" providerId="LiveId" clId="{7D4FE9AD-7572-47E9-B29E-8DB4A36B6D26}" dt="2023-08-01T09:45:30.981" v="129" actId="478"/>
          <ac:picMkLst>
            <pc:docMk/>
            <pc:sldMk cId="1719155844" sldId="304"/>
            <ac:picMk id="31" creationId="{0775502C-091D-9545-711A-01FB75DD9F46}"/>
          </ac:picMkLst>
        </pc:picChg>
        <pc:picChg chg="del">
          <ac:chgData name="Jonna Rombeck" userId="04ba114fcc6e15a1" providerId="LiveId" clId="{7D4FE9AD-7572-47E9-B29E-8DB4A36B6D26}" dt="2023-08-01T09:45:48.579" v="133" actId="478"/>
          <ac:picMkLst>
            <pc:docMk/>
            <pc:sldMk cId="1719155844" sldId="304"/>
            <ac:picMk id="32" creationId="{E3701012-3BD8-8F31-C3F2-AEC2E86300AE}"/>
          </ac:picMkLst>
        </pc:picChg>
        <pc:picChg chg="mod">
          <ac:chgData name="Jonna Rombeck" userId="04ba114fcc6e15a1" providerId="LiveId" clId="{7D4FE9AD-7572-47E9-B29E-8DB4A36B6D26}" dt="2023-08-01T09:44:12.169" v="112" actId="1076"/>
          <ac:picMkLst>
            <pc:docMk/>
            <pc:sldMk cId="1719155844" sldId="304"/>
            <ac:picMk id="33" creationId="{DE3A06A4-0904-B5D2-11AC-3677CEEBB8D7}"/>
          </ac:picMkLst>
        </pc:picChg>
        <pc:picChg chg="del">
          <ac:chgData name="Jonna Rombeck" userId="04ba114fcc6e15a1" providerId="LiveId" clId="{7D4FE9AD-7572-47E9-B29E-8DB4A36B6D26}" dt="2023-08-01T09:43:58.228" v="111" actId="478"/>
          <ac:picMkLst>
            <pc:docMk/>
            <pc:sldMk cId="1719155844" sldId="304"/>
            <ac:picMk id="34" creationId="{038CE564-A53F-2B50-7A39-ADD598153DD9}"/>
          </ac:picMkLst>
        </pc:picChg>
        <pc:picChg chg="add mod">
          <ac:chgData name="Jonna Rombeck" userId="04ba114fcc6e15a1" providerId="LiveId" clId="{7D4FE9AD-7572-47E9-B29E-8DB4A36B6D26}" dt="2023-08-01T09:46:09.961" v="138"/>
          <ac:picMkLst>
            <pc:docMk/>
            <pc:sldMk cId="1719155844" sldId="304"/>
            <ac:picMk id="35" creationId="{E575DB1A-9CDF-502E-8B6D-916558D2BF6A}"/>
          </ac:picMkLst>
        </pc:picChg>
        <pc:picChg chg="del">
          <ac:chgData name="Jonna Rombeck" userId="04ba114fcc6e15a1" providerId="LiveId" clId="{7D4FE9AD-7572-47E9-B29E-8DB4A36B6D26}" dt="2023-08-01T09:45:51.096" v="134" actId="478"/>
          <ac:picMkLst>
            <pc:docMk/>
            <pc:sldMk cId="1719155844" sldId="304"/>
            <ac:picMk id="39" creationId="{0F494906-329B-7D62-5DAE-DB120E25FD24}"/>
          </ac:picMkLst>
        </pc:picChg>
        <pc:picChg chg="add mod">
          <ac:chgData name="Jonna Rombeck" userId="04ba114fcc6e15a1" providerId="LiveId" clId="{7D4FE9AD-7572-47E9-B29E-8DB4A36B6D26}" dt="2023-08-01T09:55:48.852" v="280" actId="1076"/>
          <ac:picMkLst>
            <pc:docMk/>
            <pc:sldMk cId="1719155844" sldId="304"/>
            <ac:picMk id="40" creationId="{3751DA1D-2A85-0B2E-540A-4163694995CC}"/>
          </ac:picMkLst>
        </pc:picChg>
        <pc:picChg chg="add mod">
          <ac:chgData name="Jonna Rombeck" userId="04ba114fcc6e15a1" providerId="LiveId" clId="{7D4FE9AD-7572-47E9-B29E-8DB4A36B6D26}" dt="2023-08-01T09:57:02.543" v="306" actId="1076"/>
          <ac:picMkLst>
            <pc:docMk/>
            <pc:sldMk cId="1719155844" sldId="304"/>
            <ac:picMk id="41" creationId="{08A53B18-4968-8925-EBCF-0BB7F35467B4}"/>
          </ac:picMkLst>
        </pc:picChg>
        <pc:picChg chg="add mod">
          <ac:chgData name="Jonna Rombeck" userId="04ba114fcc6e15a1" providerId="LiveId" clId="{7D4FE9AD-7572-47E9-B29E-8DB4A36B6D26}" dt="2023-08-01T09:56:29.396" v="296" actId="1076"/>
          <ac:picMkLst>
            <pc:docMk/>
            <pc:sldMk cId="1719155844" sldId="304"/>
            <ac:picMk id="42" creationId="{AAB1FB0D-76C4-96B2-DC5D-6A1908DB43E5}"/>
          </ac:picMkLst>
        </pc:picChg>
        <pc:picChg chg="add mod">
          <ac:chgData name="Jonna Rombeck" userId="04ba114fcc6e15a1" providerId="LiveId" clId="{7D4FE9AD-7572-47E9-B29E-8DB4A36B6D26}" dt="2023-08-01T09:56:51.204" v="304" actId="1076"/>
          <ac:picMkLst>
            <pc:docMk/>
            <pc:sldMk cId="1719155844" sldId="304"/>
            <ac:picMk id="43" creationId="{6E5D5E82-A24B-11E4-F24C-785CDA605618}"/>
          </ac:picMkLst>
        </pc:picChg>
        <pc:picChg chg="add mod">
          <ac:chgData name="Jonna Rombeck" userId="04ba114fcc6e15a1" providerId="LiveId" clId="{7D4FE9AD-7572-47E9-B29E-8DB4A36B6D26}" dt="2023-08-01T09:57:37.571" v="317" actId="1076"/>
          <ac:picMkLst>
            <pc:docMk/>
            <pc:sldMk cId="1719155844" sldId="304"/>
            <ac:picMk id="44" creationId="{43645D63-B63A-3B03-CC4D-05EE53C6D5A3}"/>
          </ac:picMkLst>
        </pc:picChg>
      </pc:sldChg>
      <pc:sldChg chg="addSp delSp modSp mod delAnim modAnim">
        <pc:chgData name="Jonna Rombeck" userId="04ba114fcc6e15a1" providerId="LiveId" clId="{7D4FE9AD-7572-47E9-B29E-8DB4A36B6D26}" dt="2023-08-01T10:02:46.086" v="352"/>
        <pc:sldMkLst>
          <pc:docMk/>
          <pc:sldMk cId="3897843743" sldId="305"/>
        </pc:sldMkLst>
        <pc:spChg chg="add mod">
          <ac:chgData name="Jonna Rombeck" userId="04ba114fcc6e15a1" providerId="LiveId" clId="{7D4FE9AD-7572-47E9-B29E-8DB4A36B6D26}" dt="2023-08-01T09:57:47.841" v="319"/>
          <ac:spMkLst>
            <pc:docMk/>
            <pc:sldMk cId="3897843743" sldId="305"/>
            <ac:spMk id="4" creationId="{AD1D861C-C4EA-5ED6-6B38-51DAE7CB76F3}"/>
          </ac:spMkLst>
        </pc:spChg>
        <pc:spChg chg="add mod">
          <ac:chgData name="Jonna Rombeck" userId="04ba114fcc6e15a1" providerId="LiveId" clId="{7D4FE9AD-7572-47E9-B29E-8DB4A36B6D26}" dt="2023-08-01T09:57:47.841" v="319"/>
          <ac:spMkLst>
            <pc:docMk/>
            <pc:sldMk cId="3897843743" sldId="305"/>
            <ac:spMk id="5" creationId="{409C7425-6F0D-3F15-5628-7CEC2DB731BC}"/>
          </ac:spMkLst>
        </pc:spChg>
        <pc:spChg chg="del">
          <ac:chgData name="Jonna Rombeck" userId="04ba114fcc6e15a1" providerId="LiveId" clId="{7D4FE9AD-7572-47E9-B29E-8DB4A36B6D26}" dt="2023-08-01T09:46:18.784" v="139" actId="478"/>
          <ac:spMkLst>
            <pc:docMk/>
            <pc:sldMk cId="3897843743" sldId="305"/>
            <ac:spMk id="10" creationId="{D2EC835E-9D52-44B8-C2EE-209E922A1915}"/>
          </ac:spMkLst>
        </pc:spChg>
        <pc:spChg chg="del">
          <ac:chgData name="Jonna Rombeck" userId="04ba114fcc6e15a1" providerId="LiveId" clId="{7D4FE9AD-7572-47E9-B29E-8DB4A36B6D26}" dt="2023-08-01T09:57:46.880" v="318" actId="478"/>
          <ac:spMkLst>
            <pc:docMk/>
            <pc:sldMk cId="3897843743" sldId="305"/>
            <ac:spMk id="13" creationId="{3BBF8DA1-C234-242B-9731-F4A02E3E6DCE}"/>
          </ac:spMkLst>
        </pc:spChg>
        <pc:spChg chg="mod">
          <ac:chgData name="Jonna Rombeck" userId="04ba114fcc6e15a1" providerId="LiveId" clId="{7D4FE9AD-7572-47E9-B29E-8DB4A36B6D26}" dt="2023-08-01T09:47:30.008" v="157" actId="1076"/>
          <ac:spMkLst>
            <pc:docMk/>
            <pc:sldMk cId="3897843743" sldId="305"/>
            <ac:spMk id="14" creationId="{29B9BC71-48CA-EF34-86F8-8C2DDE9B4ED2}"/>
          </ac:spMkLst>
        </pc:spChg>
        <pc:spChg chg="mod">
          <ac:chgData name="Jonna Rombeck" userId="04ba114fcc6e15a1" providerId="LiveId" clId="{7D4FE9AD-7572-47E9-B29E-8DB4A36B6D26}" dt="2023-08-01T09:48:10.367" v="165" actId="14100"/>
          <ac:spMkLst>
            <pc:docMk/>
            <pc:sldMk cId="3897843743" sldId="305"/>
            <ac:spMk id="17" creationId="{E163FB0E-B706-27DF-995B-859508B6A968}"/>
          </ac:spMkLst>
        </pc:spChg>
        <pc:spChg chg="mod">
          <ac:chgData name="Jonna Rombeck" userId="04ba114fcc6e15a1" providerId="LiveId" clId="{7D4FE9AD-7572-47E9-B29E-8DB4A36B6D26}" dt="2023-08-01T09:57:54.604" v="320" actId="14100"/>
          <ac:spMkLst>
            <pc:docMk/>
            <pc:sldMk cId="3897843743" sldId="305"/>
            <ac:spMk id="20" creationId="{7ED9152A-0C95-3198-1B89-42F9915F1D00}"/>
          </ac:spMkLst>
        </pc:spChg>
        <pc:spChg chg="mod">
          <ac:chgData name="Jonna Rombeck" userId="04ba114fcc6e15a1" providerId="LiveId" clId="{7D4FE9AD-7572-47E9-B29E-8DB4A36B6D26}" dt="2023-08-01T09:48:00.338" v="163" actId="1076"/>
          <ac:spMkLst>
            <pc:docMk/>
            <pc:sldMk cId="3897843743" sldId="305"/>
            <ac:spMk id="62" creationId="{C565114C-246F-5AB6-2789-4D05981758D8}"/>
          </ac:spMkLst>
        </pc:spChg>
        <pc:spChg chg="mod">
          <ac:chgData name="Jonna Rombeck" userId="04ba114fcc6e15a1" providerId="LiveId" clId="{7D4FE9AD-7572-47E9-B29E-8DB4A36B6D26}" dt="2023-08-01T09:47:09.974" v="150" actId="1076"/>
          <ac:spMkLst>
            <pc:docMk/>
            <pc:sldMk cId="3897843743" sldId="305"/>
            <ac:spMk id="152" creationId="{49C48CE9-3C43-2675-51DB-BE2B06827F02}"/>
          </ac:spMkLst>
        </pc:spChg>
        <pc:spChg chg="mod">
          <ac:chgData name="Jonna Rombeck" userId="04ba114fcc6e15a1" providerId="LiveId" clId="{7D4FE9AD-7572-47E9-B29E-8DB4A36B6D26}" dt="2023-08-01T09:57:59.530" v="321" actId="14100"/>
          <ac:spMkLst>
            <pc:docMk/>
            <pc:sldMk cId="3897843743" sldId="305"/>
            <ac:spMk id="155" creationId="{FBC3BFBC-EE45-759E-92A5-F4D425227BD7}"/>
          </ac:spMkLst>
        </pc:spChg>
        <pc:picChg chg="add mod">
          <ac:chgData name="Jonna Rombeck" userId="04ba114fcc6e15a1" providerId="LiveId" clId="{7D4FE9AD-7572-47E9-B29E-8DB4A36B6D26}" dt="2023-08-01T09:57:47.841" v="319"/>
          <ac:picMkLst>
            <pc:docMk/>
            <pc:sldMk cId="3897843743" sldId="305"/>
            <ac:picMk id="7" creationId="{B83AE36C-E824-5340-EF48-61B1C3270EF9}"/>
          </ac:picMkLst>
        </pc:picChg>
        <pc:picChg chg="add mod">
          <ac:chgData name="Jonna Rombeck" userId="04ba114fcc6e15a1" providerId="LiveId" clId="{7D4FE9AD-7572-47E9-B29E-8DB4A36B6D26}" dt="2023-08-01T09:57:47.841" v="319"/>
          <ac:picMkLst>
            <pc:docMk/>
            <pc:sldMk cId="3897843743" sldId="305"/>
            <ac:picMk id="8" creationId="{DC253513-22FF-07D9-7AF1-3D9239821625}"/>
          </ac:picMkLst>
        </pc:picChg>
        <pc:picChg chg="add mod">
          <ac:chgData name="Jonna Rombeck" userId="04ba114fcc6e15a1" providerId="LiveId" clId="{7D4FE9AD-7572-47E9-B29E-8DB4A36B6D26}" dt="2023-08-01T09:58:20.183" v="327" actId="1076"/>
          <ac:picMkLst>
            <pc:docMk/>
            <pc:sldMk cId="3897843743" sldId="305"/>
            <ac:picMk id="9" creationId="{D19AEC1C-CBD9-8F04-4E5B-82996774CF7B}"/>
          </ac:picMkLst>
        </pc:picChg>
        <pc:picChg chg="del">
          <ac:chgData name="Jonna Rombeck" userId="04ba114fcc6e15a1" providerId="LiveId" clId="{7D4FE9AD-7572-47E9-B29E-8DB4A36B6D26}" dt="2023-08-01T09:46:18.784" v="139" actId="478"/>
          <ac:picMkLst>
            <pc:docMk/>
            <pc:sldMk cId="3897843743" sldId="305"/>
            <ac:picMk id="11" creationId="{36F6D738-DBF6-0F96-9FC9-8918D076B089}"/>
          </ac:picMkLst>
        </pc:picChg>
        <pc:picChg chg="del">
          <ac:chgData name="Jonna Rombeck" userId="04ba114fcc6e15a1" providerId="LiveId" clId="{7D4FE9AD-7572-47E9-B29E-8DB4A36B6D26}" dt="2023-08-01T09:46:18.784" v="139" actId="478"/>
          <ac:picMkLst>
            <pc:docMk/>
            <pc:sldMk cId="3897843743" sldId="305"/>
            <ac:picMk id="12" creationId="{26F2143D-CBA3-12A1-C22C-6FF6CEA4E1BF}"/>
          </ac:picMkLst>
        </pc:picChg>
        <pc:picChg chg="add mod">
          <ac:chgData name="Jonna Rombeck" userId="04ba114fcc6e15a1" providerId="LiveId" clId="{7D4FE9AD-7572-47E9-B29E-8DB4A36B6D26}" dt="2023-08-01T09:58:55.312" v="334" actId="1076"/>
          <ac:picMkLst>
            <pc:docMk/>
            <pc:sldMk cId="3897843743" sldId="305"/>
            <ac:picMk id="15" creationId="{50846891-8F1B-D0C5-13BB-48E5E2198F4C}"/>
          </ac:picMkLst>
        </pc:picChg>
        <pc:picChg chg="add mod">
          <ac:chgData name="Jonna Rombeck" userId="04ba114fcc6e15a1" providerId="LiveId" clId="{7D4FE9AD-7572-47E9-B29E-8DB4A36B6D26}" dt="2023-08-01T09:59:13.235" v="340" actId="1076"/>
          <ac:picMkLst>
            <pc:docMk/>
            <pc:sldMk cId="3897843743" sldId="305"/>
            <ac:picMk id="16" creationId="{0ECE0631-9A59-CDA3-F971-754D5E713DF2}"/>
          </ac:picMkLst>
        </pc:picChg>
        <pc:picChg chg="mod">
          <ac:chgData name="Jonna Rombeck" userId="04ba114fcc6e15a1" providerId="LiveId" clId="{7D4FE9AD-7572-47E9-B29E-8DB4A36B6D26}" dt="2023-08-01T09:46:51.725" v="146" actId="1076"/>
          <ac:picMkLst>
            <pc:docMk/>
            <pc:sldMk cId="3897843743" sldId="305"/>
            <ac:picMk id="21" creationId="{3369D57A-F977-D3A2-5E38-EE0176755339}"/>
          </ac:picMkLst>
        </pc:picChg>
        <pc:picChg chg="mod">
          <ac:chgData name="Jonna Rombeck" userId="04ba114fcc6e15a1" providerId="LiveId" clId="{7D4FE9AD-7572-47E9-B29E-8DB4A36B6D26}" dt="2023-08-01T09:47:13.576" v="151" actId="1076"/>
          <ac:picMkLst>
            <pc:docMk/>
            <pc:sldMk cId="3897843743" sldId="305"/>
            <ac:picMk id="22" creationId="{F0DCD2CB-3440-C02B-35A2-B25AF3BAA448}"/>
          </ac:picMkLst>
        </pc:picChg>
        <pc:picChg chg="mod">
          <ac:chgData name="Jonna Rombeck" userId="04ba114fcc6e15a1" providerId="LiveId" clId="{7D4FE9AD-7572-47E9-B29E-8DB4A36B6D26}" dt="2023-08-01T09:48:04.283" v="164" actId="1076"/>
          <ac:picMkLst>
            <pc:docMk/>
            <pc:sldMk cId="3897843743" sldId="305"/>
            <ac:picMk id="23" creationId="{B8A59F30-0082-D827-47C4-29957ECA31B6}"/>
          </ac:picMkLst>
        </pc:picChg>
        <pc:picChg chg="del">
          <ac:chgData name="Jonna Rombeck" userId="04ba114fcc6e15a1" providerId="LiveId" clId="{7D4FE9AD-7572-47E9-B29E-8DB4A36B6D26}" dt="2023-08-01T09:46:41.504" v="144" actId="478"/>
          <ac:picMkLst>
            <pc:docMk/>
            <pc:sldMk cId="3897843743" sldId="305"/>
            <ac:picMk id="24" creationId="{E678B32F-EEA4-DF6E-6F48-61A221B48539}"/>
          </ac:picMkLst>
        </pc:picChg>
        <pc:picChg chg="del">
          <ac:chgData name="Jonna Rombeck" userId="04ba114fcc6e15a1" providerId="LiveId" clId="{7D4FE9AD-7572-47E9-B29E-8DB4A36B6D26}" dt="2023-08-01T09:47:04.834" v="148" actId="478"/>
          <ac:picMkLst>
            <pc:docMk/>
            <pc:sldMk cId="3897843743" sldId="305"/>
            <ac:picMk id="25" creationId="{B5117286-FD6E-51BB-17CB-7A681247D51F}"/>
          </ac:picMkLst>
        </pc:picChg>
        <pc:picChg chg="del">
          <ac:chgData name="Jonna Rombeck" userId="04ba114fcc6e15a1" providerId="LiveId" clId="{7D4FE9AD-7572-47E9-B29E-8DB4A36B6D26}" dt="2023-08-01T09:47:53.909" v="162" actId="478"/>
          <ac:picMkLst>
            <pc:docMk/>
            <pc:sldMk cId="3897843743" sldId="305"/>
            <ac:picMk id="26" creationId="{BF6A9CAF-7313-4AA6-0865-9D04E63BAF8C}"/>
          </ac:picMkLst>
        </pc:picChg>
      </pc:sldChg>
      <pc:sldMasterChg chg="modSldLayout">
        <pc:chgData name="Jonna Rombeck" userId="04ba114fcc6e15a1" providerId="LiveId" clId="{7D4FE9AD-7572-47E9-B29E-8DB4A36B6D26}" dt="2023-08-02T08:35:30.523" v="357" actId="1076"/>
        <pc:sldMasterMkLst>
          <pc:docMk/>
          <pc:sldMasterMk cId="1550214076" sldId="2147483725"/>
        </pc:sldMasterMkLst>
        <pc:sldLayoutChg chg="addSp delSp modSp mod">
          <pc:chgData name="Jonna Rombeck" userId="04ba114fcc6e15a1" providerId="LiveId" clId="{7D4FE9AD-7572-47E9-B29E-8DB4A36B6D26}" dt="2023-08-02T08:35:30.523" v="357" actId="1076"/>
          <pc:sldLayoutMkLst>
            <pc:docMk/>
            <pc:sldMasterMk cId="1550214076" sldId="2147483725"/>
            <pc:sldLayoutMk cId="1181384655" sldId="2147483737"/>
          </pc:sldLayoutMkLst>
          <pc:picChg chg="del">
            <ac:chgData name="Jonna Rombeck" userId="04ba114fcc6e15a1" providerId="LiveId" clId="{7D4FE9AD-7572-47E9-B29E-8DB4A36B6D26}" dt="2023-08-02T08:33:34.919" v="353" actId="478"/>
            <ac:picMkLst>
              <pc:docMk/>
              <pc:sldMasterMk cId="1550214076" sldId="2147483725"/>
              <pc:sldLayoutMk cId="1181384655" sldId="2147483737"/>
              <ac:picMk id="3" creationId="{DE80F3B6-E7E1-F166-A6B0-F8E8B1A28CB8}"/>
            </ac:picMkLst>
          </pc:picChg>
          <pc:picChg chg="add mod">
            <ac:chgData name="Jonna Rombeck" userId="04ba114fcc6e15a1" providerId="LiveId" clId="{7D4FE9AD-7572-47E9-B29E-8DB4A36B6D26}" dt="2023-08-02T08:35:30.523" v="357" actId="1076"/>
            <ac:picMkLst>
              <pc:docMk/>
              <pc:sldMasterMk cId="1550214076" sldId="2147483725"/>
              <pc:sldLayoutMk cId="1181384655" sldId="2147483737"/>
              <ac:picMk id="1026" creationId="{868EB568-06C9-D788-8C9A-83FCF605A74E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31.01.24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68EB568-06C9-D788-8C9A-83FCF605A7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304" y="217249"/>
            <a:ext cx="1090800" cy="5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31.01.24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audio" Target="../media/media7.m4a"/><Relationship Id="rId18" Type="http://schemas.microsoft.com/office/2007/relationships/media" Target="../media/media10.m4a"/><Relationship Id="rId3" Type="http://schemas.microsoft.com/office/2007/relationships/media" Target="../media/media2.m4a"/><Relationship Id="rId21" Type="http://schemas.openxmlformats.org/officeDocument/2006/relationships/audio" Target="../media/media11.m4a"/><Relationship Id="rId7" Type="http://schemas.microsoft.com/office/2007/relationships/media" Target="../media/media4.m4a"/><Relationship Id="rId12" Type="http://schemas.microsoft.com/office/2007/relationships/media" Target="../media/media7.m4a"/><Relationship Id="rId17" Type="http://schemas.openxmlformats.org/officeDocument/2006/relationships/audio" Target="../media/media9.m4a"/><Relationship Id="rId25" Type="http://schemas.openxmlformats.org/officeDocument/2006/relationships/image" Target="../media/image2.png"/><Relationship Id="rId2" Type="http://schemas.openxmlformats.org/officeDocument/2006/relationships/audio" Target="../media/media1.m4a"/><Relationship Id="rId16" Type="http://schemas.microsoft.com/office/2007/relationships/media" Target="../media/media9.m4a"/><Relationship Id="rId20" Type="http://schemas.microsoft.com/office/2007/relationships/media" Target="../media/media1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slideLayout" Target="../slideLayouts/slideLayout2.xml"/><Relationship Id="rId5" Type="http://schemas.microsoft.com/office/2007/relationships/media" Target="../media/media3.m4a"/><Relationship Id="rId15" Type="http://schemas.openxmlformats.org/officeDocument/2006/relationships/audio" Target="../media/media8.m4a"/><Relationship Id="rId23" Type="http://schemas.openxmlformats.org/officeDocument/2006/relationships/audio" Target="../media/media12.m4a"/><Relationship Id="rId10" Type="http://schemas.microsoft.com/office/2007/relationships/media" Target="../media/media5.m4a"/><Relationship Id="rId19" Type="http://schemas.openxmlformats.org/officeDocument/2006/relationships/audio" Target="../media/media10.m4a"/><Relationship Id="rId4" Type="http://schemas.openxmlformats.org/officeDocument/2006/relationships/audio" Target="../media/media2.m4a"/><Relationship Id="rId9" Type="http://schemas.openxmlformats.org/officeDocument/2006/relationships/audio" Target="NULL" TargetMode="External"/><Relationship Id="rId14" Type="http://schemas.microsoft.com/office/2007/relationships/media" Target="../media/media8.m4a"/><Relationship Id="rId22" Type="http://schemas.microsoft.com/office/2007/relationships/media" Target="../media/media12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.m4a"/><Relationship Id="rId13" Type="http://schemas.microsoft.com/office/2007/relationships/media" Target="../media/media12.m4a"/><Relationship Id="rId18" Type="http://schemas.openxmlformats.org/officeDocument/2006/relationships/audio" Target="../media/media17.m4a"/><Relationship Id="rId26" Type="http://schemas.openxmlformats.org/officeDocument/2006/relationships/image" Target="../media/image2.png"/><Relationship Id="rId3" Type="http://schemas.microsoft.com/office/2007/relationships/media" Target="../media/media14.m4a"/><Relationship Id="rId21" Type="http://schemas.microsoft.com/office/2007/relationships/media" Target="../media/media19.m4a"/><Relationship Id="rId7" Type="http://schemas.microsoft.com/office/2007/relationships/media" Target="../media/media1.m4a"/><Relationship Id="rId12" Type="http://schemas.microsoft.com/office/2007/relationships/media" Target="../media/media6.m4a"/><Relationship Id="rId17" Type="http://schemas.microsoft.com/office/2007/relationships/media" Target="../media/media17.m4a"/><Relationship Id="rId25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6" Type="http://schemas.openxmlformats.org/officeDocument/2006/relationships/audio" Target="../media/media8.m4a"/><Relationship Id="rId20" Type="http://schemas.openxmlformats.org/officeDocument/2006/relationships/audio" Target="../media/media18.m4a"/><Relationship Id="rId1" Type="http://schemas.microsoft.com/office/2007/relationships/media" Target="../media/media13.m4a"/><Relationship Id="rId6" Type="http://schemas.openxmlformats.org/officeDocument/2006/relationships/audio" Target="../media/media15.m4a"/><Relationship Id="rId11" Type="http://schemas.openxmlformats.org/officeDocument/2006/relationships/audio" Target="NULL" TargetMode="External"/><Relationship Id="rId24" Type="http://schemas.openxmlformats.org/officeDocument/2006/relationships/audio" Target="../media/media20.m4a"/><Relationship Id="rId5" Type="http://schemas.microsoft.com/office/2007/relationships/media" Target="../media/media15.m4a"/><Relationship Id="rId15" Type="http://schemas.microsoft.com/office/2007/relationships/media" Target="../media/media8.m4a"/><Relationship Id="rId23" Type="http://schemas.microsoft.com/office/2007/relationships/media" Target="../media/media20.m4a"/><Relationship Id="rId10" Type="http://schemas.openxmlformats.org/officeDocument/2006/relationships/audio" Target="../media/media16.m4a"/><Relationship Id="rId19" Type="http://schemas.microsoft.com/office/2007/relationships/media" Target="../media/media18.m4a"/><Relationship Id="rId4" Type="http://schemas.openxmlformats.org/officeDocument/2006/relationships/audio" Target="../media/media14.m4a"/><Relationship Id="rId9" Type="http://schemas.microsoft.com/office/2007/relationships/media" Target="../media/media16.m4a"/><Relationship Id="rId14" Type="http://schemas.openxmlformats.org/officeDocument/2006/relationships/audio" Target="../media/media12.m4a"/><Relationship Id="rId22" Type="http://schemas.openxmlformats.org/officeDocument/2006/relationships/audio" Target="../media/media19.m4a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22.m4a"/><Relationship Id="rId13" Type="http://schemas.microsoft.com/office/2007/relationships/media" Target="../media/media25.m4a"/><Relationship Id="rId18" Type="http://schemas.openxmlformats.org/officeDocument/2006/relationships/image" Target="../media/image3.png"/><Relationship Id="rId3" Type="http://schemas.microsoft.com/office/2007/relationships/media" Target="../media/media16.m4a"/><Relationship Id="rId7" Type="http://schemas.microsoft.com/office/2007/relationships/media" Target="../media/media22.m4a"/><Relationship Id="rId12" Type="http://schemas.openxmlformats.org/officeDocument/2006/relationships/audio" Target="../media/media24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6" Type="http://schemas.microsoft.com/office/2007/relationships/media" Target="../media/media26.m4a"/><Relationship Id="rId20" Type="http://schemas.openxmlformats.org/officeDocument/2006/relationships/image" Target="../media/image2.png"/><Relationship Id="rId1" Type="http://schemas.microsoft.com/office/2007/relationships/media" Target="../media/media21.m4a"/><Relationship Id="rId6" Type="http://schemas.openxmlformats.org/officeDocument/2006/relationships/audio" Target="../media/media17.m4a"/><Relationship Id="rId11" Type="http://schemas.microsoft.com/office/2007/relationships/media" Target="../media/media24.m4a"/><Relationship Id="rId5" Type="http://schemas.microsoft.com/office/2007/relationships/media" Target="../media/media17.m4a"/><Relationship Id="rId15" Type="http://schemas.openxmlformats.org/officeDocument/2006/relationships/audio" Target="NULL" TargetMode="External"/><Relationship Id="rId10" Type="http://schemas.openxmlformats.org/officeDocument/2006/relationships/audio" Target="../media/media23.m4a"/><Relationship Id="rId19" Type="http://schemas.openxmlformats.org/officeDocument/2006/relationships/image" Target="../media/image4.jpg"/><Relationship Id="rId4" Type="http://schemas.openxmlformats.org/officeDocument/2006/relationships/audio" Target="../media/media16.m4a"/><Relationship Id="rId9" Type="http://schemas.microsoft.com/office/2007/relationships/media" Target="../media/media23.m4a"/><Relationship Id="rId14" Type="http://schemas.openxmlformats.org/officeDocument/2006/relationships/audio" Target="../media/media25.m4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29.m4a"/><Relationship Id="rId13" Type="http://schemas.microsoft.com/office/2007/relationships/media" Target="../media/media31.m4a"/><Relationship Id="rId18" Type="http://schemas.openxmlformats.org/officeDocument/2006/relationships/audio" Target="../media/media33.m4a"/><Relationship Id="rId26" Type="http://schemas.openxmlformats.org/officeDocument/2006/relationships/image" Target="../media/image2.png"/><Relationship Id="rId3" Type="http://schemas.microsoft.com/office/2007/relationships/media" Target="../media/media28.m4a"/><Relationship Id="rId21" Type="http://schemas.microsoft.com/office/2007/relationships/media" Target="../media/media35.m4a"/><Relationship Id="rId7" Type="http://schemas.microsoft.com/office/2007/relationships/media" Target="../media/media29.m4a"/><Relationship Id="rId12" Type="http://schemas.microsoft.com/office/2007/relationships/media" Target="../media/media6.m4a"/><Relationship Id="rId17" Type="http://schemas.microsoft.com/office/2007/relationships/media" Target="../media/media33.m4a"/><Relationship Id="rId25" Type="http://schemas.openxmlformats.org/officeDocument/2006/relationships/slideLayout" Target="../slideLayouts/slideLayout2.xml"/><Relationship Id="rId2" Type="http://schemas.openxmlformats.org/officeDocument/2006/relationships/audio" Target="../media/media27.m4a"/><Relationship Id="rId16" Type="http://schemas.openxmlformats.org/officeDocument/2006/relationships/audio" Target="../media/media32.m4a"/><Relationship Id="rId20" Type="http://schemas.openxmlformats.org/officeDocument/2006/relationships/audio" Target="../media/media34.m4a"/><Relationship Id="rId1" Type="http://schemas.microsoft.com/office/2007/relationships/media" Target="../media/media27.m4a"/><Relationship Id="rId6" Type="http://schemas.openxmlformats.org/officeDocument/2006/relationships/audio" Target="../media/media2.m4a"/><Relationship Id="rId11" Type="http://schemas.openxmlformats.org/officeDocument/2006/relationships/audio" Target="NULL" TargetMode="External"/><Relationship Id="rId24" Type="http://schemas.openxmlformats.org/officeDocument/2006/relationships/audio" Target="../media/media12.m4a"/><Relationship Id="rId5" Type="http://schemas.microsoft.com/office/2007/relationships/media" Target="../media/media2.m4a"/><Relationship Id="rId15" Type="http://schemas.microsoft.com/office/2007/relationships/media" Target="../media/media32.m4a"/><Relationship Id="rId23" Type="http://schemas.microsoft.com/office/2007/relationships/media" Target="../media/media12.m4a"/><Relationship Id="rId10" Type="http://schemas.openxmlformats.org/officeDocument/2006/relationships/audio" Target="../media/media30.m4a"/><Relationship Id="rId19" Type="http://schemas.microsoft.com/office/2007/relationships/media" Target="../media/media34.m4a"/><Relationship Id="rId4" Type="http://schemas.openxmlformats.org/officeDocument/2006/relationships/audio" Target="../media/media28.m4a"/><Relationship Id="rId9" Type="http://schemas.microsoft.com/office/2007/relationships/media" Target="../media/media30.m4a"/><Relationship Id="rId14" Type="http://schemas.openxmlformats.org/officeDocument/2006/relationships/audio" Target="../media/media31.m4a"/><Relationship Id="rId22" Type="http://schemas.openxmlformats.org/officeDocument/2006/relationships/audio" Target="../media/media35.m4a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27.m4a"/><Relationship Id="rId13" Type="http://schemas.microsoft.com/office/2007/relationships/media" Target="../media/media40.m4a"/><Relationship Id="rId18" Type="http://schemas.openxmlformats.org/officeDocument/2006/relationships/image" Target="../media/image3.png"/><Relationship Id="rId3" Type="http://schemas.microsoft.com/office/2007/relationships/media" Target="../media/media37.m4a"/><Relationship Id="rId7" Type="http://schemas.microsoft.com/office/2007/relationships/media" Target="../media/media27.m4a"/><Relationship Id="rId12" Type="http://schemas.openxmlformats.org/officeDocument/2006/relationships/audio" Target="../media/media39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36.m4a"/><Relationship Id="rId16" Type="http://schemas.openxmlformats.org/officeDocument/2006/relationships/audio" Target="../media/media41.m4a"/><Relationship Id="rId20" Type="http://schemas.openxmlformats.org/officeDocument/2006/relationships/image" Target="../media/image2.png"/><Relationship Id="rId1" Type="http://schemas.microsoft.com/office/2007/relationships/media" Target="../media/media36.m4a"/><Relationship Id="rId6" Type="http://schemas.openxmlformats.org/officeDocument/2006/relationships/audio" Target="../media/media38.m4a"/><Relationship Id="rId11" Type="http://schemas.microsoft.com/office/2007/relationships/media" Target="../media/media39.m4a"/><Relationship Id="rId5" Type="http://schemas.microsoft.com/office/2007/relationships/media" Target="../media/media38.m4a"/><Relationship Id="rId15" Type="http://schemas.microsoft.com/office/2007/relationships/media" Target="../media/media41.m4a"/><Relationship Id="rId10" Type="http://schemas.openxmlformats.org/officeDocument/2006/relationships/audio" Target="../media/media31.m4a"/><Relationship Id="rId19" Type="http://schemas.openxmlformats.org/officeDocument/2006/relationships/image" Target="../media/image4.jpg"/><Relationship Id="rId4" Type="http://schemas.openxmlformats.org/officeDocument/2006/relationships/audio" Target="../media/media37.m4a"/><Relationship Id="rId9" Type="http://schemas.microsoft.com/office/2007/relationships/media" Target="../media/media31.m4a"/><Relationship Id="rId14" Type="http://schemas.openxmlformats.org/officeDocument/2006/relationships/audio" Target="../media/media40.m4a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4.m4a"/><Relationship Id="rId13" Type="http://schemas.openxmlformats.org/officeDocument/2006/relationships/audio" Target="../media/media46.m4a"/><Relationship Id="rId18" Type="http://schemas.microsoft.com/office/2007/relationships/media" Target="../media/media48.m4a"/><Relationship Id="rId3" Type="http://schemas.microsoft.com/office/2007/relationships/media" Target="../media/media42.m4a"/><Relationship Id="rId21" Type="http://schemas.openxmlformats.org/officeDocument/2006/relationships/audio" Target="../media/media49.m4a"/><Relationship Id="rId7" Type="http://schemas.microsoft.com/office/2007/relationships/media" Target="../media/media44.m4a"/><Relationship Id="rId12" Type="http://schemas.microsoft.com/office/2007/relationships/media" Target="../media/media46.m4a"/><Relationship Id="rId17" Type="http://schemas.openxmlformats.org/officeDocument/2006/relationships/audio" Target="../media/media47.m4a"/><Relationship Id="rId25" Type="http://schemas.openxmlformats.org/officeDocument/2006/relationships/image" Target="../media/image2.png"/><Relationship Id="rId2" Type="http://schemas.openxmlformats.org/officeDocument/2006/relationships/audio" Target="../media/media4.m4a"/><Relationship Id="rId16" Type="http://schemas.microsoft.com/office/2007/relationships/media" Target="../media/media47.m4a"/><Relationship Id="rId20" Type="http://schemas.microsoft.com/office/2007/relationships/media" Target="../media/media49.m4a"/><Relationship Id="rId1" Type="http://schemas.microsoft.com/office/2007/relationships/media" Target="../media/media4.m4a"/><Relationship Id="rId6" Type="http://schemas.openxmlformats.org/officeDocument/2006/relationships/audio" Target="../media/media43.m4a"/><Relationship Id="rId11" Type="http://schemas.microsoft.com/office/2007/relationships/media" Target="../media/media6.m4a"/><Relationship Id="rId24" Type="http://schemas.openxmlformats.org/officeDocument/2006/relationships/slideLayout" Target="../slideLayouts/slideLayout2.xml"/><Relationship Id="rId5" Type="http://schemas.microsoft.com/office/2007/relationships/media" Target="../media/media43.m4a"/><Relationship Id="rId15" Type="http://schemas.openxmlformats.org/officeDocument/2006/relationships/audio" Target="../media/media12.m4a"/><Relationship Id="rId23" Type="http://schemas.openxmlformats.org/officeDocument/2006/relationships/audio" Target="../media/media50.m4a"/><Relationship Id="rId10" Type="http://schemas.microsoft.com/office/2007/relationships/media" Target="../media/media45.m4a"/><Relationship Id="rId19" Type="http://schemas.openxmlformats.org/officeDocument/2006/relationships/audio" Target="../media/media48.m4a"/><Relationship Id="rId4" Type="http://schemas.openxmlformats.org/officeDocument/2006/relationships/audio" Target="../media/media42.m4a"/><Relationship Id="rId9" Type="http://schemas.openxmlformats.org/officeDocument/2006/relationships/audio" Target="NULL" TargetMode="External"/><Relationship Id="rId14" Type="http://schemas.microsoft.com/office/2007/relationships/media" Target="../media/media12.m4a"/><Relationship Id="rId22" Type="http://schemas.microsoft.com/office/2007/relationships/media" Target="../media/media50.m4a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media" Target="../media/media45.m4a"/><Relationship Id="rId13" Type="http://schemas.microsoft.com/office/2007/relationships/media" Target="../media/media55.m4a"/><Relationship Id="rId18" Type="http://schemas.openxmlformats.org/officeDocument/2006/relationships/image" Target="../media/image3.png"/><Relationship Id="rId3" Type="http://schemas.microsoft.com/office/2007/relationships/media" Target="../media/media52.m4a"/><Relationship Id="rId7" Type="http://schemas.openxmlformats.org/officeDocument/2006/relationships/audio" Target="NULL" TargetMode="External"/><Relationship Id="rId12" Type="http://schemas.openxmlformats.org/officeDocument/2006/relationships/audio" Target="../media/media54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51.m4a"/><Relationship Id="rId16" Type="http://schemas.openxmlformats.org/officeDocument/2006/relationships/audio" Target="../media/media56.m4a"/><Relationship Id="rId20" Type="http://schemas.openxmlformats.org/officeDocument/2006/relationships/image" Target="../media/image2.png"/><Relationship Id="rId1" Type="http://schemas.microsoft.com/office/2007/relationships/media" Target="../media/media51.m4a"/><Relationship Id="rId6" Type="http://schemas.openxmlformats.org/officeDocument/2006/relationships/audio" Target="../media/media53.m4a"/><Relationship Id="rId11" Type="http://schemas.microsoft.com/office/2007/relationships/media" Target="../media/media54.m4a"/><Relationship Id="rId5" Type="http://schemas.microsoft.com/office/2007/relationships/media" Target="../media/media53.m4a"/><Relationship Id="rId15" Type="http://schemas.microsoft.com/office/2007/relationships/media" Target="../media/media56.m4a"/><Relationship Id="rId10" Type="http://schemas.openxmlformats.org/officeDocument/2006/relationships/audio" Target="../media/media46.m4a"/><Relationship Id="rId19" Type="http://schemas.openxmlformats.org/officeDocument/2006/relationships/image" Target="../media/image4.jpg"/><Relationship Id="rId4" Type="http://schemas.openxmlformats.org/officeDocument/2006/relationships/audio" Target="../media/media52.m4a"/><Relationship Id="rId9" Type="http://schemas.microsoft.com/office/2007/relationships/media" Target="../media/media46.m4a"/><Relationship Id="rId14" Type="http://schemas.openxmlformats.org/officeDocument/2006/relationships/audio" Target="../media/media55.m4a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59.m4a"/><Relationship Id="rId13" Type="http://schemas.microsoft.com/office/2007/relationships/media" Target="../media/media12.m4a"/><Relationship Id="rId18" Type="http://schemas.openxmlformats.org/officeDocument/2006/relationships/audio" Target="../media/media62.m4a"/><Relationship Id="rId26" Type="http://schemas.openxmlformats.org/officeDocument/2006/relationships/image" Target="../media/image2.png"/><Relationship Id="rId3" Type="http://schemas.microsoft.com/office/2007/relationships/media" Target="../media/media57.m4a"/><Relationship Id="rId21" Type="http://schemas.microsoft.com/office/2007/relationships/media" Target="../media/media64.m4a"/><Relationship Id="rId7" Type="http://schemas.microsoft.com/office/2007/relationships/media" Target="../media/media59.m4a"/><Relationship Id="rId12" Type="http://schemas.microsoft.com/office/2007/relationships/media" Target="../media/media6.m4a"/><Relationship Id="rId17" Type="http://schemas.microsoft.com/office/2007/relationships/media" Target="../media/media62.m4a"/><Relationship Id="rId25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6" Type="http://schemas.openxmlformats.org/officeDocument/2006/relationships/audio" Target="../media/media61.m4a"/><Relationship Id="rId20" Type="http://schemas.openxmlformats.org/officeDocument/2006/relationships/audio" Target="../media/media63.m4a"/><Relationship Id="rId1" Type="http://schemas.microsoft.com/office/2007/relationships/media" Target="../media/media3.m4a"/><Relationship Id="rId6" Type="http://schemas.openxmlformats.org/officeDocument/2006/relationships/audio" Target="../media/media58.m4a"/><Relationship Id="rId11" Type="http://schemas.openxmlformats.org/officeDocument/2006/relationships/audio" Target="NULL" TargetMode="External"/><Relationship Id="rId24" Type="http://schemas.openxmlformats.org/officeDocument/2006/relationships/audio" Target="../media/media65.m4a"/><Relationship Id="rId5" Type="http://schemas.microsoft.com/office/2007/relationships/media" Target="../media/media58.m4a"/><Relationship Id="rId15" Type="http://schemas.microsoft.com/office/2007/relationships/media" Target="../media/media61.m4a"/><Relationship Id="rId23" Type="http://schemas.microsoft.com/office/2007/relationships/media" Target="../media/media65.m4a"/><Relationship Id="rId10" Type="http://schemas.openxmlformats.org/officeDocument/2006/relationships/audio" Target="../media/media60.m4a"/><Relationship Id="rId19" Type="http://schemas.microsoft.com/office/2007/relationships/media" Target="../media/media63.m4a"/><Relationship Id="rId4" Type="http://schemas.openxmlformats.org/officeDocument/2006/relationships/audio" Target="../media/media57.m4a"/><Relationship Id="rId9" Type="http://schemas.microsoft.com/office/2007/relationships/media" Target="../media/media60.m4a"/><Relationship Id="rId14" Type="http://schemas.openxmlformats.org/officeDocument/2006/relationships/audio" Target="../media/media12.m4a"/><Relationship Id="rId22" Type="http://schemas.openxmlformats.org/officeDocument/2006/relationships/audio" Target="../media/media64.m4a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60.m4a"/><Relationship Id="rId13" Type="http://schemas.microsoft.com/office/2007/relationships/media" Target="../media/media70.m4a"/><Relationship Id="rId18" Type="http://schemas.openxmlformats.org/officeDocument/2006/relationships/image" Target="../media/image3.png"/><Relationship Id="rId3" Type="http://schemas.microsoft.com/office/2007/relationships/media" Target="../media/media67.m4a"/><Relationship Id="rId7" Type="http://schemas.microsoft.com/office/2007/relationships/media" Target="../media/media60.m4a"/><Relationship Id="rId12" Type="http://schemas.openxmlformats.org/officeDocument/2006/relationships/audio" Target="../media/media69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66.m4a"/><Relationship Id="rId16" Type="http://schemas.openxmlformats.org/officeDocument/2006/relationships/audio" Target="../media/media71.m4a"/><Relationship Id="rId20" Type="http://schemas.openxmlformats.org/officeDocument/2006/relationships/image" Target="../media/image2.png"/><Relationship Id="rId1" Type="http://schemas.microsoft.com/office/2007/relationships/media" Target="../media/media66.m4a"/><Relationship Id="rId6" Type="http://schemas.openxmlformats.org/officeDocument/2006/relationships/audio" Target="../media/media68.m4a"/><Relationship Id="rId11" Type="http://schemas.microsoft.com/office/2007/relationships/media" Target="../media/media69.m4a"/><Relationship Id="rId5" Type="http://schemas.microsoft.com/office/2007/relationships/media" Target="../media/media68.m4a"/><Relationship Id="rId15" Type="http://schemas.microsoft.com/office/2007/relationships/media" Target="../media/media71.m4a"/><Relationship Id="rId10" Type="http://schemas.openxmlformats.org/officeDocument/2006/relationships/audio" Target="../media/media61.m4a"/><Relationship Id="rId19" Type="http://schemas.openxmlformats.org/officeDocument/2006/relationships/image" Target="../media/image4.jpg"/><Relationship Id="rId4" Type="http://schemas.openxmlformats.org/officeDocument/2006/relationships/audio" Target="../media/media67.m4a"/><Relationship Id="rId9" Type="http://schemas.microsoft.com/office/2007/relationships/media" Target="../media/media61.m4a"/><Relationship Id="rId14" Type="http://schemas.openxmlformats.org/officeDocument/2006/relationships/audio" Target="../media/media70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bgerundetes Rechteck 32">
            <a:extLst>
              <a:ext uri="{FF2B5EF4-FFF2-40B4-BE49-F238E27FC236}">
                <a16:creationId xmlns:a16="http://schemas.microsoft.com/office/drawing/2014/main" id="{079D1540-4595-A701-7E57-9AA8E52EED29}"/>
              </a:ext>
            </a:extLst>
          </p:cNvPr>
          <p:cNvSpPr/>
          <p:nvPr/>
        </p:nvSpPr>
        <p:spPr>
          <a:xfrm>
            <a:off x="3501384" y="2154492"/>
            <a:ext cx="2844000" cy="1404000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94" name="Rechteck 93">
            <a:extLst>
              <a:ext uri="{FF2B5EF4-FFF2-40B4-BE49-F238E27FC236}">
                <a16:creationId xmlns:a16="http://schemas.microsoft.com/office/drawing/2014/main" id="{F6C0FD4C-67F0-0F72-89C7-92A7EB0814AC}"/>
              </a:ext>
            </a:extLst>
          </p:cNvPr>
          <p:cNvSpPr/>
          <p:nvPr/>
        </p:nvSpPr>
        <p:spPr>
          <a:xfrm>
            <a:off x="41211" y="173096"/>
            <a:ext cx="3442851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Die Operationszeichen </a:t>
            </a:r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964D0EDA-1906-5D20-3389-6335F22B61BC}"/>
              </a:ext>
            </a:extLst>
          </p:cNvPr>
          <p:cNvSpPr txBox="1"/>
          <p:nvPr/>
        </p:nvSpPr>
        <p:spPr>
          <a:xfrm>
            <a:off x="1333500" y="1036548"/>
            <a:ext cx="700833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sz="8000" dirty="0">
                <a:latin typeface="Grundschrift" panose="03010100010101010101" pitchFamily="66" charset="0"/>
              </a:rPr>
              <a:t>+</a:t>
            </a:r>
          </a:p>
        </p:txBody>
      </p:sp>
      <p:sp>
        <p:nvSpPr>
          <p:cNvPr id="108" name="Abgerundetes Rechteck 107">
            <a:extLst>
              <a:ext uri="{FF2B5EF4-FFF2-40B4-BE49-F238E27FC236}">
                <a16:creationId xmlns:a16="http://schemas.microsoft.com/office/drawing/2014/main" id="{573359B8-696C-65CE-6E28-E7F0892D0BBA}"/>
              </a:ext>
            </a:extLst>
          </p:cNvPr>
          <p:cNvSpPr/>
          <p:nvPr/>
        </p:nvSpPr>
        <p:spPr>
          <a:xfrm>
            <a:off x="425288" y="2154492"/>
            <a:ext cx="2844000" cy="1404000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34" name="Textfeld 133">
            <a:extLst>
              <a:ext uri="{FF2B5EF4-FFF2-40B4-BE49-F238E27FC236}">
                <a16:creationId xmlns:a16="http://schemas.microsoft.com/office/drawing/2014/main" id="{28D43B63-B477-25AA-B63C-00A217B7BD1E}"/>
              </a:ext>
            </a:extLst>
          </p:cNvPr>
          <p:cNvSpPr txBox="1"/>
          <p:nvPr/>
        </p:nvSpPr>
        <p:spPr>
          <a:xfrm>
            <a:off x="538170" y="2273483"/>
            <a:ext cx="2119398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Pluszeichen</a:t>
            </a:r>
          </a:p>
        </p:txBody>
      </p:sp>
      <p:sp>
        <p:nvSpPr>
          <p:cNvPr id="135" name="Textfeld 134">
            <a:extLst>
              <a:ext uri="{FF2B5EF4-FFF2-40B4-BE49-F238E27FC236}">
                <a16:creationId xmlns:a16="http://schemas.microsoft.com/office/drawing/2014/main" id="{E460465C-EE50-AC13-FBF5-6A0AFB9C52A7}"/>
              </a:ext>
            </a:extLst>
          </p:cNvPr>
          <p:cNvSpPr txBox="1"/>
          <p:nvPr/>
        </p:nvSpPr>
        <p:spPr>
          <a:xfrm>
            <a:off x="538177" y="2803569"/>
            <a:ext cx="2119398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dirty="0">
                <a:latin typeface="Comic Sans MS" panose="030F0702030302020204" pitchFamily="66" charset="0"/>
              </a:rPr>
              <a:t>Semnul plus</a:t>
            </a:r>
            <a:endParaRPr lang="uk-UA" dirty="0">
              <a:latin typeface="Comic Sans MS" panose="030F0702030302020204" pitchFamily="66" charset="0"/>
            </a:endParaRPr>
          </a:p>
          <a:p>
            <a:pPr algn="ctr"/>
            <a:r>
              <a:rPr lang="de-DE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[</a:t>
            </a:r>
            <a:r>
              <a:rPr lang="ro-RO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ssemnul pluss</a:t>
            </a:r>
            <a:r>
              <a:rPr lang="de-DE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]</a:t>
            </a:r>
            <a:endParaRPr lang="uk-UA" sz="1400" dirty="0">
              <a:solidFill>
                <a:srgbClr val="9D9D9D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98805A6-63A2-F8D1-3165-73A20FA979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2708545" y="2322572"/>
            <a:ext cx="432000" cy="432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726AC119-69C5-EC65-7EE7-F3EB478F1F25}"/>
              </a:ext>
            </a:extLst>
          </p:cNvPr>
          <p:cNvSpPr txBox="1"/>
          <p:nvPr/>
        </p:nvSpPr>
        <p:spPr>
          <a:xfrm>
            <a:off x="7840255" y="685492"/>
            <a:ext cx="383439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sz="8000" b="1" dirty="0">
                <a:latin typeface="Grundschrift" panose="03010100010101010101" pitchFamily="66" charset="0"/>
              </a:rPr>
              <a:t>.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5D62F7D3-668A-E987-DFAB-90E68C474B5A}"/>
              </a:ext>
            </a:extLst>
          </p:cNvPr>
          <p:cNvSpPr txBox="1"/>
          <p:nvPr/>
        </p:nvSpPr>
        <p:spPr>
          <a:xfrm>
            <a:off x="2282071" y="3957465"/>
            <a:ext cx="356188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sz="8000" b="1" dirty="0">
                <a:latin typeface="Grundschrift" panose="03010100010101010101" pitchFamily="66" charset="0"/>
              </a:rPr>
              <a:t>:</a:t>
            </a:r>
            <a:endParaRPr lang="de-DE" sz="11500" b="1" dirty="0">
              <a:latin typeface="Grundschrift" panose="03010100010101010101" pitchFamily="66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DD761A5-15DB-2279-21E6-DD4624C8A953}"/>
              </a:ext>
            </a:extLst>
          </p:cNvPr>
          <p:cNvSpPr txBox="1"/>
          <p:nvPr/>
        </p:nvSpPr>
        <p:spPr>
          <a:xfrm>
            <a:off x="4595410" y="1036547"/>
            <a:ext cx="655949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sz="8000" dirty="0">
                <a:latin typeface="Grundschrift" panose="03010100010101010101" pitchFamily="66" charset="0"/>
              </a:rPr>
              <a:t>-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9B8A384D-F459-FF64-32CD-AA461B79B75C}"/>
              </a:ext>
            </a:extLst>
          </p:cNvPr>
          <p:cNvSpPr txBox="1"/>
          <p:nvPr/>
        </p:nvSpPr>
        <p:spPr>
          <a:xfrm>
            <a:off x="3611666" y="2273483"/>
            <a:ext cx="2134674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Minuszeichen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98EFEBE5-6EC6-2E20-D7ED-757D1BD5A749}"/>
              </a:ext>
            </a:extLst>
          </p:cNvPr>
          <p:cNvSpPr txBox="1"/>
          <p:nvPr/>
        </p:nvSpPr>
        <p:spPr>
          <a:xfrm>
            <a:off x="3611672" y="2803569"/>
            <a:ext cx="2134674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dirty="0">
                <a:latin typeface="Comic Sans MS" panose="030F0702030302020204" pitchFamily="66" charset="0"/>
              </a:rPr>
              <a:t>Semnul minus</a:t>
            </a:r>
            <a:endParaRPr lang="de-DE" dirty="0">
              <a:latin typeface="Comic Sans MS" panose="030F0702030302020204" pitchFamily="66" charset="0"/>
            </a:endParaRPr>
          </a:p>
          <a:p>
            <a:pPr algn="ctr"/>
            <a:r>
              <a:rPr lang="de-DE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[</a:t>
            </a:r>
            <a:r>
              <a:rPr lang="ro-RO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ssemnul</a:t>
            </a:r>
            <a:r>
              <a:rPr lang="de-DE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 mi</a:t>
            </a:r>
            <a:r>
              <a:rPr lang="ro-RO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nuss</a:t>
            </a:r>
            <a:r>
              <a:rPr lang="de-DE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]</a:t>
            </a:r>
            <a:endParaRPr lang="uk-UA" sz="1400" dirty="0">
              <a:solidFill>
                <a:srgbClr val="9D9D9D"/>
              </a:solidFill>
              <a:latin typeface="Comic Sans MS" panose="030F0702030302020204" pitchFamily="66" charset="0"/>
            </a:endParaRPr>
          </a:p>
        </p:txBody>
      </p:sp>
      <p:pic>
        <p:nvPicPr>
          <p:cNvPr id="3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632C942E-0BF0-EE9C-E600-FF47EC7C9E6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5829865" y="2298512"/>
            <a:ext cx="432000" cy="432000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3B24F6F2-F95D-6619-9846-EB3B0C760CF4}"/>
              </a:ext>
            </a:extLst>
          </p:cNvPr>
          <p:cNvGrpSpPr/>
          <p:nvPr/>
        </p:nvGrpSpPr>
        <p:grpSpPr>
          <a:xfrm>
            <a:off x="5126071" y="4103584"/>
            <a:ext cx="3353925" cy="2579820"/>
            <a:chOff x="6840365" y="1284725"/>
            <a:chExt cx="3353925" cy="2579820"/>
          </a:xfrm>
        </p:grpSpPr>
        <p:sp>
          <p:nvSpPr>
            <p:cNvPr id="74" name="Textfeld 73">
              <a:extLst>
                <a:ext uri="{FF2B5EF4-FFF2-40B4-BE49-F238E27FC236}">
                  <a16:creationId xmlns:a16="http://schemas.microsoft.com/office/drawing/2014/main" id="{DB746B55-959C-C3CA-4E3E-16F228ADF162}"/>
                </a:ext>
              </a:extLst>
            </p:cNvPr>
            <p:cNvSpPr txBox="1"/>
            <p:nvPr/>
          </p:nvSpPr>
          <p:spPr>
            <a:xfrm>
              <a:off x="8015099" y="1284725"/>
              <a:ext cx="590226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8000" dirty="0">
                  <a:latin typeface="Grundschrift" panose="03010100010101010101" pitchFamily="66" charset="0"/>
                </a:rPr>
                <a:t>=</a:t>
              </a:r>
            </a:p>
          </p:txBody>
        </p:sp>
        <p:sp>
          <p:nvSpPr>
            <p:cNvPr id="34" name="Abgerundetes Rechteck 33">
              <a:extLst>
                <a:ext uri="{FF2B5EF4-FFF2-40B4-BE49-F238E27FC236}">
                  <a16:creationId xmlns:a16="http://schemas.microsoft.com/office/drawing/2014/main" id="{0D176DFC-5A65-7D1C-DB3F-B06F9E93484A}"/>
                </a:ext>
              </a:extLst>
            </p:cNvPr>
            <p:cNvSpPr/>
            <p:nvPr/>
          </p:nvSpPr>
          <p:spPr>
            <a:xfrm>
              <a:off x="6840365" y="2460545"/>
              <a:ext cx="3353925" cy="1404000"/>
            </a:xfrm>
            <a:prstGeom prst="roundRect">
              <a:avLst>
                <a:gd name="adj" fmla="val 6975"/>
              </a:avLst>
            </a:prstGeom>
            <a:solidFill>
              <a:srgbClr val="D8E5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/>
            </a:p>
          </p:txBody>
        </p:sp>
      </p:grpSp>
      <p:sp>
        <p:nvSpPr>
          <p:cNvPr id="40" name="Abgerundetes Rechteck 39">
            <a:extLst>
              <a:ext uri="{FF2B5EF4-FFF2-40B4-BE49-F238E27FC236}">
                <a16:creationId xmlns:a16="http://schemas.microsoft.com/office/drawing/2014/main" id="{80029249-8F50-4AE7-87E4-95087A832FBE}"/>
              </a:ext>
            </a:extLst>
          </p:cNvPr>
          <p:cNvSpPr/>
          <p:nvPr/>
        </p:nvSpPr>
        <p:spPr>
          <a:xfrm>
            <a:off x="6687351" y="2165114"/>
            <a:ext cx="2844000" cy="1404000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1" name="Abgerundetes Rechteck 40">
            <a:extLst>
              <a:ext uri="{FF2B5EF4-FFF2-40B4-BE49-F238E27FC236}">
                <a16:creationId xmlns:a16="http://schemas.microsoft.com/office/drawing/2014/main" id="{22571D87-BC2F-2C9B-C297-B4D6471CA2A3}"/>
              </a:ext>
            </a:extLst>
          </p:cNvPr>
          <p:cNvSpPr/>
          <p:nvPr/>
        </p:nvSpPr>
        <p:spPr>
          <a:xfrm>
            <a:off x="1199207" y="5280904"/>
            <a:ext cx="2844000" cy="1404000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41AA4FE2-C12F-6094-12F4-087D01A2B40F}"/>
              </a:ext>
            </a:extLst>
          </p:cNvPr>
          <p:cNvSpPr txBox="1"/>
          <p:nvPr/>
        </p:nvSpPr>
        <p:spPr>
          <a:xfrm>
            <a:off x="1310570" y="5433988"/>
            <a:ext cx="2231865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</a:t>
            </a:r>
            <a:r>
              <a:rPr lang="de-DE" dirty="0" err="1">
                <a:latin typeface="Comic Sans MS" panose="030F0902030302020204" pitchFamily="66" charset="0"/>
              </a:rPr>
              <a:t>Geteiltzeichen</a:t>
            </a:r>
            <a:endParaRPr lang="de-DE" dirty="0">
              <a:latin typeface="Comic Sans MS" panose="030F0902030302020204" pitchFamily="66" charset="0"/>
            </a:endParaRP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3E61270E-36F0-1901-DF95-87D8900853CE}"/>
              </a:ext>
            </a:extLst>
          </p:cNvPr>
          <p:cNvSpPr txBox="1"/>
          <p:nvPr/>
        </p:nvSpPr>
        <p:spPr>
          <a:xfrm>
            <a:off x="1310570" y="5945158"/>
            <a:ext cx="2231865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dirty="0">
                <a:latin typeface="Comic Sans MS" panose="030F0702030302020204" pitchFamily="66" charset="0"/>
              </a:rPr>
              <a:t>Semnul împărțit</a:t>
            </a:r>
            <a:endParaRPr lang="de-DE" dirty="0">
              <a:latin typeface="Comic Sans MS" panose="030F0702030302020204" pitchFamily="66" charset="0"/>
            </a:endParaRPr>
          </a:p>
          <a:p>
            <a:pPr algn="ctr"/>
            <a:r>
              <a:rPr lang="de-DE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[</a:t>
            </a:r>
            <a:r>
              <a:rPr lang="ro-RO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ssemnul </a:t>
            </a:r>
            <a:r>
              <a:rPr lang="de-DE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ü</a:t>
            </a:r>
            <a:r>
              <a:rPr lang="ro-RO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mpartzit</a:t>
            </a:r>
            <a:r>
              <a:rPr lang="de-DE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]</a:t>
            </a:r>
            <a:endParaRPr lang="uk-UA" sz="1400" dirty="0">
              <a:solidFill>
                <a:srgbClr val="9D9D9D"/>
              </a:solidFill>
              <a:latin typeface="Comic Sans MS" panose="030F0702030302020204" pitchFamily="66" charset="0"/>
            </a:endParaRPr>
          </a:p>
        </p:txBody>
      </p:sp>
      <p:pic>
        <p:nvPicPr>
          <p:cNvPr id="4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C581D29F-ECB5-6A8F-E069-B7E96314E17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3593207" y="5445406"/>
            <a:ext cx="432000" cy="432000"/>
          </a:xfrm>
          <a:prstGeom prst="rect">
            <a:avLst/>
          </a:prstGeom>
        </p:spPr>
      </p:pic>
      <p:sp>
        <p:nvSpPr>
          <p:cNvPr id="48" name="Textfeld 47">
            <a:extLst>
              <a:ext uri="{FF2B5EF4-FFF2-40B4-BE49-F238E27FC236}">
                <a16:creationId xmlns:a16="http://schemas.microsoft.com/office/drawing/2014/main" id="{6259C66A-B18F-2199-CCAB-BBAB47DC3F90}"/>
              </a:ext>
            </a:extLst>
          </p:cNvPr>
          <p:cNvSpPr txBox="1"/>
          <p:nvPr/>
        </p:nvSpPr>
        <p:spPr>
          <a:xfrm>
            <a:off x="6790191" y="2363918"/>
            <a:ext cx="2139004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Malzeichen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292269D8-1B3C-96D4-7DB6-1B13C0235EAB}"/>
              </a:ext>
            </a:extLst>
          </p:cNvPr>
          <p:cNvSpPr txBox="1"/>
          <p:nvPr/>
        </p:nvSpPr>
        <p:spPr>
          <a:xfrm>
            <a:off x="6790197" y="2875088"/>
            <a:ext cx="2139004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dirty="0">
                <a:latin typeface="Comic Sans MS" panose="030F0702030302020204" pitchFamily="66" charset="0"/>
              </a:rPr>
              <a:t>Semnul înmulțit</a:t>
            </a:r>
            <a:endParaRPr lang="de-DE" dirty="0">
              <a:latin typeface="Comic Sans MS" panose="030F0702030302020204" pitchFamily="66" charset="0"/>
            </a:endParaRPr>
          </a:p>
          <a:p>
            <a:pPr algn="ctr"/>
            <a:r>
              <a:rPr lang="de-DE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[</a:t>
            </a:r>
            <a:r>
              <a:rPr lang="ro-RO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ssemnul </a:t>
            </a:r>
            <a:r>
              <a:rPr lang="de-DE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ü</a:t>
            </a:r>
            <a:r>
              <a:rPr lang="ro-RO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nmultzit</a:t>
            </a:r>
            <a:r>
              <a:rPr lang="de-DE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]</a:t>
            </a:r>
          </a:p>
        </p:txBody>
      </p:sp>
      <p:pic>
        <p:nvPicPr>
          <p:cNvPr id="4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5AE195CD-9E37-0E3C-B30C-EC28C35CC08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9019439" y="2343059"/>
            <a:ext cx="432000" cy="4320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FA782DF2-7C57-6B3C-C8BF-10512B69D178}"/>
              </a:ext>
            </a:extLst>
          </p:cNvPr>
          <p:cNvSpPr/>
          <p:nvPr/>
        </p:nvSpPr>
        <p:spPr>
          <a:xfrm>
            <a:off x="4025207" y="365497"/>
            <a:ext cx="3336767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ro-RO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Semnele de operație</a:t>
            </a:r>
            <a:r>
              <a:rPr lang="de-DE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de-DE" sz="1600" dirty="0">
                <a:solidFill>
                  <a:srgbClr val="9D9D9D"/>
                </a:solidFill>
                <a:latin typeface="Comic Sans MS" panose="030F0702030302020204" pitchFamily="66" charset="0"/>
              </a:rPr>
              <a:t>[</a:t>
            </a:r>
            <a:r>
              <a:rPr lang="ro-RO" sz="1600" dirty="0">
                <a:solidFill>
                  <a:srgbClr val="9D9D9D"/>
                </a:solidFill>
                <a:latin typeface="Comic Sans MS" panose="030F0702030302020204" pitchFamily="66" charset="0"/>
              </a:rPr>
              <a:t>ssemnele de operatzie</a:t>
            </a:r>
            <a:r>
              <a:rPr lang="de-DE" sz="1600" dirty="0">
                <a:solidFill>
                  <a:srgbClr val="9D9D9D"/>
                </a:solidFill>
                <a:latin typeface="Comic Sans MS" panose="030F0702030302020204" pitchFamily="66" charset="0"/>
              </a:rPr>
              <a:t>]</a:t>
            </a:r>
          </a:p>
          <a:p>
            <a:pPr algn="ctr"/>
            <a:endParaRPr lang="de-DE" sz="2800" dirty="0">
              <a:solidFill>
                <a:srgbClr val="9D9D9D"/>
              </a:solidFill>
              <a:latin typeface="Comic Sans MS" panose="030F0902030302020204" pitchFamily="66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EA4FA8C-DA37-1B23-F615-E8220B180CB7}"/>
              </a:ext>
            </a:extLst>
          </p:cNvPr>
          <p:cNvSpPr txBox="1"/>
          <p:nvPr/>
        </p:nvSpPr>
        <p:spPr>
          <a:xfrm>
            <a:off x="5274134" y="5442923"/>
            <a:ext cx="2693913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Gleichheitszeichen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768CDDF-2A09-CD03-6B9E-8AC0E40EE763}"/>
              </a:ext>
            </a:extLst>
          </p:cNvPr>
          <p:cNvSpPr txBox="1"/>
          <p:nvPr/>
        </p:nvSpPr>
        <p:spPr>
          <a:xfrm>
            <a:off x="5274139" y="5954093"/>
            <a:ext cx="2693907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dirty="0">
                <a:latin typeface="Comic Sans MS" panose="030F0702030302020204" pitchFamily="66" charset="0"/>
              </a:rPr>
              <a:t>Semnul egal</a:t>
            </a:r>
            <a:endParaRPr lang="uk-UA" dirty="0">
              <a:latin typeface="Comic Sans MS" panose="030F0702030302020204" pitchFamily="66" charset="0"/>
            </a:endParaRPr>
          </a:p>
          <a:p>
            <a:pPr algn="ctr"/>
            <a:r>
              <a:rPr lang="de-DE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[</a:t>
            </a:r>
            <a:r>
              <a:rPr lang="ro-RO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ssemnul egal</a:t>
            </a:r>
            <a:r>
              <a:rPr lang="de-DE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]</a:t>
            </a:r>
            <a:endParaRPr lang="uk-UA" sz="1400" dirty="0">
              <a:solidFill>
                <a:srgbClr val="9D9D9D"/>
              </a:solidFill>
              <a:latin typeface="Comic Sans MS" panose="030F0702030302020204" pitchFamily="66" charset="0"/>
            </a:endParaRPr>
          </a:p>
        </p:txBody>
      </p:sp>
      <p:pic>
        <p:nvPicPr>
          <p:cNvPr id="1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A50DE58-EE23-5D40-E339-4817635C9586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>
                  <p14:trim st="1183"/>
                </p14:media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3488913" y="252313"/>
            <a:ext cx="468000" cy="468000"/>
          </a:xfrm>
          <a:prstGeom prst="rect">
            <a:avLst/>
          </a:prstGeom>
        </p:spPr>
      </p:pic>
      <p:pic>
        <p:nvPicPr>
          <p:cNvPr id="1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0489BA8-9554-E3F6-0A81-8507C69AAA3A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1">
                  <p14:trim st="1264"/>
                </p14:media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8031708" y="5433988"/>
            <a:ext cx="432000" cy="4320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3451734-835A-D85A-5A08-98FD2416E8D2}"/>
              </a:ext>
            </a:extLst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25">
            <a:lum bright="70000" contrast="-70000"/>
          </a:blip>
          <a:stretch>
            <a:fillRect/>
          </a:stretch>
        </p:blipFill>
        <p:spPr>
          <a:xfrm>
            <a:off x="7113751" y="285199"/>
            <a:ext cx="487363" cy="487363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3C08ACF-373F-A887-233D-EADC032D4F85}"/>
              </a:ext>
            </a:extLst>
          </p:cNvPr>
          <p:cNvPicPr>
            <a:picLocks noChangeAspect="1"/>
          </p:cNvPicPr>
          <p:nvPr>
            <a:audioFile r:link="rId15"/>
            <p:extLst>
              <p:ext uri="{DAA4B4D4-6D71-4841-9C94-3DE7FCFB9230}">
                <p14:media xmlns:p14="http://schemas.microsoft.com/office/powerpoint/2010/main" r:embed="rId14"/>
              </p:ext>
            </p:extLst>
          </p:nvPr>
        </p:nvPicPr>
        <p:blipFill>
          <a:blip r:embed="rId25">
            <a:lum bright="70000" contrast="-70000"/>
          </a:blip>
          <a:stretch>
            <a:fillRect/>
          </a:stretch>
        </p:blipFill>
        <p:spPr>
          <a:xfrm>
            <a:off x="2716953" y="2896923"/>
            <a:ext cx="432000" cy="4320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2A2DA8D-597B-AFCA-E891-1C161D3B4EB0}"/>
              </a:ext>
            </a:extLst>
          </p:cNvPr>
          <p:cNvPicPr>
            <a:picLocks noChangeAspect="1"/>
          </p:cNvPicPr>
          <p:nvPr>
            <a:audioFile r:link="rId17"/>
            <p:extLst>
              <p:ext uri="{DAA4B4D4-6D71-4841-9C94-3DE7FCFB9230}">
                <p14:media xmlns:p14="http://schemas.microsoft.com/office/powerpoint/2010/main" r:embed="rId16"/>
              </p:ext>
            </p:extLst>
          </p:nvPr>
        </p:nvPicPr>
        <p:blipFill>
          <a:blip r:embed="rId25">
            <a:lum bright="70000" contrast="-70000"/>
          </a:blip>
          <a:stretch>
            <a:fillRect/>
          </a:stretch>
        </p:blipFill>
        <p:spPr>
          <a:xfrm>
            <a:off x="5823273" y="2894031"/>
            <a:ext cx="432000" cy="4320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5E1CFE7-DF6F-D90E-4A76-39998788606A}"/>
              </a:ext>
            </a:extLst>
          </p:cNvPr>
          <p:cNvPicPr>
            <a:picLocks noChangeAspect="1"/>
          </p:cNvPicPr>
          <p:nvPr>
            <a:audioFile r:link="rId19"/>
            <p:extLst>
              <p:ext uri="{DAA4B4D4-6D71-4841-9C94-3DE7FCFB9230}">
                <p14:media xmlns:p14="http://schemas.microsoft.com/office/powerpoint/2010/main" r:embed="rId18"/>
              </p:ext>
            </p:extLst>
          </p:nvPr>
        </p:nvPicPr>
        <p:blipFill>
          <a:blip r:embed="rId25">
            <a:lum bright="70000" contrast="-70000"/>
          </a:blip>
          <a:stretch>
            <a:fillRect/>
          </a:stretch>
        </p:blipFill>
        <p:spPr>
          <a:xfrm>
            <a:off x="9019439" y="3044005"/>
            <a:ext cx="432000" cy="4320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594C68B-ADEB-D1D8-0E9C-43357BF8A3BA}"/>
              </a:ext>
            </a:extLst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0"/>
              </p:ext>
            </p:extLst>
          </p:nvPr>
        </p:nvPicPr>
        <p:blipFill>
          <a:blip r:embed="rId25">
            <a:lum bright="70000" contrast="-70000"/>
          </a:blip>
          <a:stretch>
            <a:fillRect/>
          </a:stretch>
        </p:blipFill>
        <p:spPr>
          <a:xfrm>
            <a:off x="3593207" y="6047447"/>
            <a:ext cx="432000" cy="4320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A880C70-0158-BF74-9AC3-187CAF12A537}"/>
              </a:ext>
            </a:extLst>
          </p:cNvPr>
          <p:cNvPicPr>
            <a:picLocks noChangeAspect="1"/>
          </p:cNvPicPr>
          <p:nvPr>
            <a:audioFile r:link="rId23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5">
            <a:lum bright="70000" contrast="-70000"/>
          </a:blip>
          <a:stretch>
            <a:fillRect/>
          </a:stretch>
        </p:blipFill>
        <p:spPr>
          <a:xfrm>
            <a:off x="8031708" y="6058696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00344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0F842E00-9D37-A6F7-9983-8BF8BFE2163A}"/>
              </a:ext>
            </a:extLst>
          </p:cNvPr>
          <p:cNvGrpSpPr/>
          <p:nvPr/>
        </p:nvGrpSpPr>
        <p:grpSpPr>
          <a:xfrm>
            <a:off x="1041177" y="1504530"/>
            <a:ext cx="7496994" cy="1345970"/>
            <a:chOff x="460147" y="2316522"/>
            <a:chExt cx="7496994" cy="1345970"/>
          </a:xfrm>
        </p:grpSpPr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6ACB7F1C-5BE0-D731-3036-4A35005F4D82}"/>
                </a:ext>
              </a:extLst>
            </p:cNvPr>
            <p:cNvSpPr txBox="1"/>
            <p:nvPr/>
          </p:nvSpPr>
          <p:spPr>
            <a:xfrm>
              <a:off x="460147" y="2339053"/>
              <a:ext cx="1380506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8000" dirty="0">
                  <a:latin typeface="Grundschrift" panose="03010100010101010101" pitchFamily="66" charset="0"/>
                </a:rPr>
                <a:t>30</a:t>
              </a:r>
            </a:p>
          </p:txBody>
        </p:sp>
        <p:sp>
          <p:nvSpPr>
            <p:cNvPr id="71" name="Textfeld 70">
              <a:extLst>
                <a:ext uri="{FF2B5EF4-FFF2-40B4-BE49-F238E27FC236}">
                  <a16:creationId xmlns:a16="http://schemas.microsoft.com/office/drawing/2014/main" id="{964D0EDA-1906-5D20-3389-6335F22B61BC}"/>
                </a:ext>
              </a:extLst>
            </p:cNvPr>
            <p:cNvSpPr txBox="1"/>
            <p:nvPr/>
          </p:nvSpPr>
          <p:spPr>
            <a:xfrm>
              <a:off x="2467035" y="2316522"/>
              <a:ext cx="700833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8000" dirty="0">
                  <a:latin typeface="Grundschrift" panose="03010100010101010101" pitchFamily="66" charset="0"/>
                </a:rPr>
                <a:t>+</a:t>
              </a:r>
            </a:p>
          </p:txBody>
        </p:sp>
        <p:sp>
          <p:nvSpPr>
            <p:cNvPr id="73" name="Textfeld 72">
              <a:extLst>
                <a:ext uri="{FF2B5EF4-FFF2-40B4-BE49-F238E27FC236}">
                  <a16:creationId xmlns:a16="http://schemas.microsoft.com/office/drawing/2014/main" id="{50FA0383-86E4-B52C-D536-77925A892A9E}"/>
                </a:ext>
              </a:extLst>
            </p:cNvPr>
            <p:cNvSpPr txBox="1"/>
            <p:nvPr/>
          </p:nvSpPr>
          <p:spPr>
            <a:xfrm>
              <a:off x="3717969" y="2334858"/>
              <a:ext cx="1144864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8000" dirty="0">
                  <a:latin typeface="Grundschrift" panose="03010100010101010101" pitchFamily="66" charset="0"/>
                </a:rPr>
                <a:t>15</a:t>
              </a:r>
            </a:p>
          </p:txBody>
        </p:sp>
        <p:sp>
          <p:nvSpPr>
            <p:cNvPr id="74" name="Textfeld 73">
              <a:extLst>
                <a:ext uri="{FF2B5EF4-FFF2-40B4-BE49-F238E27FC236}">
                  <a16:creationId xmlns:a16="http://schemas.microsoft.com/office/drawing/2014/main" id="{DB746B55-959C-C3CA-4E3E-16F228ADF162}"/>
                </a:ext>
              </a:extLst>
            </p:cNvPr>
            <p:cNvSpPr txBox="1"/>
            <p:nvPr/>
          </p:nvSpPr>
          <p:spPr>
            <a:xfrm>
              <a:off x="5568845" y="2332598"/>
              <a:ext cx="590226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8000" dirty="0">
                  <a:latin typeface="Grundschrift" panose="03010100010101010101" pitchFamily="66" charset="0"/>
                </a:rPr>
                <a:t>=</a:t>
              </a:r>
            </a:p>
          </p:txBody>
        </p:sp>
        <p:sp>
          <p:nvSpPr>
            <p:cNvPr id="75" name="Textfeld 74">
              <a:extLst>
                <a:ext uri="{FF2B5EF4-FFF2-40B4-BE49-F238E27FC236}">
                  <a16:creationId xmlns:a16="http://schemas.microsoft.com/office/drawing/2014/main" id="{7891782A-E9AC-08DE-1B32-12C36EC22A02}"/>
                </a:ext>
              </a:extLst>
            </p:cNvPr>
            <p:cNvSpPr txBox="1"/>
            <p:nvPr/>
          </p:nvSpPr>
          <p:spPr>
            <a:xfrm>
              <a:off x="6687242" y="2339053"/>
              <a:ext cx="1269899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8000" dirty="0">
                  <a:latin typeface="Grundschrift" panose="03010100010101010101" pitchFamily="66" charset="0"/>
                </a:rPr>
                <a:t>45</a:t>
              </a:r>
            </a:p>
          </p:txBody>
        </p:sp>
      </p:grpSp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B292DFAB-EE2C-0739-4CB3-2028AA306BF4}"/>
              </a:ext>
            </a:extLst>
          </p:cNvPr>
          <p:cNvSpPr/>
          <p:nvPr/>
        </p:nvSpPr>
        <p:spPr>
          <a:xfrm>
            <a:off x="252733" y="2756017"/>
            <a:ext cx="2844000" cy="1404000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03" name="Textfeld 102">
            <a:extLst>
              <a:ext uri="{FF2B5EF4-FFF2-40B4-BE49-F238E27FC236}">
                <a16:creationId xmlns:a16="http://schemas.microsoft.com/office/drawing/2014/main" id="{B3EFE7BA-095E-1528-F747-42390A8B2565}"/>
              </a:ext>
            </a:extLst>
          </p:cNvPr>
          <p:cNvSpPr txBox="1"/>
          <p:nvPr/>
        </p:nvSpPr>
        <p:spPr>
          <a:xfrm>
            <a:off x="458901" y="2900048"/>
            <a:ext cx="2117300" cy="410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der erste Summand</a:t>
            </a:r>
            <a:endParaRPr lang="de-DE" sz="1600" dirty="0">
              <a:solidFill>
                <a:srgbClr val="00B267"/>
              </a:solidFill>
              <a:latin typeface="Comic Sans MS" panose="030F0902030302020204" pitchFamily="66" charset="0"/>
            </a:endParaRPr>
          </a:p>
        </p:txBody>
      </p:sp>
      <p:sp>
        <p:nvSpPr>
          <p:cNvPr id="104" name="Textfeld 103">
            <a:extLst>
              <a:ext uri="{FF2B5EF4-FFF2-40B4-BE49-F238E27FC236}">
                <a16:creationId xmlns:a16="http://schemas.microsoft.com/office/drawing/2014/main" id="{8DDDF508-418D-694D-ACCE-19DAFF89B5D3}"/>
              </a:ext>
            </a:extLst>
          </p:cNvPr>
          <p:cNvSpPr txBox="1"/>
          <p:nvPr/>
        </p:nvSpPr>
        <p:spPr>
          <a:xfrm>
            <a:off x="458902" y="3396191"/>
            <a:ext cx="2117294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dirty="0">
                <a:latin typeface="Comic Sans MS" panose="030F0702030302020204" pitchFamily="66" charset="0"/>
              </a:rPr>
              <a:t>Primul termen</a:t>
            </a:r>
            <a:endParaRPr lang="de-DE" dirty="0">
              <a:latin typeface="Comic Sans MS" panose="030F0702030302020204" pitchFamily="66" charset="0"/>
            </a:endParaRPr>
          </a:p>
          <a:p>
            <a:pPr algn="ctr"/>
            <a:r>
              <a:rPr lang="de-DE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[</a:t>
            </a:r>
            <a:r>
              <a:rPr lang="ro-RO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primul termen</a:t>
            </a:r>
            <a:r>
              <a:rPr lang="de-DE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]</a:t>
            </a:r>
            <a:endParaRPr lang="de-DE" sz="1600" dirty="0">
              <a:solidFill>
                <a:srgbClr val="9D9D9D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5CAFB173-56AA-4D29-2348-C48F71D8AC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2632936" y="2940029"/>
            <a:ext cx="432000" cy="432000"/>
          </a:xfrm>
          <a:prstGeom prst="rect">
            <a:avLst/>
          </a:prstGeom>
        </p:spPr>
      </p:pic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138E9A81-5904-8F5B-4874-B68101C1E308}"/>
              </a:ext>
            </a:extLst>
          </p:cNvPr>
          <p:cNvSpPr/>
          <p:nvPr/>
        </p:nvSpPr>
        <p:spPr>
          <a:xfrm>
            <a:off x="3534094" y="2756017"/>
            <a:ext cx="3014536" cy="1404000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96" name="Textfeld 95">
            <a:extLst>
              <a:ext uri="{FF2B5EF4-FFF2-40B4-BE49-F238E27FC236}">
                <a16:creationId xmlns:a16="http://schemas.microsoft.com/office/drawing/2014/main" id="{8F9DB89D-1FA4-1DFE-20EB-798E6CA96E29}"/>
              </a:ext>
            </a:extLst>
          </p:cNvPr>
          <p:cNvSpPr txBox="1"/>
          <p:nvPr/>
        </p:nvSpPr>
        <p:spPr>
          <a:xfrm>
            <a:off x="3735503" y="2900048"/>
            <a:ext cx="2191398" cy="410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der zweite Summand</a:t>
            </a:r>
          </a:p>
        </p:txBody>
      </p:sp>
      <p:sp>
        <p:nvSpPr>
          <p:cNvPr id="98" name="Textfeld 97">
            <a:extLst>
              <a:ext uri="{FF2B5EF4-FFF2-40B4-BE49-F238E27FC236}">
                <a16:creationId xmlns:a16="http://schemas.microsoft.com/office/drawing/2014/main" id="{9FB9A1BF-ECA9-0E78-E5B2-B163859869E8}"/>
              </a:ext>
            </a:extLst>
          </p:cNvPr>
          <p:cNvSpPr txBox="1"/>
          <p:nvPr/>
        </p:nvSpPr>
        <p:spPr>
          <a:xfrm>
            <a:off x="3735502" y="3396191"/>
            <a:ext cx="2191393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dirty="0">
                <a:latin typeface="Comic Sans MS" panose="030F0702030302020204" pitchFamily="66" charset="0"/>
              </a:rPr>
              <a:t>Al doilea termen</a:t>
            </a:r>
            <a:endParaRPr lang="de-DE" dirty="0">
              <a:latin typeface="Comic Sans MS" panose="030F0702030302020204" pitchFamily="66" charset="0"/>
            </a:endParaRPr>
          </a:p>
          <a:p>
            <a:pPr algn="ctr"/>
            <a:r>
              <a:rPr lang="de-DE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[</a:t>
            </a:r>
            <a:r>
              <a:rPr lang="ro-RO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al doilea termen</a:t>
            </a:r>
            <a:r>
              <a:rPr lang="de-DE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]</a:t>
            </a:r>
            <a:endParaRPr lang="de-DE" sz="1800" dirty="0">
              <a:solidFill>
                <a:srgbClr val="9D9D9D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5770D90F-4BCE-4AEF-304F-AC8F0E4315A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6062410" y="2907334"/>
            <a:ext cx="432000" cy="432000"/>
          </a:xfrm>
          <a:prstGeom prst="rect">
            <a:avLst/>
          </a:prstGeom>
        </p:spPr>
      </p:pic>
      <p:sp>
        <p:nvSpPr>
          <p:cNvPr id="15" name="Abgerundetes Rechteck 14">
            <a:extLst>
              <a:ext uri="{FF2B5EF4-FFF2-40B4-BE49-F238E27FC236}">
                <a16:creationId xmlns:a16="http://schemas.microsoft.com/office/drawing/2014/main" id="{419A68F4-80E4-D765-5028-3404432F91D4}"/>
              </a:ext>
            </a:extLst>
          </p:cNvPr>
          <p:cNvSpPr/>
          <p:nvPr/>
        </p:nvSpPr>
        <p:spPr>
          <a:xfrm>
            <a:off x="6809267" y="2756017"/>
            <a:ext cx="2844000" cy="1404000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02" name="Textfeld 101">
            <a:extLst>
              <a:ext uri="{FF2B5EF4-FFF2-40B4-BE49-F238E27FC236}">
                <a16:creationId xmlns:a16="http://schemas.microsoft.com/office/drawing/2014/main" id="{45EB171C-A334-D497-E304-9323BEBA3B3F}"/>
              </a:ext>
            </a:extLst>
          </p:cNvPr>
          <p:cNvSpPr txBox="1"/>
          <p:nvPr/>
        </p:nvSpPr>
        <p:spPr>
          <a:xfrm>
            <a:off x="7016740" y="2900048"/>
            <a:ext cx="2009723" cy="408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die Summe</a:t>
            </a:r>
            <a:endParaRPr lang="de-DE" dirty="0">
              <a:solidFill>
                <a:srgbClr val="00B267"/>
              </a:solidFill>
              <a:latin typeface="Comic Sans MS" panose="030F0902030302020204" pitchFamily="66" charset="0"/>
            </a:endParaRPr>
          </a:p>
        </p:txBody>
      </p:sp>
      <p:sp>
        <p:nvSpPr>
          <p:cNvPr id="105" name="Textfeld 104">
            <a:extLst>
              <a:ext uri="{FF2B5EF4-FFF2-40B4-BE49-F238E27FC236}">
                <a16:creationId xmlns:a16="http://schemas.microsoft.com/office/drawing/2014/main" id="{8060D64C-AABA-B968-7A35-F3445681E954}"/>
              </a:ext>
            </a:extLst>
          </p:cNvPr>
          <p:cNvSpPr txBox="1"/>
          <p:nvPr/>
        </p:nvSpPr>
        <p:spPr>
          <a:xfrm>
            <a:off x="7019810" y="3396191"/>
            <a:ext cx="2009718" cy="68383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sz="2000" dirty="0">
                <a:latin typeface="Comic Sans MS" panose="030F0702030302020204" pitchFamily="66" charset="0"/>
              </a:rPr>
              <a:t>Suma </a:t>
            </a:r>
            <a:endParaRPr lang="de-DE" sz="2000" dirty="0">
              <a:latin typeface="Comic Sans MS" panose="030F0702030302020204" pitchFamily="66" charset="0"/>
            </a:endParaRPr>
          </a:p>
          <a:p>
            <a:pPr algn="ctr"/>
            <a:r>
              <a:rPr lang="de-DE" sz="1600" dirty="0">
                <a:solidFill>
                  <a:srgbClr val="9D9D9D"/>
                </a:solidFill>
                <a:latin typeface="Comic Sans MS" panose="030F0702030302020204" pitchFamily="66" charset="0"/>
              </a:rPr>
              <a:t>[</a:t>
            </a:r>
            <a:r>
              <a:rPr lang="ro-RO" sz="1600" dirty="0">
                <a:solidFill>
                  <a:srgbClr val="9D9D9D"/>
                </a:solidFill>
                <a:latin typeface="Comic Sans MS" panose="030F0702030302020204" pitchFamily="66" charset="0"/>
              </a:rPr>
              <a:t>s</a:t>
            </a:r>
            <a:r>
              <a:rPr lang="de-DE" sz="1600" dirty="0" err="1">
                <a:solidFill>
                  <a:srgbClr val="9D9D9D"/>
                </a:solidFill>
                <a:latin typeface="Comic Sans MS" panose="030F0702030302020204" pitchFamily="66" charset="0"/>
              </a:rPr>
              <a:t>suma</a:t>
            </a:r>
            <a:r>
              <a:rPr lang="de-DE" sz="1600" dirty="0">
                <a:solidFill>
                  <a:srgbClr val="9D9D9D"/>
                </a:solidFill>
                <a:latin typeface="Comic Sans MS" panose="030F0702030302020204" pitchFamily="66" charset="0"/>
              </a:rPr>
              <a:t>]</a:t>
            </a:r>
          </a:p>
        </p:txBody>
      </p:sp>
      <p:pic>
        <p:nvPicPr>
          <p:cNvPr id="1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9DC3DD3-7FCC-2E1E-7517-4BB1180D5DF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9092110" y="2920744"/>
            <a:ext cx="432000" cy="432000"/>
          </a:xfrm>
          <a:prstGeom prst="rect">
            <a:avLst/>
          </a:prstGeom>
        </p:spPr>
      </p:pic>
      <p:sp>
        <p:nvSpPr>
          <p:cNvPr id="108" name="Abgerundetes Rechteck 107">
            <a:extLst>
              <a:ext uri="{FF2B5EF4-FFF2-40B4-BE49-F238E27FC236}">
                <a16:creationId xmlns:a16="http://schemas.microsoft.com/office/drawing/2014/main" id="{573359B8-696C-65CE-6E28-E7F0892D0BBA}"/>
              </a:ext>
            </a:extLst>
          </p:cNvPr>
          <p:cNvSpPr/>
          <p:nvPr/>
        </p:nvSpPr>
        <p:spPr>
          <a:xfrm>
            <a:off x="481883" y="4781173"/>
            <a:ext cx="4247071" cy="1404000"/>
          </a:xfrm>
          <a:prstGeom prst="roundRect">
            <a:avLst>
              <a:gd name="adj" fmla="val 3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34" name="Textfeld 133">
            <a:extLst>
              <a:ext uri="{FF2B5EF4-FFF2-40B4-BE49-F238E27FC236}">
                <a16:creationId xmlns:a16="http://schemas.microsoft.com/office/drawing/2014/main" id="{28D43B63-B477-25AA-B63C-00A217B7BD1E}"/>
              </a:ext>
            </a:extLst>
          </p:cNvPr>
          <p:cNvSpPr txBox="1"/>
          <p:nvPr/>
        </p:nvSpPr>
        <p:spPr>
          <a:xfrm>
            <a:off x="1703177" y="4917554"/>
            <a:ext cx="2356502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Pluszeichen</a:t>
            </a:r>
          </a:p>
        </p:txBody>
      </p:sp>
      <p:sp>
        <p:nvSpPr>
          <p:cNvPr id="135" name="Textfeld 134">
            <a:extLst>
              <a:ext uri="{FF2B5EF4-FFF2-40B4-BE49-F238E27FC236}">
                <a16:creationId xmlns:a16="http://schemas.microsoft.com/office/drawing/2014/main" id="{E460465C-EE50-AC13-FBF5-6A0AFB9C52A7}"/>
              </a:ext>
            </a:extLst>
          </p:cNvPr>
          <p:cNvSpPr txBox="1"/>
          <p:nvPr/>
        </p:nvSpPr>
        <p:spPr>
          <a:xfrm>
            <a:off x="1703182" y="5428724"/>
            <a:ext cx="2356502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sz="1800" dirty="0">
                <a:latin typeface="Comic Sans MS" panose="030F0702030302020204" pitchFamily="66" charset="0"/>
              </a:rPr>
              <a:t>Semnul plus</a:t>
            </a:r>
            <a:endParaRPr lang="uk-UA" sz="1800" dirty="0">
              <a:latin typeface="Comic Sans MS" panose="030F0702030302020204" pitchFamily="66" charset="0"/>
            </a:endParaRPr>
          </a:p>
          <a:p>
            <a:pPr algn="ctr"/>
            <a:r>
              <a:rPr lang="de-DE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[</a:t>
            </a:r>
            <a:r>
              <a:rPr lang="ro-RO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ssemnul pluss</a:t>
            </a:r>
            <a:r>
              <a:rPr lang="de-DE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]</a:t>
            </a:r>
            <a:endParaRPr lang="uk-UA" sz="1400" dirty="0">
              <a:solidFill>
                <a:srgbClr val="9D9D9D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98805A6-63A2-F8D1-3165-73A20FA9796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147328" y="4941865"/>
            <a:ext cx="432000" cy="432000"/>
          </a:xfrm>
          <a:prstGeom prst="rect">
            <a:avLst/>
          </a:prstGeom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C950243B-11E4-A3B7-8A83-BACDF3F9BCC7}"/>
              </a:ext>
            </a:extLst>
          </p:cNvPr>
          <p:cNvSpPr txBox="1"/>
          <p:nvPr/>
        </p:nvSpPr>
        <p:spPr>
          <a:xfrm>
            <a:off x="662748" y="4818754"/>
            <a:ext cx="700833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sz="8000" dirty="0">
                <a:latin typeface="Grundschrift" panose="03010100010101010101" pitchFamily="66" charset="0"/>
              </a:rPr>
              <a:t>+</a:t>
            </a:r>
          </a:p>
        </p:txBody>
      </p:sp>
      <p:sp>
        <p:nvSpPr>
          <p:cNvPr id="37" name="Abgerundetes Rechteck 36">
            <a:extLst>
              <a:ext uri="{FF2B5EF4-FFF2-40B4-BE49-F238E27FC236}">
                <a16:creationId xmlns:a16="http://schemas.microsoft.com/office/drawing/2014/main" id="{77E00954-973D-4787-F434-CE97FA6516E0}"/>
              </a:ext>
            </a:extLst>
          </p:cNvPr>
          <p:cNvSpPr/>
          <p:nvPr/>
        </p:nvSpPr>
        <p:spPr>
          <a:xfrm>
            <a:off x="5108324" y="4781173"/>
            <a:ext cx="4315793" cy="1404000"/>
          </a:xfrm>
          <a:prstGeom prst="roundRect">
            <a:avLst>
              <a:gd name="adj" fmla="val 3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85C344D8-2E7A-297C-924D-7B56F9A0623D}"/>
              </a:ext>
            </a:extLst>
          </p:cNvPr>
          <p:cNvSpPr txBox="1"/>
          <p:nvPr/>
        </p:nvSpPr>
        <p:spPr>
          <a:xfrm>
            <a:off x="6170881" y="4900334"/>
            <a:ext cx="2693913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Gleichheitszeichen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2D130096-7C54-1C08-F162-C1925C487F3F}"/>
              </a:ext>
            </a:extLst>
          </p:cNvPr>
          <p:cNvSpPr txBox="1"/>
          <p:nvPr/>
        </p:nvSpPr>
        <p:spPr>
          <a:xfrm>
            <a:off x="6170886" y="5411504"/>
            <a:ext cx="2693907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sz="1800" dirty="0">
                <a:latin typeface="Comic Sans MS" panose="030F0702030302020204" pitchFamily="66" charset="0"/>
              </a:rPr>
              <a:t>Semnul egal</a:t>
            </a:r>
            <a:endParaRPr lang="uk-UA" sz="1800" dirty="0">
              <a:latin typeface="Comic Sans MS" panose="030F0702030302020204" pitchFamily="66" charset="0"/>
            </a:endParaRPr>
          </a:p>
          <a:p>
            <a:pPr algn="ctr"/>
            <a:r>
              <a:rPr lang="de-DE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[</a:t>
            </a:r>
            <a:r>
              <a:rPr lang="ro-RO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ssemnul egal</a:t>
            </a:r>
            <a:r>
              <a:rPr lang="de-DE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]</a:t>
            </a:r>
            <a:endParaRPr lang="uk-UA" sz="1400" dirty="0">
              <a:solidFill>
                <a:srgbClr val="9D9D9D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FBCE5AAD-31C3-B8DE-C3A1-D97171AAC4EE}"/>
              </a:ext>
            </a:extLst>
          </p:cNvPr>
          <p:cNvSpPr txBox="1"/>
          <p:nvPr/>
        </p:nvSpPr>
        <p:spPr>
          <a:xfrm>
            <a:off x="5344492" y="4818754"/>
            <a:ext cx="590226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sz="8000" dirty="0">
                <a:latin typeface="Grundschrift" panose="03010100010101010101" pitchFamily="66" charset="0"/>
              </a:rPr>
              <a:t>=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61A4A9C-9079-122E-C628-078B39507039}"/>
              </a:ext>
            </a:extLst>
          </p:cNvPr>
          <p:cNvSpPr/>
          <p:nvPr/>
        </p:nvSpPr>
        <p:spPr>
          <a:xfrm>
            <a:off x="133975" y="173096"/>
            <a:ext cx="2633461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Die Addition</a:t>
            </a:r>
          </a:p>
        </p:txBody>
      </p:sp>
      <p:pic>
        <p:nvPicPr>
          <p:cNvPr id="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94F211E-A660-C124-36BE-A5AF009176B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2061683" y="303216"/>
            <a:ext cx="360000" cy="3600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83556027-7FFC-861F-A940-907856141326}"/>
              </a:ext>
            </a:extLst>
          </p:cNvPr>
          <p:cNvSpPr/>
          <p:nvPr/>
        </p:nvSpPr>
        <p:spPr>
          <a:xfrm>
            <a:off x="2502466" y="174981"/>
            <a:ext cx="5067447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ro-RO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Adunarea</a:t>
            </a:r>
            <a:r>
              <a:rPr lang="de-DE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de-DE" sz="2000" dirty="0">
                <a:solidFill>
                  <a:srgbClr val="9D9D9D"/>
                </a:solidFill>
                <a:latin typeface="Comic Sans MS" panose="030F0702030302020204" pitchFamily="66" charset="0"/>
              </a:rPr>
              <a:t>[</a:t>
            </a:r>
            <a:r>
              <a:rPr lang="ro-RO" sz="2000" dirty="0">
                <a:solidFill>
                  <a:srgbClr val="9D9D9D"/>
                </a:solidFill>
                <a:latin typeface="Comic Sans MS" panose="030F0702030302020204" pitchFamily="66" charset="0"/>
              </a:rPr>
              <a:t>adunare</a:t>
            </a:r>
            <a:r>
              <a:rPr lang="de-DE" sz="2000" dirty="0">
                <a:solidFill>
                  <a:srgbClr val="9D9D9D"/>
                </a:solidFill>
                <a:latin typeface="Comic Sans MS" panose="030F0702030302020204" pitchFamily="66" charset="0"/>
              </a:rPr>
              <a:t>a]</a:t>
            </a:r>
            <a:endParaRPr lang="de-DE" dirty="0">
              <a:solidFill>
                <a:srgbClr val="9D9D9D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A086B62-AFA2-E56D-5B15-3232A8981DC8}"/>
              </a:ext>
            </a:extLst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>
                  <p14:trim st="1264"/>
                </p14:media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8936754" y="4898944"/>
            <a:ext cx="432000" cy="4320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17141B0-602B-67E8-577A-C397E75D8C39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>
            <a:lum bright="70000" contrast="-70000"/>
          </a:blip>
          <a:stretch>
            <a:fillRect/>
          </a:stretch>
        </p:blipFill>
        <p:spPr>
          <a:xfrm>
            <a:off x="8928455" y="5520100"/>
            <a:ext cx="432000" cy="4320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112C54D-76B1-2057-8992-650F7A009EA7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>
            <a:lum bright="70000" contrast="-70000"/>
          </a:blip>
          <a:stretch>
            <a:fillRect/>
          </a:stretch>
        </p:blipFill>
        <p:spPr>
          <a:xfrm>
            <a:off x="4147328" y="5571889"/>
            <a:ext cx="432000" cy="4320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A0E6C69-626C-F50B-C3CB-BF32955B7680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6">
            <a:lum bright="70000" contrast="-70000"/>
          </a:blip>
          <a:stretch>
            <a:fillRect/>
          </a:stretch>
        </p:blipFill>
        <p:spPr>
          <a:xfrm>
            <a:off x="5395923" y="330930"/>
            <a:ext cx="360000" cy="3600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EB9EDA9-60E5-66E1-033D-6010BB6E3939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6">
            <a:lum bright="70000" contrast="-70000"/>
          </a:blip>
          <a:stretch>
            <a:fillRect/>
          </a:stretch>
        </p:blipFill>
        <p:spPr>
          <a:xfrm>
            <a:off x="2632936" y="3526177"/>
            <a:ext cx="396000" cy="3960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DD27E45-EFFB-2980-D8E0-2564D9B42AC2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6">
            <a:lum bright="70000" contrast="-70000"/>
          </a:blip>
          <a:stretch>
            <a:fillRect/>
          </a:stretch>
        </p:blipFill>
        <p:spPr>
          <a:xfrm>
            <a:off x="6043640" y="3518667"/>
            <a:ext cx="360000" cy="3600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F94A813-385E-80E6-ED3D-17ADCE5C4143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6">
            <a:lum bright="70000" contrast="-70000"/>
          </a:blip>
          <a:stretch>
            <a:fillRect/>
          </a:stretch>
        </p:blipFill>
        <p:spPr>
          <a:xfrm>
            <a:off x="9084064" y="3486537"/>
            <a:ext cx="396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3309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391B656C-FC0C-6D4C-FDF9-9774152325E3}"/>
              </a:ext>
            </a:extLst>
          </p:cNvPr>
          <p:cNvSpPr/>
          <p:nvPr/>
        </p:nvSpPr>
        <p:spPr>
          <a:xfrm>
            <a:off x="2779358" y="1266718"/>
            <a:ext cx="4483679" cy="1132271"/>
          </a:xfrm>
          <a:prstGeom prst="roundRect">
            <a:avLst>
              <a:gd name="adj" fmla="val 4438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0F842E00-9D37-A6F7-9983-8BF8BFE2163A}"/>
              </a:ext>
            </a:extLst>
          </p:cNvPr>
          <p:cNvGrpSpPr/>
          <p:nvPr/>
        </p:nvGrpSpPr>
        <p:grpSpPr>
          <a:xfrm>
            <a:off x="2979847" y="1452275"/>
            <a:ext cx="4061882" cy="966264"/>
            <a:chOff x="1394964" y="2888052"/>
            <a:chExt cx="4061882" cy="966264"/>
          </a:xfrm>
        </p:grpSpPr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6ACB7F1C-5BE0-D731-3036-4A35005F4D82}"/>
                </a:ext>
              </a:extLst>
            </p:cNvPr>
            <p:cNvSpPr txBox="1"/>
            <p:nvPr/>
          </p:nvSpPr>
          <p:spPr>
            <a:xfrm>
              <a:off x="1394964" y="2911436"/>
              <a:ext cx="990976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5400" dirty="0">
                  <a:latin typeface="Grundschrift" panose="03010100010101010101" pitchFamily="66" charset="0"/>
                </a:rPr>
                <a:t>30</a:t>
              </a:r>
              <a:endParaRPr lang="de-DE" sz="6600" dirty="0">
                <a:latin typeface="Grundschrift" panose="03010100010101010101" pitchFamily="66" charset="0"/>
              </a:endParaRPr>
            </a:p>
          </p:txBody>
        </p:sp>
        <p:sp>
          <p:nvSpPr>
            <p:cNvPr id="71" name="Textfeld 70">
              <a:extLst>
                <a:ext uri="{FF2B5EF4-FFF2-40B4-BE49-F238E27FC236}">
                  <a16:creationId xmlns:a16="http://schemas.microsoft.com/office/drawing/2014/main" id="{964D0EDA-1906-5D20-3389-6335F22B61BC}"/>
                </a:ext>
              </a:extLst>
            </p:cNvPr>
            <p:cNvSpPr txBox="1"/>
            <p:nvPr/>
          </p:nvSpPr>
          <p:spPr>
            <a:xfrm>
              <a:off x="2399412" y="2930986"/>
              <a:ext cx="532517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5400" dirty="0">
                  <a:latin typeface="Grundschrift" panose="03010100010101010101" pitchFamily="66" charset="0"/>
                </a:rPr>
                <a:t>+</a:t>
              </a:r>
              <a:endParaRPr lang="de-DE" sz="8000" dirty="0">
                <a:latin typeface="Grundschrift" panose="03010100010101010101" pitchFamily="66" charset="0"/>
              </a:endParaRPr>
            </a:p>
          </p:txBody>
        </p:sp>
        <p:sp>
          <p:nvSpPr>
            <p:cNvPr id="73" name="Textfeld 72">
              <a:extLst>
                <a:ext uri="{FF2B5EF4-FFF2-40B4-BE49-F238E27FC236}">
                  <a16:creationId xmlns:a16="http://schemas.microsoft.com/office/drawing/2014/main" id="{50FA0383-86E4-B52C-D536-77925A892A9E}"/>
                </a:ext>
              </a:extLst>
            </p:cNvPr>
            <p:cNvSpPr txBox="1"/>
            <p:nvPr/>
          </p:nvSpPr>
          <p:spPr>
            <a:xfrm>
              <a:off x="3032628" y="2903753"/>
              <a:ext cx="833883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5400" dirty="0">
                  <a:latin typeface="Grundschrift" panose="03010100010101010101" pitchFamily="66" charset="0"/>
                </a:rPr>
                <a:t>15</a:t>
              </a:r>
            </a:p>
          </p:txBody>
        </p:sp>
        <p:sp>
          <p:nvSpPr>
            <p:cNvPr id="74" name="Textfeld 73">
              <a:extLst>
                <a:ext uri="{FF2B5EF4-FFF2-40B4-BE49-F238E27FC236}">
                  <a16:creationId xmlns:a16="http://schemas.microsoft.com/office/drawing/2014/main" id="{DB746B55-959C-C3CA-4E3E-16F228ADF162}"/>
                </a:ext>
              </a:extLst>
            </p:cNvPr>
            <p:cNvSpPr txBox="1"/>
            <p:nvPr/>
          </p:nvSpPr>
          <p:spPr>
            <a:xfrm>
              <a:off x="4025813" y="2930986"/>
              <a:ext cx="458780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5400" dirty="0">
                  <a:latin typeface="Grundschrift" panose="03010100010101010101" pitchFamily="66" charset="0"/>
                </a:rPr>
                <a:t>=</a:t>
              </a:r>
            </a:p>
          </p:txBody>
        </p:sp>
        <p:sp>
          <p:nvSpPr>
            <p:cNvPr id="75" name="Textfeld 74">
              <a:extLst>
                <a:ext uri="{FF2B5EF4-FFF2-40B4-BE49-F238E27FC236}">
                  <a16:creationId xmlns:a16="http://schemas.microsoft.com/office/drawing/2014/main" id="{7891782A-E9AC-08DE-1B32-12C36EC22A02}"/>
                </a:ext>
              </a:extLst>
            </p:cNvPr>
            <p:cNvSpPr txBox="1"/>
            <p:nvPr/>
          </p:nvSpPr>
          <p:spPr>
            <a:xfrm>
              <a:off x="4539607" y="2888052"/>
              <a:ext cx="917239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5400" dirty="0">
                  <a:latin typeface="Grundschrift" panose="03010100010101010101" pitchFamily="66" charset="0"/>
                </a:rPr>
                <a:t>45</a:t>
              </a:r>
            </a:p>
          </p:txBody>
        </p:sp>
      </p:grpSp>
      <p:cxnSp>
        <p:nvCxnSpPr>
          <p:cNvPr id="149" name="Gerade Verbindung 148">
            <a:extLst>
              <a:ext uri="{FF2B5EF4-FFF2-40B4-BE49-F238E27FC236}">
                <a16:creationId xmlns:a16="http://schemas.microsoft.com/office/drawing/2014/main" id="{421166CA-9434-BB05-E3EF-2A9A8F5CFDA4}"/>
              </a:ext>
            </a:extLst>
          </p:cNvPr>
          <p:cNvCxnSpPr>
            <a:cxnSpLocks/>
          </p:cNvCxnSpPr>
          <p:nvPr/>
        </p:nvCxnSpPr>
        <p:spPr>
          <a:xfrm>
            <a:off x="632278" y="5081244"/>
            <a:ext cx="0" cy="1503557"/>
          </a:xfrm>
          <a:prstGeom prst="line">
            <a:avLst/>
          </a:prstGeom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fik 29">
            <a:extLst>
              <a:ext uri="{FF2B5EF4-FFF2-40B4-BE49-F238E27FC236}">
                <a16:creationId xmlns:a16="http://schemas.microsoft.com/office/drawing/2014/main" id="{CA8BF929-4FC1-1C29-183C-8CF0FB44B49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86164" y="4897324"/>
            <a:ext cx="1456480" cy="1642770"/>
          </a:xfrm>
          <a:prstGeom prst="rect">
            <a:avLst/>
          </a:prstGeom>
        </p:spPr>
      </p:pic>
      <p:pic>
        <p:nvPicPr>
          <p:cNvPr id="31" name="Bild 15" descr="Junge 1 spricht.jpg">
            <a:extLst>
              <a:ext uri="{FF2B5EF4-FFF2-40B4-BE49-F238E27FC236}">
                <a16:creationId xmlns:a16="http://schemas.microsoft.com/office/drawing/2014/main" id="{2B3738C4-C605-F275-6521-855CF300730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784" y="4574389"/>
            <a:ext cx="1434344" cy="1993417"/>
          </a:xfrm>
          <a:prstGeom prst="rect">
            <a:avLst/>
          </a:prstGeom>
        </p:spPr>
      </p:pic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6721CF88-FFF7-F830-7733-9E04E08306C0}"/>
              </a:ext>
            </a:extLst>
          </p:cNvPr>
          <p:cNvGrpSpPr/>
          <p:nvPr/>
        </p:nvGrpSpPr>
        <p:grpSpPr>
          <a:xfrm>
            <a:off x="6069479" y="3170484"/>
            <a:ext cx="2676133" cy="1048044"/>
            <a:chOff x="4545566" y="2684810"/>
            <a:chExt cx="2676133" cy="1048044"/>
          </a:xfrm>
        </p:grpSpPr>
        <p:sp>
          <p:nvSpPr>
            <p:cNvPr id="152" name="Textfeld 151">
              <a:extLst>
                <a:ext uri="{FF2B5EF4-FFF2-40B4-BE49-F238E27FC236}">
                  <a16:creationId xmlns:a16="http://schemas.microsoft.com/office/drawing/2014/main" id="{49C48CE9-3C43-2675-51DB-BE2B06827F02}"/>
                </a:ext>
              </a:extLst>
            </p:cNvPr>
            <p:cNvSpPr txBox="1"/>
            <p:nvPr/>
          </p:nvSpPr>
          <p:spPr>
            <a:xfrm>
              <a:off x="4545566" y="2684810"/>
              <a:ext cx="2423311" cy="408623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Ich addiere…</a:t>
              </a:r>
            </a:p>
          </p:txBody>
        </p:sp>
        <p:sp>
          <p:nvSpPr>
            <p:cNvPr id="153" name="Textfeld 152">
              <a:extLst>
                <a:ext uri="{FF2B5EF4-FFF2-40B4-BE49-F238E27FC236}">
                  <a16:creationId xmlns:a16="http://schemas.microsoft.com/office/drawing/2014/main" id="{B4C1067D-D5F4-361D-86D7-8E73616CF03F}"/>
                </a:ext>
              </a:extLst>
            </p:cNvPr>
            <p:cNvSpPr txBox="1"/>
            <p:nvPr/>
          </p:nvSpPr>
          <p:spPr>
            <a:xfrm>
              <a:off x="4545568" y="3085868"/>
              <a:ext cx="2676131" cy="646986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702030302020204" pitchFamily="66" charset="0"/>
                </a:rPr>
                <a:t>„</a:t>
              </a:r>
              <a:r>
                <a:rPr lang="ro-RO" dirty="0">
                  <a:latin typeface="Comic Sans MS" panose="030F0702030302020204" pitchFamily="66" charset="0"/>
                </a:rPr>
                <a:t>Eu adun</a:t>
              </a:r>
              <a:r>
                <a:rPr lang="de-DE" dirty="0">
                  <a:latin typeface="Comic Sans MS" panose="030F0702030302020204" pitchFamily="66" charset="0"/>
                </a:rPr>
                <a:t>…“</a:t>
              </a:r>
            </a:p>
            <a:p>
              <a:pPr algn="ctr"/>
              <a:r>
                <a:rPr lang="de-DE" sz="1400" dirty="0">
                  <a:solidFill>
                    <a:srgbClr val="9D9D9D"/>
                  </a:solidFill>
                  <a:latin typeface="Comic Sans MS" panose="030F0702030302020204" pitchFamily="66" charset="0"/>
                </a:rPr>
                <a:t>[</a:t>
              </a:r>
              <a:r>
                <a:rPr lang="ro-RO" sz="1400" dirty="0">
                  <a:solidFill>
                    <a:srgbClr val="9D9D9D"/>
                  </a:solidFill>
                  <a:latin typeface="Comic Sans MS" panose="030F0702030302020204" pitchFamily="66" charset="0"/>
                </a:rPr>
                <a:t>Jeu adun</a:t>
              </a:r>
              <a:r>
                <a:rPr lang="de-DE" sz="1400" dirty="0">
                  <a:solidFill>
                    <a:srgbClr val="9D9D9D"/>
                  </a:solidFill>
                  <a:latin typeface="Comic Sans MS" panose="030F0702030302020204" pitchFamily="66" charset="0"/>
                </a:rPr>
                <a:t>…]</a:t>
              </a:r>
              <a:endParaRPr lang="uk-UA" sz="1400" dirty="0">
                <a:solidFill>
                  <a:srgbClr val="9D9D9D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17" name="Aufgezeichneter Sound">
              <a:hlinkClick r:id="" action="ppaction://media"/>
              <a:extLst>
                <a:ext uri="{FF2B5EF4-FFF2-40B4-BE49-F238E27FC236}">
                  <a16:creationId xmlns:a16="http://schemas.microsoft.com/office/drawing/2014/main" id="{310289EB-AF39-AA2C-7EBB-558646ED7FAA}"/>
                </a:ext>
              </a:extLst>
            </p:cNvPr>
            <p:cNvPicPr>
              <a:picLocks noChangeAspect="1"/>
            </p:cNvPicPr>
            <p:nvPr>
              <a:audioFile r:link="rId15"/>
              <p:extLst>
                <p:ext uri="{DAA4B4D4-6D71-4841-9C94-3DE7FCFB9230}">
                  <p14:media xmlns:p14="http://schemas.microsoft.com/office/powerpoint/2010/main" r:embed="rId16">
                    <p14:trim st="507"/>
                  </p14:media>
                </p:ext>
              </p:extLst>
            </p:nvPr>
          </p:nvPicPr>
          <p:blipFill>
            <a:blip r:embed="rId20"/>
            <a:stretch>
              <a:fillRect/>
            </a:stretch>
          </p:blipFill>
          <p:spPr>
            <a:xfrm>
              <a:off x="6702871" y="2703359"/>
              <a:ext cx="360000" cy="360000"/>
            </a:xfrm>
            <a:prstGeom prst="rect">
              <a:avLst/>
            </a:prstGeom>
          </p:spPr>
        </p:pic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27FC9122-BF12-41C6-9153-581027A98343}"/>
              </a:ext>
            </a:extLst>
          </p:cNvPr>
          <p:cNvGrpSpPr/>
          <p:nvPr/>
        </p:nvGrpSpPr>
        <p:grpSpPr>
          <a:xfrm>
            <a:off x="5140234" y="5020866"/>
            <a:ext cx="2676136" cy="1108833"/>
            <a:chOff x="5946050" y="5227528"/>
            <a:chExt cx="2676136" cy="1108833"/>
          </a:xfrm>
        </p:grpSpPr>
        <p:sp>
          <p:nvSpPr>
            <p:cNvPr id="62" name="Textfeld 61">
              <a:extLst>
                <a:ext uri="{FF2B5EF4-FFF2-40B4-BE49-F238E27FC236}">
                  <a16:creationId xmlns:a16="http://schemas.microsoft.com/office/drawing/2014/main" id="{C565114C-246F-5AB6-2789-4D05981758D8}"/>
                </a:ext>
              </a:extLst>
            </p:cNvPr>
            <p:cNvSpPr txBox="1"/>
            <p:nvPr/>
          </p:nvSpPr>
          <p:spPr>
            <a:xfrm>
              <a:off x="5946050" y="5227528"/>
              <a:ext cx="2676136" cy="408623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Die Summe ist...</a:t>
              </a:r>
            </a:p>
          </p:txBody>
        </p:sp>
        <p:sp>
          <p:nvSpPr>
            <p:cNvPr id="63" name="Textfeld 62">
              <a:extLst>
                <a:ext uri="{FF2B5EF4-FFF2-40B4-BE49-F238E27FC236}">
                  <a16:creationId xmlns:a16="http://schemas.microsoft.com/office/drawing/2014/main" id="{59CA8541-9EF7-8AC6-42A9-3B152A8456C5}"/>
                </a:ext>
              </a:extLst>
            </p:cNvPr>
            <p:cNvSpPr txBox="1"/>
            <p:nvPr/>
          </p:nvSpPr>
          <p:spPr>
            <a:xfrm>
              <a:off x="5946050" y="5689375"/>
              <a:ext cx="2676136" cy="646986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800" dirty="0">
                  <a:latin typeface="Comic Sans MS" panose="030F0702030302020204" pitchFamily="66" charset="0"/>
                </a:rPr>
                <a:t>„</a:t>
              </a:r>
              <a:r>
                <a:rPr lang="ro-RO" sz="1800" dirty="0">
                  <a:latin typeface="Comic Sans MS" panose="030F0702030302020204" pitchFamily="66" charset="0"/>
                </a:rPr>
                <a:t>Suma este</a:t>
              </a:r>
              <a:r>
                <a:rPr lang="az-Cyrl-AZ" sz="1800" dirty="0">
                  <a:latin typeface="Comic Sans MS" panose="030F0702030302020204" pitchFamily="66" charset="0"/>
                </a:rPr>
                <a:t>...</a:t>
              </a:r>
              <a:r>
                <a:rPr lang="de-DE" sz="1800" dirty="0">
                  <a:latin typeface="Comic Sans MS" panose="030F0702030302020204" pitchFamily="66" charset="0"/>
                </a:rPr>
                <a:t>“</a:t>
              </a:r>
              <a:endParaRPr lang="az-Cyrl-AZ" sz="1800" dirty="0">
                <a:latin typeface="Comic Sans MS" panose="030F0702030302020204" pitchFamily="66" charset="0"/>
              </a:endParaRPr>
            </a:p>
            <a:p>
              <a:pPr algn="ctr"/>
              <a:r>
                <a:rPr lang="de-DE" sz="1400" dirty="0">
                  <a:solidFill>
                    <a:srgbClr val="9D9D9D"/>
                  </a:solidFill>
                  <a:latin typeface="Comic Sans MS" panose="030F0702030302020204" pitchFamily="66" charset="0"/>
                </a:rPr>
                <a:t>[</a:t>
              </a:r>
              <a:r>
                <a:rPr lang="ro-RO" sz="1400" dirty="0">
                  <a:solidFill>
                    <a:srgbClr val="9D9D9D"/>
                  </a:solidFill>
                  <a:latin typeface="Comic Sans MS" panose="030F0702030302020204" pitchFamily="66" charset="0"/>
                </a:rPr>
                <a:t>Ssuma jesste</a:t>
              </a:r>
              <a:r>
                <a:rPr lang="de-DE" sz="1400" dirty="0">
                  <a:solidFill>
                    <a:srgbClr val="9D9D9D"/>
                  </a:solidFill>
                  <a:latin typeface="Comic Sans MS" panose="030F0702030302020204" pitchFamily="66" charset="0"/>
                </a:rPr>
                <a:t>...]</a:t>
              </a:r>
              <a:endParaRPr lang="uk-UA" sz="1400" dirty="0">
                <a:solidFill>
                  <a:srgbClr val="9D9D9D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19" name="Aufgezeichneter Sound">
              <a:hlinkClick r:id="" action="ppaction://media"/>
              <a:extLst>
                <a:ext uri="{FF2B5EF4-FFF2-40B4-BE49-F238E27FC236}">
                  <a16:creationId xmlns:a16="http://schemas.microsoft.com/office/drawing/2014/main" id="{82646FF0-4C21-6A39-482C-B16F8D280209}"/>
                </a:ext>
              </a:extLst>
            </p:cNvPr>
            <p:cNvPicPr>
              <a:picLocks noChangeAspect="1"/>
            </p:cNvPicPr>
            <p:nvPr>
              <a:audioFile r:link="rId14"/>
              <p:extLst>
                <p:ext uri="{DAA4B4D4-6D71-4841-9C94-3DE7FCFB9230}">
                  <p14:media xmlns:p14="http://schemas.microsoft.com/office/powerpoint/2010/main" r:embed="rId13"/>
                </p:ext>
              </p:extLst>
            </p:nvPr>
          </p:nvPicPr>
          <p:blipFill>
            <a:blip r:embed="rId20"/>
            <a:stretch>
              <a:fillRect/>
            </a:stretch>
          </p:blipFill>
          <p:spPr>
            <a:xfrm>
              <a:off x="8262186" y="5283710"/>
              <a:ext cx="360000" cy="360000"/>
            </a:xfrm>
            <a:prstGeom prst="rect">
              <a:avLst/>
            </a:prstGeom>
          </p:spPr>
        </p:pic>
      </p:grpSp>
      <p:sp>
        <p:nvSpPr>
          <p:cNvPr id="156" name="Textfeld 155">
            <a:extLst>
              <a:ext uri="{FF2B5EF4-FFF2-40B4-BE49-F238E27FC236}">
                <a16:creationId xmlns:a16="http://schemas.microsoft.com/office/drawing/2014/main" id="{1316A5A0-81A4-5C35-81A3-FA1A1069B9DD}"/>
              </a:ext>
            </a:extLst>
          </p:cNvPr>
          <p:cNvSpPr txBox="1"/>
          <p:nvPr/>
        </p:nvSpPr>
        <p:spPr>
          <a:xfrm>
            <a:off x="1598178" y="3468092"/>
            <a:ext cx="3613656" cy="1362075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800" dirty="0">
                <a:latin typeface="Comic Sans MS" panose="030F0702030302020204" pitchFamily="66" charset="0"/>
              </a:rPr>
              <a:t>„</a:t>
            </a:r>
            <a:r>
              <a:rPr lang="az-Cyrl-AZ" sz="1800" dirty="0">
                <a:latin typeface="Comic Sans MS" panose="030F0702030302020204" pitchFamily="66" charset="0"/>
              </a:rPr>
              <a:t>30 </a:t>
            </a:r>
            <a:r>
              <a:rPr lang="ro-RO" sz="1800" dirty="0">
                <a:latin typeface="Comic Sans MS" panose="030F0702030302020204" pitchFamily="66" charset="0"/>
              </a:rPr>
              <a:t>plus 15 egal </a:t>
            </a:r>
            <a:r>
              <a:rPr lang="az-Cyrl-AZ" sz="1800" dirty="0">
                <a:latin typeface="Comic Sans MS" panose="030F0702030302020204" pitchFamily="66" charset="0"/>
              </a:rPr>
              <a:t>45.</a:t>
            </a:r>
            <a:r>
              <a:rPr lang="de-DE" sz="1800" dirty="0">
                <a:latin typeface="Comic Sans MS" panose="030F0702030302020204" pitchFamily="66" charset="0"/>
              </a:rPr>
              <a:t>“</a:t>
            </a:r>
          </a:p>
          <a:p>
            <a:pPr algn="ctr"/>
            <a:r>
              <a:rPr lang="de-DE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[</a:t>
            </a:r>
            <a:r>
              <a:rPr lang="ro-RO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treisetsch pluss tschintschisspresetsche egal patrusetschischitschintsch]</a:t>
            </a:r>
            <a:endParaRPr lang="de-DE" sz="1400" dirty="0">
              <a:solidFill>
                <a:srgbClr val="9D9D9D"/>
              </a:solidFill>
              <a:latin typeface="Comic Sans MS" panose="030F0702030302020204" pitchFamily="66" charset="0"/>
            </a:endParaRPr>
          </a:p>
          <a:p>
            <a:pPr algn="ctr"/>
            <a:endParaRPr lang="de-DE" sz="1400" dirty="0">
              <a:solidFill>
                <a:srgbClr val="9D9D9D"/>
              </a:solidFill>
              <a:latin typeface="Comic Sans MS" panose="030F0902030302020204" pitchFamily="66" charset="0"/>
            </a:endParaRPr>
          </a:p>
        </p:txBody>
      </p:sp>
      <p:sp>
        <p:nvSpPr>
          <p:cNvPr id="155" name="Textfeld 154">
            <a:extLst>
              <a:ext uri="{FF2B5EF4-FFF2-40B4-BE49-F238E27FC236}">
                <a16:creationId xmlns:a16="http://schemas.microsoft.com/office/drawing/2014/main" id="{FBC3BFBC-EE45-759E-92A5-F4D425227BD7}"/>
              </a:ext>
            </a:extLst>
          </p:cNvPr>
          <p:cNvSpPr txBox="1"/>
          <p:nvPr/>
        </p:nvSpPr>
        <p:spPr>
          <a:xfrm>
            <a:off x="1886633" y="3043402"/>
            <a:ext cx="2976739" cy="40862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30 plus 15 ist gleich 45.</a:t>
            </a:r>
          </a:p>
        </p:txBody>
      </p:sp>
      <p:pic>
        <p:nvPicPr>
          <p:cNvPr id="1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42CFF82-7DB0-0E4B-ED86-A0CC0FEC7D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750651" y="3093279"/>
            <a:ext cx="360000" cy="360000"/>
          </a:xfrm>
          <a:prstGeom prst="rect">
            <a:avLst/>
          </a:prstGeom>
        </p:spPr>
      </p:pic>
      <p:sp>
        <p:nvSpPr>
          <p:cNvPr id="4" name="Abgerundete rechteckige Legende 3">
            <a:extLst>
              <a:ext uri="{FF2B5EF4-FFF2-40B4-BE49-F238E27FC236}">
                <a16:creationId xmlns:a16="http://schemas.microsoft.com/office/drawing/2014/main" id="{9AB1EFBE-BCDC-7E09-6894-4E68DF8921A4}"/>
              </a:ext>
            </a:extLst>
          </p:cNvPr>
          <p:cNvSpPr/>
          <p:nvPr/>
        </p:nvSpPr>
        <p:spPr>
          <a:xfrm>
            <a:off x="1598178" y="2997325"/>
            <a:ext cx="3613656" cy="1607714"/>
          </a:xfrm>
          <a:prstGeom prst="wedgeRoundRectCallout">
            <a:avLst>
              <a:gd name="adj1" fmla="val -38114"/>
              <a:gd name="adj2" fmla="val 70130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Abgerundete rechteckige Legende 8">
            <a:extLst>
              <a:ext uri="{FF2B5EF4-FFF2-40B4-BE49-F238E27FC236}">
                <a16:creationId xmlns:a16="http://schemas.microsoft.com/office/drawing/2014/main" id="{113B2B90-11BA-E5A5-0689-27945C853979}"/>
              </a:ext>
            </a:extLst>
          </p:cNvPr>
          <p:cNvSpPr/>
          <p:nvPr/>
        </p:nvSpPr>
        <p:spPr>
          <a:xfrm flipH="1">
            <a:off x="6069476" y="3125465"/>
            <a:ext cx="2676137" cy="1070952"/>
          </a:xfrm>
          <a:prstGeom prst="wedgeRoundRectCallout">
            <a:avLst>
              <a:gd name="adj1" fmla="val -38114"/>
              <a:gd name="adj2" fmla="val 70130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Abgerundete rechteckige Legende 14">
            <a:extLst>
              <a:ext uri="{FF2B5EF4-FFF2-40B4-BE49-F238E27FC236}">
                <a16:creationId xmlns:a16="http://schemas.microsoft.com/office/drawing/2014/main" id="{24F4DEC0-E29A-A243-51F1-46B25922219D}"/>
              </a:ext>
            </a:extLst>
          </p:cNvPr>
          <p:cNvSpPr/>
          <p:nvPr/>
        </p:nvSpPr>
        <p:spPr>
          <a:xfrm flipH="1">
            <a:off x="5140234" y="4852274"/>
            <a:ext cx="2676137" cy="1314739"/>
          </a:xfrm>
          <a:prstGeom prst="wedgeRoundRectCallout">
            <a:avLst>
              <a:gd name="adj1" fmla="val -61865"/>
              <a:gd name="adj2" fmla="val 20088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D4E1959-34E2-AE52-86B4-2F1954E7BD3F}"/>
              </a:ext>
            </a:extLst>
          </p:cNvPr>
          <p:cNvSpPr/>
          <p:nvPr/>
        </p:nvSpPr>
        <p:spPr>
          <a:xfrm>
            <a:off x="133975" y="173096"/>
            <a:ext cx="2633461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Die Addition</a:t>
            </a:r>
          </a:p>
        </p:txBody>
      </p:sp>
      <p:pic>
        <p:nvPicPr>
          <p:cNvPr id="1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3A351B62-A5A8-EBDB-639A-B4136011A8D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2061683" y="303216"/>
            <a:ext cx="360000" cy="3600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CA36F63B-7F2F-D758-1336-122F211645B4}"/>
              </a:ext>
            </a:extLst>
          </p:cNvPr>
          <p:cNvSpPr/>
          <p:nvPr/>
        </p:nvSpPr>
        <p:spPr>
          <a:xfrm>
            <a:off x="2502466" y="174981"/>
            <a:ext cx="5067447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ro-RO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Adunarea</a:t>
            </a:r>
            <a:r>
              <a:rPr lang="de-DE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de-DE" sz="2000" dirty="0">
                <a:solidFill>
                  <a:srgbClr val="9D9D9D"/>
                </a:solidFill>
                <a:latin typeface="Comic Sans MS" panose="030F0702030302020204" pitchFamily="66" charset="0"/>
              </a:rPr>
              <a:t>[</a:t>
            </a:r>
            <a:r>
              <a:rPr lang="ro-RO" sz="2000" dirty="0">
                <a:solidFill>
                  <a:srgbClr val="9D9D9D"/>
                </a:solidFill>
                <a:latin typeface="Comic Sans MS" panose="030F0702030302020204" pitchFamily="66" charset="0"/>
              </a:rPr>
              <a:t>adunare</a:t>
            </a:r>
            <a:r>
              <a:rPr lang="de-DE" sz="2000" dirty="0">
                <a:solidFill>
                  <a:srgbClr val="9D9D9D"/>
                </a:solidFill>
                <a:latin typeface="Comic Sans MS" panose="030F0702030302020204" pitchFamily="66" charset="0"/>
              </a:rPr>
              <a:t>a]</a:t>
            </a:r>
            <a:endParaRPr lang="de-DE" dirty="0">
              <a:solidFill>
                <a:srgbClr val="9D9D9D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2121F54-376C-9566-5C5E-7B114AE28A9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>
            <a:lum bright="70000" contrast="-70000"/>
          </a:blip>
          <a:stretch>
            <a:fillRect/>
          </a:stretch>
        </p:blipFill>
        <p:spPr>
          <a:xfrm>
            <a:off x="5395923" y="330930"/>
            <a:ext cx="360000" cy="3600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17DAEB3-D3F8-1459-1C03-CED5793510E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750651" y="3715035"/>
            <a:ext cx="360000" cy="3600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1916AB3-479A-0080-B0A2-1C53F6CC2BF2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230059" y="3707762"/>
            <a:ext cx="360000" cy="3600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474F2B7-8B20-557C-F3BD-46339EE9DBEB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461855" y="5626206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07669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408B9BB6-A848-F628-5D5A-B216B4D21310}"/>
              </a:ext>
            </a:extLst>
          </p:cNvPr>
          <p:cNvSpPr txBox="1"/>
          <p:nvPr/>
        </p:nvSpPr>
        <p:spPr>
          <a:xfrm>
            <a:off x="0" y="249014"/>
            <a:ext cx="3417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omic Sans MS" panose="030F0902030302020204" pitchFamily="66" charset="0"/>
              </a:rPr>
              <a:t>Die Subtraktion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A2D752B-2198-172E-9AC4-AAFEE6518B10}"/>
              </a:ext>
            </a:extLst>
          </p:cNvPr>
          <p:cNvSpPr txBox="1"/>
          <p:nvPr/>
        </p:nvSpPr>
        <p:spPr>
          <a:xfrm>
            <a:off x="2917371" y="250540"/>
            <a:ext cx="5132201" cy="460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>
                <a:latin typeface="Comic Sans MS" panose="030F0702030302020204" pitchFamily="66" charset="0"/>
              </a:rPr>
              <a:t>Scăderea</a:t>
            </a:r>
            <a:r>
              <a:rPr lang="de-DE" sz="2400" dirty="0"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rgbClr val="9D9D9D"/>
                </a:solidFill>
                <a:latin typeface="Comic Sans MS" panose="030F0702030302020204" pitchFamily="66" charset="0"/>
              </a:rPr>
              <a:t>[</a:t>
            </a:r>
            <a:r>
              <a:rPr lang="ro-RO" dirty="0">
                <a:solidFill>
                  <a:srgbClr val="9D9D9D"/>
                </a:solidFill>
                <a:latin typeface="Comic Sans MS" panose="030F0702030302020204" pitchFamily="66" charset="0"/>
              </a:rPr>
              <a:t>sskaderea</a:t>
            </a:r>
            <a:r>
              <a:rPr lang="de-DE" dirty="0">
                <a:solidFill>
                  <a:srgbClr val="9D9D9D"/>
                </a:solidFill>
                <a:latin typeface="Comic Sans MS" panose="030F0702030302020204" pitchFamily="66" charset="0"/>
              </a:rPr>
              <a:t>]</a:t>
            </a:r>
          </a:p>
        </p:txBody>
      </p:sp>
      <p:pic>
        <p:nvPicPr>
          <p:cNvPr id="1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9B13E159-0C88-5B47-7948-7CFAE4D0F1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2439301" y="299846"/>
            <a:ext cx="360000" cy="360000"/>
          </a:xfrm>
          <a:prstGeom prst="rect">
            <a:avLst/>
          </a:prstGeom>
        </p:spPr>
      </p:pic>
      <p:grpSp>
        <p:nvGrpSpPr>
          <p:cNvPr id="96" name="Gruppieren 95">
            <a:extLst>
              <a:ext uri="{FF2B5EF4-FFF2-40B4-BE49-F238E27FC236}">
                <a16:creationId xmlns:a16="http://schemas.microsoft.com/office/drawing/2014/main" id="{D1CC9E7C-0197-6887-2946-3EBF9AD185A7}"/>
              </a:ext>
            </a:extLst>
          </p:cNvPr>
          <p:cNvGrpSpPr/>
          <p:nvPr/>
        </p:nvGrpSpPr>
        <p:grpSpPr>
          <a:xfrm>
            <a:off x="1041177" y="1504530"/>
            <a:ext cx="7434477" cy="1345970"/>
            <a:chOff x="460147" y="2316522"/>
            <a:chExt cx="7434477" cy="1345970"/>
          </a:xfrm>
        </p:grpSpPr>
        <p:sp>
          <p:nvSpPr>
            <p:cNvPr id="97" name="Textfeld 96">
              <a:extLst>
                <a:ext uri="{FF2B5EF4-FFF2-40B4-BE49-F238E27FC236}">
                  <a16:creationId xmlns:a16="http://schemas.microsoft.com/office/drawing/2014/main" id="{F524C05F-8179-7721-6BF6-803DD605B9F7}"/>
                </a:ext>
              </a:extLst>
            </p:cNvPr>
            <p:cNvSpPr txBox="1"/>
            <p:nvPr/>
          </p:nvSpPr>
          <p:spPr>
            <a:xfrm>
              <a:off x="460147" y="2339053"/>
              <a:ext cx="1380506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8000" dirty="0">
                  <a:latin typeface="Grundschrift" panose="03010100010101010101" pitchFamily="66" charset="0"/>
                </a:rPr>
                <a:t>30</a:t>
              </a:r>
            </a:p>
          </p:txBody>
        </p:sp>
        <p:sp>
          <p:nvSpPr>
            <p:cNvPr id="98" name="Textfeld 97">
              <a:extLst>
                <a:ext uri="{FF2B5EF4-FFF2-40B4-BE49-F238E27FC236}">
                  <a16:creationId xmlns:a16="http://schemas.microsoft.com/office/drawing/2014/main" id="{DAC77C01-ECBF-9770-7502-026CCCD7A161}"/>
                </a:ext>
              </a:extLst>
            </p:cNvPr>
            <p:cNvSpPr txBox="1"/>
            <p:nvPr/>
          </p:nvSpPr>
          <p:spPr>
            <a:xfrm>
              <a:off x="2489477" y="2316522"/>
              <a:ext cx="655949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8000" dirty="0">
                  <a:latin typeface="Grundschrift" panose="03010100010101010101" pitchFamily="66" charset="0"/>
                </a:rPr>
                <a:t>-</a:t>
              </a:r>
            </a:p>
          </p:txBody>
        </p:sp>
        <p:sp>
          <p:nvSpPr>
            <p:cNvPr id="99" name="Textfeld 98">
              <a:extLst>
                <a:ext uri="{FF2B5EF4-FFF2-40B4-BE49-F238E27FC236}">
                  <a16:creationId xmlns:a16="http://schemas.microsoft.com/office/drawing/2014/main" id="{4F85A5E0-DD6E-C6F5-6465-C170AFAE497A}"/>
                </a:ext>
              </a:extLst>
            </p:cNvPr>
            <p:cNvSpPr txBox="1"/>
            <p:nvPr/>
          </p:nvSpPr>
          <p:spPr>
            <a:xfrm>
              <a:off x="3717969" y="2334858"/>
              <a:ext cx="1144864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8000" dirty="0">
                  <a:latin typeface="Grundschrift" panose="03010100010101010101" pitchFamily="66" charset="0"/>
                </a:rPr>
                <a:t>15</a:t>
              </a:r>
            </a:p>
          </p:txBody>
        </p:sp>
        <p:sp>
          <p:nvSpPr>
            <p:cNvPr id="100" name="Textfeld 99">
              <a:extLst>
                <a:ext uri="{FF2B5EF4-FFF2-40B4-BE49-F238E27FC236}">
                  <a16:creationId xmlns:a16="http://schemas.microsoft.com/office/drawing/2014/main" id="{17CBAFDA-8521-1F0D-C450-61236D0E4905}"/>
                </a:ext>
              </a:extLst>
            </p:cNvPr>
            <p:cNvSpPr txBox="1"/>
            <p:nvPr/>
          </p:nvSpPr>
          <p:spPr>
            <a:xfrm>
              <a:off x="5568845" y="2332598"/>
              <a:ext cx="590226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8000" dirty="0">
                  <a:latin typeface="Grundschrift" panose="03010100010101010101" pitchFamily="66" charset="0"/>
                </a:rPr>
                <a:t>=</a:t>
              </a:r>
            </a:p>
          </p:txBody>
        </p:sp>
        <p:sp>
          <p:nvSpPr>
            <p:cNvPr id="101" name="Textfeld 100">
              <a:extLst>
                <a:ext uri="{FF2B5EF4-FFF2-40B4-BE49-F238E27FC236}">
                  <a16:creationId xmlns:a16="http://schemas.microsoft.com/office/drawing/2014/main" id="{DBE40E1C-667B-0679-9F35-C1475992B1B1}"/>
                </a:ext>
              </a:extLst>
            </p:cNvPr>
            <p:cNvSpPr txBox="1"/>
            <p:nvPr/>
          </p:nvSpPr>
          <p:spPr>
            <a:xfrm>
              <a:off x="6749759" y="2339053"/>
              <a:ext cx="1144865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8000" dirty="0">
                  <a:latin typeface="Grundschrift" panose="03010100010101010101" pitchFamily="66" charset="0"/>
                </a:rPr>
                <a:t>15</a:t>
              </a:r>
            </a:p>
          </p:txBody>
        </p:sp>
      </p:grpSp>
      <p:sp>
        <p:nvSpPr>
          <p:cNvPr id="103" name="Abgerundetes Rechteck 102">
            <a:extLst>
              <a:ext uri="{FF2B5EF4-FFF2-40B4-BE49-F238E27FC236}">
                <a16:creationId xmlns:a16="http://schemas.microsoft.com/office/drawing/2014/main" id="{A0D4943B-AF9C-5A52-5B08-26CF37B24C9A}"/>
              </a:ext>
            </a:extLst>
          </p:cNvPr>
          <p:cNvSpPr/>
          <p:nvPr/>
        </p:nvSpPr>
        <p:spPr>
          <a:xfrm>
            <a:off x="252733" y="2756017"/>
            <a:ext cx="2844000" cy="1404000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10" name="Abgerundetes Rechteck 109">
            <a:extLst>
              <a:ext uri="{FF2B5EF4-FFF2-40B4-BE49-F238E27FC236}">
                <a16:creationId xmlns:a16="http://schemas.microsoft.com/office/drawing/2014/main" id="{23E95229-4784-325D-FDC2-B2E4464B7201}"/>
              </a:ext>
            </a:extLst>
          </p:cNvPr>
          <p:cNvSpPr/>
          <p:nvPr/>
        </p:nvSpPr>
        <p:spPr>
          <a:xfrm>
            <a:off x="3534094" y="2756017"/>
            <a:ext cx="3014536" cy="1404000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17" name="Abgerundetes Rechteck 116">
            <a:extLst>
              <a:ext uri="{FF2B5EF4-FFF2-40B4-BE49-F238E27FC236}">
                <a16:creationId xmlns:a16="http://schemas.microsoft.com/office/drawing/2014/main" id="{58B4BC8B-BEDF-2D9A-D2C7-C6B2D39D99AC}"/>
              </a:ext>
            </a:extLst>
          </p:cNvPr>
          <p:cNvSpPr/>
          <p:nvPr/>
        </p:nvSpPr>
        <p:spPr>
          <a:xfrm>
            <a:off x="6809267" y="2756017"/>
            <a:ext cx="2844000" cy="1404000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28" name="Abgerundetes Rechteck 127">
            <a:extLst>
              <a:ext uri="{FF2B5EF4-FFF2-40B4-BE49-F238E27FC236}">
                <a16:creationId xmlns:a16="http://schemas.microsoft.com/office/drawing/2014/main" id="{19158902-460D-7175-23FB-9067BB6FDCBD}"/>
              </a:ext>
            </a:extLst>
          </p:cNvPr>
          <p:cNvSpPr/>
          <p:nvPr/>
        </p:nvSpPr>
        <p:spPr>
          <a:xfrm>
            <a:off x="481883" y="4781173"/>
            <a:ext cx="4247071" cy="1404000"/>
          </a:xfrm>
          <a:prstGeom prst="roundRect">
            <a:avLst>
              <a:gd name="adj" fmla="val 3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30" name="Textfeld 129">
            <a:extLst>
              <a:ext uri="{FF2B5EF4-FFF2-40B4-BE49-F238E27FC236}">
                <a16:creationId xmlns:a16="http://schemas.microsoft.com/office/drawing/2014/main" id="{F6C55C7E-D89E-7B08-7444-3604BE836FFC}"/>
              </a:ext>
            </a:extLst>
          </p:cNvPr>
          <p:cNvSpPr txBox="1"/>
          <p:nvPr/>
        </p:nvSpPr>
        <p:spPr>
          <a:xfrm>
            <a:off x="1703177" y="4950700"/>
            <a:ext cx="2334192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Minuszeichen</a:t>
            </a:r>
          </a:p>
        </p:txBody>
      </p:sp>
      <p:sp>
        <p:nvSpPr>
          <p:cNvPr id="127" name="Textfeld 126">
            <a:extLst>
              <a:ext uri="{FF2B5EF4-FFF2-40B4-BE49-F238E27FC236}">
                <a16:creationId xmlns:a16="http://schemas.microsoft.com/office/drawing/2014/main" id="{150A440E-3EF8-4A78-DB3A-09456260E77E}"/>
              </a:ext>
            </a:extLst>
          </p:cNvPr>
          <p:cNvSpPr txBox="1"/>
          <p:nvPr/>
        </p:nvSpPr>
        <p:spPr>
          <a:xfrm>
            <a:off x="685190" y="4851900"/>
            <a:ext cx="655949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sz="8000" dirty="0">
                <a:latin typeface="Grundschrift" panose="03010100010101010101" pitchFamily="66" charset="0"/>
              </a:rPr>
              <a:t>-</a:t>
            </a:r>
          </a:p>
        </p:txBody>
      </p:sp>
      <p:sp>
        <p:nvSpPr>
          <p:cNvPr id="139" name="Textfeld 138">
            <a:extLst>
              <a:ext uri="{FF2B5EF4-FFF2-40B4-BE49-F238E27FC236}">
                <a16:creationId xmlns:a16="http://schemas.microsoft.com/office/drawing/2014/main" id="{6D3A2D87-38A4-A255-9331-26E4504F347A}"/>
              </a:ext>
            </a:extLst>
          </p:cNvPr>
          <p:cNvSpPr txBox="1"/>
          <p:nvPr/>
        </p:nvSpPr>
        <p:spPr>
          <a:xfrm>
            <a:off x="371723" y="2910941"/>
            <a:ext cx="2213997" cy="408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Minuend</a:t>
            </a:r>
            <a:endParaRPr lang="de-DE" dirty="0">
              <a:solidFill>
                <a:srgbClr val="00B267"/>
              </a:solidFill>
              <a:latin typeface="Comic Sans MS" panose="030F0902030302020204" pitchFamily="66" charset="0"/>
            </a:endParaRPr>
          </a:p>
        </p:txBody>
      </p:sp>
      <p:sp>
        <p:nvSpPr>
          <p:cNvPr id="140" name="Textfeld 139">
            <a:extLst>
              <a:ext uri="{FF2B5EF4-FFF2-40B4-BE49-F238E27FC236}">
                <a16:creationId xmlns:a16="http://schemas.microsoft.com/office/drawing/2014/main" id="{E0EC97C4-0DBF-DE09-30BE-188B95BA9768}"/>
              </a:ext>
            </a:extLst>
          </p:cNvPr>
          <p:cNvSpPr txBox="1"/>
          <p:nvPr/>
        </p:nvSpPr>
        <p:spPr>
          <a:xfrm>
            <a:off x="371724" y="3409734"/>
            <a:ext cx="2213997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dirty="0">
                <a:latin typeface="Comic Sans MS" panose="030F0702030302020204" pitchFamily="66" charset="0"/>
              </a:rPr>
              <a:t>Descăzutul </a:t>
            </a:r>
            <a:endParaRPr lang="de-DE" dirty="0">
              <a:latin typeface="Comic Sans MS" panose="030F0702030302020204" pitchFamily="66" charset="0"/>
            </a:endParaRPr>
          </a:p>
          <a:p>
            <a:pPr algn="ctr"/>
            <a:r>
              <a:rPr lang="de-DE" sz="1600" dirty="0">
                <a:solidFill>
                  <a:srgbClr val="9D9D9D"/>
                </a:solidFill>
                <a:latin typeface="Comic Sans MS" panose="030F0702030302020204" pitchFamily="66" charset="0"/>
              </a:rPr>
              <a:t>[</a:t>
            </a:r>
            <a:r>
              <a:rPr lang="ro-RO" sz="1600" dirty="0">
                <a:solidFill>
                  <a:srgbClr val="9D9D9D"/>
                </a:solidFill>
                <a:latin typeface="Comic Sans MS" panose="030F0702030302020204" pitchFamily="66" charset="0"/>
              </a:rPr>
              <a:t>desskasut</a:t>
            </a:r>
            <a:r>
              <a:rPr lang="de-DE" sz="1600" dirty="0">
                <a:solidFill>
                  <a:srgbClr val="9D9D9D"/>
                </a:solidFill>
                <a:latin typeface="Comic Sans MS" panose="030F0702030302020204" pitchFamily="66" charset="0"/>
              </a:rPr>
              <a:t>]</a:t>
            </a:r>
          </a:p>
        </p:txBody>
      </p:sp>
      <p:sp>
        <p:nvSpPr>
          <p:cNvPr id="141" name="Textfeld 140">
            <a:extLst>
              <a:ext uri="{FF2B5EF4-FFF2-40B4-BE49-F238E27FC236}">
                <a16:creationId xmlns:a16="http://schemas.microsoft.com/office/drawing/2014/main" id="{1669DC36-DF07-BE37-72E7-4134B869FA76}"/>
              </a:ext>
            </a:extLst>
          </p:cNvPr>
          <p:cNvSpPr txBox="1"/>
          <p:nvPr/>
        </p:nvSpPr>
        <p:spPr>
          <a:xfrm>
            <a:off x="3647912" y="2910941"/>
            <a:ext cx="2213995" cy="408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Subtrahend</a:t>
            </a:r>
            <a:endParaRPr lang="de-DE" dirty="0">
              <a:solidFill>
                <a:srgbClr val="00B267"/>
              </a:solidFill>
              <a:latin typeface="Comic Sans MS" panose="030F0902030302020204" pitchFamily="66" charset="0"/>
            </a:endParaRPr>
          </a:p>
        </p:txBody>
      </p:sp>
      <p:sp>
        <p:nvSpPr>
          <p:cNvPr id="142" name="Textfeld 141">
            <a:extLst>
              <a:ext uri="{FF2B5EF4-FFF2-40B4-BE49-F238E27FC236}">
                <a16:creationId xmlns:a16="http://schemas.microsoft.com/office/drawing/2014/main" id="{691F27C3-D691-9A0B-5847-F0CAAE058F19}"/>
              </a:ext>
            </a:extLst>
          </p:cNvPr>
          <p:cNvSpPr txBox="1"/>
          <p:nvPr/>
        </p:nvSpPr>
        <p:spPr>
          <a:xfrm>
            <a:off x="3647918" y="3409734"/>
            <a:ext cx="2213995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dirty="0">
                <a:latin typeface="Comic Sans MS" panose="030F0702030302020204" pitchFamily="66" charset="0"/>
              </a:rPr>
              <a:t>Scăzătorul</a:t>
            </a:r>
            <a:r>
              <a:rPr lang="de-DE" sz="1400" dirty="0"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de-DE" sz="1600" dirty="0">
                <a:solidFill>
                  <a:srgbClr val="9D9D9D"/>
                </a:solidFill>
                <a:latin typeface="Comic Sans MS" panose="030F0702030302020204" pitchFamily="66" charset="0"/>
              </a:rPr>
              <a:t>[</a:t>
            </a:r>
            <a:r>
              <a:rPr lang="ro-RO" sz="1600" dirty="0">
                <a:solidFill>
                  <a:srgbClr val="9D9D9D"/>
                </a:solidFill>
                <a:latin typeface="Comic Sans MS" panose="030F0702030302020204" pitchFamily="66" charset="0"/>
              </a:rPr>
              <a:t>sskasator</a:t>
            </a:r>
            <a:r>
              <a:rPr lang="de-DE" sz="1600" dirty="0">
                <a:solidFill>
                  <a:srgbClr val="9D9D9D"/>
                </a:solidFill>
                <a:latin typeface="Comic Sans MS" panose="030F0702030302020204" pitchFamily="66" charset="0"/>
              </a:rPr>
              <a:t>]</a:t>
            </a:r>
          </a:p>
        </p:txBody>
      </p:sp>
      <p:sp>
        <p:nvSpPr>
          <p:cNvPr id="143" name="Textfeld 142">
            <a:extLst>
              <a:ext uri="{FF2B5EF4-FFF2-40B4-BE49-F238E27FC236}">
                <a16:creationId xmlns:a16="http://schemas.microsoft.com/office/drawing/2014/main" id="{8A40E481-337D-878F-DA34-A43430D3A165}"/>
              </a:ext>
            </a:extLst>
          </p:cNvPr>
          <p:cNvSpPr txBox="1"/>
          <p:nvPr/>
        </p:nvSpPr>
        <p:spPr>
          <a:xfrm>
            <a:off x="6922534" y="2910941"/>
            <a:ext cx="2064040" cy="408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die Differenz</a:t>
            </a:r>
            <a:endParaRPr lang="de-DE" dirty="0">
              <a:solidFill>
                <a:srgbClr val="00B267"/>
              </a:solidFill>
              <a:latin typeface="Comic Sans MS" panose="030F0902030302020204" pitchFamily="66" charset="0"/>
            </a:endParaRPr>
          </a:p>
        </p:txBody>
      </p:sp>
      <p:sp>
        <p:nvSpPr>
          <p:cNvPr id="144" name="Textfeld 143">
            <a:extLst>
              <a:ext uri="{FF2B5EF4-FFF2-40B4-BE49-F238E27FC236}">
                <a16:creationId xmlns:a16="http://schemas.microsoft.com/office/drawing/2014/main" id="{8525E03C-B00E-B9FA-E0E1-FADFC69D1B97}"/>
              </a:ext>
            </a:extLst>
          </p:cNvPr>
          <p:cNvSpPr txBox="1"/>
          <p:nvPr/>
        </p:nvSpPr>
        <p:spPr>
          <a:xfrm>
            <a:off x="6922534" y="3409734"/>
            <a:ext cx="2064040" cy="68383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sz="2000" dirty="0">
                <a:latin typeface="Comic Sans MS" panose="030F0702030302020204" pitchFamily="66" charset="0"/>
              </a:rPr>
              <a:t>Diferența</a:t>
            </a:r>
            <a:r>
              <a:rPr lang="de-DE" sz="1600" dirty="0"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de-DE" sz="1600" dirty="0">
                <a:solidFill>
                  <a:srgbClr val="9D9D9D"/>
                </a:solidFill>
                <a:latin typeface="Comic Sans MS" panose="030F0702030302020204" pitchFamily="66" charset="0"/>
              </a:rPr>
              <a:t>[</a:t>
            </a:r>
            <a:r>
              <a:rPr lang="ro-RO" sz="1600" dirty="0">
                <a:solidFill>
                  <a:srgbClr val="9D9D9D"/>
                </a:solidFill>
                <a:latin typeface="Comic Sans MS" panose="030F0702030302020204" pitchFamily="66" charset="0"/>
              </a:rPr>
              <a:t>diferentza</a:t>
            </a:r>
            <a:r>
              <a:rPr lang="de-DE" sz="1600" dirty="0">
                <a:solidFill>
                  <a:srgbClr val="9D9D9D"/>
                </a:solidFill>
                <a:latin typeface="Comic Sans MS" panose="030F0702030302020204" pitchFamily="66" charset="0"/>
              </a:rPr>
              <a:t>]</a:t>
            </a:r>
          </a:p>
        </p:txBody>
      </p:sp>
      <p:pic>
        <p:nvPicPr>
          <p:cNvPr id="14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43D52F1-0769-9A2F-2298-EB044B217EB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2655677" y="2935253"/>
            <a:ext cx="360000" cy="360000"/>
          </a:xfrm>
          <a:prstGeom prst="rect">
            <a:avLst/>
          </a:prstGeom>
        </p:spPr>
      </p:pic>
      <p:pic>
        <p:nvPicPr>
          <p:cNvPr id="14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EB715C7-0142-D0FF-2D92-7FBE39387D4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6013838" y="2947824"/>
            <a:ext cx="360000" cy="360000"/>
          </a:xfrm>
          <a:prstGeom prst="rect">
            <a:avLst/>
          </a:prstGeom>
        </p:spPr>
      </p:pic>
      <p:pic>
        <p:nvPicPr>
          <p:cNvPr id="14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4CE2844-A2BF-4092-4BE9-E209FD732F9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9157428" y="2947216"/>
            <a:ext cx="360000" cy="360000"/>
          </a:xfrm>
          <a:prstGeom prst="rect">
            <a:avLst/>
          </a:prstGeom>
        </p:spPr>
      </p:pic>
      <p:sp>
        <p:nvSpPr>
          <p:cNvPr id="151" name="Textfeld 150">
            <a:extLst>
              <a:ext uri="{FF2B5EF4-FFF2-40B4-BE49-F238E27FC236}">
                <a16:creationId xmlns:a16="http://schemas.microsoft.com/office/drawing/2014/main" id="{ECD9ACD1-E89F-384B-0C0F-3BF629E2616B}"/>
              </a:ext>
            </a:extLst>
          </p:cNvPr>
          <p:cNvSpPr txBox="1"/>
          <p:nvPr/>
        </p:nvSpPr>
        <p:spPr>
          <a:xfrm>
            <a:off x="1680867" y="5438457"/>
            <a:ext cx="2356502" cy="68383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sz="2000" dirty="0">
                <a:latin typeface="Comic Sans MS" panose="030F0702030302020204" pitchFamily="66" charset="0"/>
              </a:rPr>
              <a:t>Semnul minus</a:t>
            </a:r>
            <a:endParaRPr lang="de-DE" sz="2000" dirty="0">
              <a:latin typeface="Comic Sans MS" panose="030F0702030302020204" pitchFamily="66" charset="0"/>
            </a:endParaRPr>
          </a:p>
          <a:p>
            <a:pPr algn="ctr"/>
            <a:r>
              <a:rPr lang="de-DE" sz="1600" dirty="0">
                <a:solidFill>
                  <a:srgbClr val="9D9D9D"/>
                </a:solidFill>
                <a:latin typeface="Comic Sans MS" panose="030F0702030302020204" pitchFamily="66" charset="0"/>
              </a:rPr>
              <a:t>[</a:t>
            </a:r>
            <a:r>
              <a:rPr lang="ro-RO" sz="1600" dirty="0">
                <a:solidFill>
                  <a:srgbClr val="9D9D9D"/>
                </a:solidFill>
                <a:latin typeface="Comic Sans MS" panose="030F0702030302020204" pitchFamily="66" charset="0"/>
              </a:rPr>
              <a:t>ssemnul</a:t>
            </a:r>
            <a:r>
              <a:rPr lang="de-DE" sz="1600" dirty="0">
                <a:solidFill>
                  <a:srgbClr val="9D9D9D"/>
                </a:solidFill>
                <a:latin typeface="Comic Sans MS" panose="030F0702030302020204" pitchFamily="66" charset="0"/>
              </a:rPr>
              <a:t> minus</a:t>
            </a:r>
            <a:r>
              <a:rPr lang="ro-RO" sz="1600" dirty="0">
                <a:solidFill>
                  <a:srgbClr val="9D9D9D"/>
                </a:solidFill>
                <a:latin typeface="Comic Sans MS" panose="030F0702030302020204" pitchFamily="66" charset="0"/>
              </a:rPr>
              <a:t>s</a:t>
            </a:r>
            <a:r>
              <a:rPr lang="de-DE" sz="1600" dirty="0">
                <a:solidFill>
                  <a:srgbClr val="9D9D9D"/>
                </a:solidFill>
                <a:latin typeface="Comic Sans MS" panose="030F0702030302020204" pitchFamily="66" charset="0"/>
              </a:rPr>
              <a:t>]</a:t>
            </a:r>
            <a:endParaRPr lang="uk-UA" sz="1600" dirty="0">
              <a:solidFill>
                <a:srgbClr val="9D9D9D"/>
              </a:solidFill>
              <a:latin typeface="Comic Sans MS" panose="030F0702030302020204" pitchFamily="66" charset="0"/>
            </a:endParaRPr>
          </a:p>
        </p:txBody>
      </p:sp>
      <p:pic>
        <p:nvPicPr>
          <p:cNvPr id="15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C3783464-5C98-BF35-A067-C7CCA53D944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180576" y="4981216"/>
            <a:ext cx="360000" cy="360000"/>
          </a:xfrm>
          <a:prstGeom prst="rect">
            <a:avLst/>
          </a:prstGeom>
        </p:spPr>
      </p:pic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9A45E0B3-8CA0-EE01-5561-4AE87281A4BD}"/>
              </a:ext>
            </a:extLst>
          </p:cNvPr>
          <p:cNvSpPr/>
          <p:nvPr/>
        </p:nvSpPr>
        <p:spPr>
          <a:xfrm>
            <a:off x="5108324" y="4781173"/>
            <a:ext cx="4315793" cy="1404000"/>
          </a:xfrm>
          <a:prstGeom prst="roundRect">
            <a:avLst>
              <a:gd name="adj" fmla="val 3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6F78DD2-16F8-4F87-B9CF-DE5707CB03AA}"/>
              </a:ext>
            </a:extLst>
          </p:cNvPr>
          <p:cNvSpPr txBox="1"/>
          <p:nvPr/>
        </p:nvSpPr>
        <p:spPr>
          <a:xfrm>
            <a:off x="5344492" y="4818754"/>
            <a:ext cx="590226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sz="8000" dirty="0">
                <a:latin typeface="Grundschrift" panose="03010100010101010101" pitchFamily="66" charset="0"/>
              </a:rPr>
              <a:t>=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494FD25-83EC-1A0F-3F9E-CE820BB5B2CE}"/>
              </a:ext>
            </a:extLst>
          </p:cNvPr>
          <p:cNvSpPr txBox="1"/>
          <p:nvPr/>
        </p:nvSpPr>
        <p:spPr>
          <a:xfrm>
            <a:off x="6170881" y="4900334"/>
            <a:ext cx="2693913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Gleichheitszeichen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589ECFE-0206-24CD-6442-3666CDCCC8C1}"/>
              </a:ext>
            </a:extLst>
          </p:cNvPr>
          <p:cNvSpPr txBox="1"/>
          <p:nvPr/>
        </p:nvSpPr>
        <p:spPr>
          <a:xfrm>
            <a:off x="6170886" y="5411504"/>
            <a:ext cx="2693907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Semnul egal</a:t>
            </a: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[</a:t>
            </a: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ssemnul egal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]</a:t>
            </a:r>
            <a:endParaRPr kumimoji="0" lang="uk-UA" sz="1400" b="0" i="0" u="none" strike="noStrike" kern="1200" cap="none" spc="0" normalizeH="0" baseline="0" noProof="0" dirty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63626322-37B1-1241-0A14-E1F44BCAC34E}"/>
              </a:ext>
            </a:extLst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>
                  <p14:trim st="1264"/>
                </p14:media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8986574" y="4882922"/>
            <a:ext cx="487363" cy="487363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36C6DC6-5E7D-363B-3B13-92BF4C23E949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>
            <a:lum bright="70000" contrast="-70000"/>
          </a:blip>
          <a:stretch>
            <a:fillRect/>
          </a:stretch>
        </p:blipFill>
        <p:spPr>
          <a:xfrm>
            <a:off x="5889544" y="262422"/>
            <a:ext cx="432000" cy="4320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E56AF06-993C-2A16-6669-DAB0BFFBA528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>
            <a:lum bright="70000" contrast="-70000"/>
          </a:blip>
          <a:stretch>
            <a:fillRect/>
          </a:stretch>
        </p:blipFill>
        <p:spPr>
          <a:xfrm>
            <a:off x="2679118" y="3562748"/>
            <a:ext cx="360000" cy="3600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ABD761C-7604-443C-DA0F-152F6283CE98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6">
            <a:lum bright="70000" contrast="-70000"/>
          </a:blip>
          <a:stretch>
            <a:fillRect/>
          </a:stretch>
        </p:blipFill>
        <p:spPr>
          <a:xfrm>
            <a:off x="6013838" y="3573774"/>
            <a:ext cx="360000" cy="3600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957C2CF-1ACE-A15D-4FF5-23F04FDF6152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6">
            <a:lum bright="70000" contrast="-70000"/>
          </a:blip>
          <a:stretch>
            <a:fillRect/>
          </a:stretch>
        </p:blipFill>
        <p:spPr>
          <a:xfrm>
            <a:off x="9180455" y="3521602"/>
            <a:ext cx="396000" cy="3960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655D611-FEEA-010B-6BC1-D58A5BD1B74A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6">
            <a:lum bright="70000" contrast="-70000"/>
          </a:blip>
          <a:stretch>
            <a:fillRect/>
          </a:stretch>
        </p:blipFill>
        <p:spPr>
          <a:xfrm>
            <a:off x="4175981" y="5669767"/>
            <a:ext cx="360000" cy="3600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ECC4395-12E6-D35A-01C5-013277583E79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6">
            <a:lum bright="70000" contrast="-70000"/>
          </a:blip>
          <a:stretch>
            <a:fillRect/>
          </a:stretch>
        </p:blipFill>
        <p:spPr>
          <a:xfrm>
            <a:off x="8928455" y="5520100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22155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7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2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E8687E22-C6E8-8821-54DB-613967495CFC}"/>
              </a:ext>
            </a:extLst>
          </p:cNvPr>
          <p:cNvSpPr/>
          <p:nvPr/>
        </p:nvSpPr>
        <p:spPr>
          <a:xfrm>
            <a:off x="2779359" y="1266718"/>
            <a:ext cx="4125816" cy="1132271"/>
          </a:xfrm>
          <a:prstGeom prst="roundRect">
            <a:avLst>
              <a:gd name="adj" fmla="val 4438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0F842E00-9D37-A6F7-9983-8BF8BFE2163A}"/>
              </a:ext>
            </a:extLst>
          </p:cNvPr>
          <p:cNvGrpSpPr/>
          <p:nvPr/>
        </p:nvGrpSpPr>
        <p:grpSpPr>
          <a:xfrm>
            <a:off x="2979847" y="1428303"/>
            <a:ext cx="3652216" cy="970686"/>
            <a:chOff x="1394964" y="2864080"/>
            <a:chExt cx="3652216" cy="970686"/>
          </a:xfrm>
        </p:grpSpPr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6ACB7F1C-5BE0-D731-3036-4A35005F4D82}"/>
                </a:ext>
              </a:extLst>
            </p:cNvPr>
            <p:cNvSpPr txBox="1"/>
            <p:nvPr/>
          </p:nvSpPr>
          <p:spPr>
            <a:xfrm>
              <a:off x="1394964" y="2911436"/>
              <a:ext cx="990976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5400" dirty="0">
                  <a:latin typeface="Grundschrift" panose="03010100010101010101" pitchFamily="66" charset="0"/>
                </a:rPr>
                <a:t>30</a:t>
              </a:r>
              <a:endParaRPr lang="de-DE" sz="6600" dirty="0">
                <a:latin typeface="Grundschrift" panose="03010100010101010101" pitchFamily="66" charset="0"/>
              </a:endParaRPr>
            </a:p>
          </p:txBody>
        </p:sp>
        <p:sp>
          <p:nvSpPr>
            <p:cNvPr id="71" name="Textfeld 70">
              <a:extLst>
                <a:ext uri="{FF2B5EF4-FFF2-40B4-BE49-F238E27FC236}">
                  <a16:creationId xmlns:a16="http://schemas.microsoft.com/office/drawing/2014/main" id="{964D0EDA-1906-5D20-3389-6335F22B61BC}"/>
                </a:ext>
              </a:extLst>
            </p:cNvPr>
            <p:cNvSpPr txBox="1"/>
            <p:nvPr/>
          </p:nvSpPr>
          <p:spPr>
            <a:xfrm>
              <a:off x="2413839" y="2864080"/>
              <a:ext cx="503664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5400" dirty="0">
                  <a:latin typeface="Grundschrift" panose="03010100010101010101" pitchFamily="66" charset="0"/>
                </a:rPr>
                <a:t>-</a:t>
              </a:r>
              <a:endParaRPr lang="de-DE" sz="8000" dirty="0">
                <a:latin typeface="Grundschrift" panose="03010100010101010101" pitchFamily="66" charset="0"/>
              </a:endParaRPr>
            </a:p>
          </p:txBody>
        </p:sp>
        <p:sp>
          <p:nvSpPr>
            <p:cNvPr id="73" name="Textfeld 72">
              <a:extLst>
                <a:ext uri="{FF2B5EF4-FFF2-40B4-BE49-F238E27FC236}">
                  <a16:creationId xmlns:a16="http://schemas.microsoft.com/office/drawing/2014/main" id="{50FA0383-86E4-B52C-D536-77925A892A9E}"/>
                </a:ext>
              </a:extLst>
            </p:cNvPr>
            <p:cNvSpPr txBox="1"/>
            <p:nvPr/>
          </p:nvSpPr>
          <p:spPr>
            <a:xfrm>
              <a:off x="2921118" y="2903753"/>
              <a:ext cx="833883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5400" dirty="0">
                  <a:latin typeface="Grundschrift" panose="03010100010101010101" pitchFamily="66" charset="0"/>
                </a:rPr>
                <a:t>15</a:t>
              </a:r>
            </a:p>
          </p:txBody>
        </p:sp>
        <p:sp>
          <p:nvSpPr>
            <p:cNvPr id="74" name="Textfeld 73">
              <a:extLst>
                <a:ext uri="{FF2B5EF4-FFF2-40B4-BE49-F238E27FC236}">
                  <a16:creationId xmlns:a16="http://schemas.microsoft.com/office/drawing/2014/main" id="{DB746B55-959C-C3CA-4E3E-16F228ADF162}"/>
                </a:ext>
              </a:extLst>
            </p:cNvPr>
            <p:cNvSpPr txBox="1"/>
            <p:nvPr/>
          </p:nvSpPr>
          <p:spPr>
            <a:xfrm>
              <a:off x="3735885" y="2864080"/>
              <a:ext cx="458780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5400" dirty="0">
                  <a:latin typeface="Grundschrift" panose="03010100010101010101" pitchFamily="66" charset="0"/>
                </a:rPr>
                <a:t>=</a:t>
              </a:r>
            </a:p>
          </p:txBody>
        </p:sp>
        <p:sp>
          <p:nvSpPr>
            <p:cNvPr id="75" name="Textfeld 74">
              <a:extLst>
                <a:ext uri="{FF2B5EF4-FFF2-40B4-BE49-F238E27FC236}">
                  <a16:creationId xmlns:a16="http://schemas.microsoft.com/office/drawing/2014/main" id="{7891782A-E9AC-08DE-1B32-12C36EC22A02}"/>
                </a:ext>
              </a:extLst>
            </p:cNvPr>
            <p:cNvSpPr txBox="1"/>
            <p:nvPr/>
          </p:nvSpPr>
          <p:spPr>
            <a:xfrm>
              <a:off x="4213297" y="2888052"/>
              <a:ext cx="833883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5400" dirty="0">
                  <a:latin typeface="Grundschrift" panose="03010100010101010101" pitchFamily="66" charset="0"/>
                </a:rPr>
                <a:t>15</a:t>
              </a:r>
            </a:p>
          </p:txBody>
        </p:sp>
      </p:grpSp>
      <p:cxnSp>
        <p:nvCxnSpPr>
          <p:cNvPr id="149" name="Gerade Verbindung 148">
            <a:extLst>
              <a:ext uri="{FF2B5EF4-FFF2-40B4-BE49-F238E27FC236}">
                <a16:creationId xmlns:a16="http://schemas.microsoft.com/office/drawing/2014/main" id="{421166CA-9434-BB05-E3EF-2A9A8F5CFDA4}"/>
              </a:ext>
            </a:extLst>
          </p:cNvPr>
          <p:cNvCxnSpPr>
            <a:cxnSpLocks/>
          </p:cNvCxnSpPr>
          <p:nvPr/>
        </p:nvCxnSpPr>
        <p:spPr>
          <a:xfrm>
            <a:off x="632278" y="5081244"/>
            <a:ext cx="0" cy="1503557"/>
          </a:xfrm>
          <a:prstGeom prst="line">
            <a:avLst/>
          </a:prstGeom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feld 154">
            <a:extLst>
              <a:ext uri="{FF2B5EF4-FFF2-40B4-BE49-F238E27FC236}">
                <a16:creationId xmlns:a16="http://schemas.microsoft.com/office/drawing/2014/main" id="{FBC3BFBC-EE45-759E-92A5-F4D425227BD7}"/>
              </a:ext>
            </a:extLst>
          </p:cNvPr>
          <p:cNvSpPr txBox="1"/>
          <p:nvPr/>
        </p:nvSpPr>
        <p:spPr>
          <a:xfrm>
            <a:off x="1668684" y="2988520"/>
            <a:ext cx="3185370" cy="40862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30 minus 15 ist gleich 15.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CA8BF929-4FC1-1C29-183C-8CF0FB44B49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flipH="1">
            <a:off x="8327165" y="4802462"/>
            <a:ext cx="1456480" cy="1642770"/>
          </a:xfrm>
          <a:prstGeom prst="rect">
            <a:avLst/>
          </a:prstGeom>
        </p:spPr>
      </p:pic>
      <p:pic>
        <p:nvPicPr>
          <p:cNvPr id="31" name="Bild 15" descr="Junge 1 spricht.jpg">
            <a:extLst>
              <a:ext uri="{FF2B5EF4-FFF2-40B4-BE49-F238E27FC236}">
                <a16:creationId xmlns:a16="http://schemas.microsoft.com/office/drawing/2014/main" id="{2B3738C4-C605-F275-6521-855CF300730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7823" y="4611679"/>
            <a:ext cx="1434344" cy="1993417"/>
          </a:xfrm>
          <a:prstGeom prst="rect">
            <a:avLst/>
          </a:prstGeom>
        </p:spPr>
      </p:pic>
      <p:sp>
        <p:nvSpPr>
          <p:cNvPr id="152" name="Textfeld 151">
            <a:extLst>
              <a:ext uri="{FF2B5EF4-FFF2-40B4-BE49-F238E27FC236}">
                <a16:creationId xmlns:a16="http://schemas.microsoft.com/office/drawing/2014/main" id="{49C48CE9-3C43-2675-51DB-BE2B06827F02}"/>
              </a:ext>
            </a:extLst>
          </p:cNvPr>
          <p:cNvSpPr txBox="1"/>
          <p:nvPr/>
        </p:nvSpPr>
        <p:spPr>
          <a:xfrm>
            <a:off x="6045424" y="3169372"/>
            <a:ext cx="2820651" cy="40862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Ich subtrahiere…</a:t>
            </a: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C565114C-246F-5AB6-2789-4D05981758D8}"/>
              </a:ext>
            </a:extLst>
          </p:cNvPr>
          <p:cNvSpPr txBox="1"/>
          <p:nvPr/>
        </p:nvSpPr>
        <p:spPr>
          <a:xfrm>
            <a:off x="4515774" y="4856138"/>
            <a:ext cx="2914050" cy="40862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Die Differenz ist...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1CB36EA-AC31-8267-EC59-381D738039F3}"/>
              </a:ext>
            </a:extLst>
          </p:cNvPr>
          <p:cNvSpPr txBox="1"/>
          <p:nvPr/>
        </p:nvSpPr>
        <p:spPr>
          <a:xfrm>
            <a:off x="1498717" y="3391673"/>
            <a:ext cx="3454100" cy="1123712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702030302020204" pitchFamily="66" charset="0"/>
              </a:rPr>
              <a:t>„</a:t>
            </a:r>
            <a:r>
              <a:rPr lang="az-Cyrl-AZ" dirty="0">
                <a:latin typeface="Comic Sans MS" panose="030F0702030302020204" pitchFamily="66" charset="0"/>
              </a:rPr>
              <a:t>30 </a:t>
            </a:r>
            <a:r>
              <a:rPr lang="ro-RO" dirty="0">
                <a:latin typeface="Comic Sans MS" panose="030F0702030302020204" pitchFamily="66" charset="0"/>
              </a:rPr>
              <a:t>minus 15 egal </a:t>
            </a:r>
            <a:r>
              <a:rPr lang="az-Cyrl-AZ" dirty="0">
                <a:latin typeface="Comic Sans MS" panose="030F0702030302020204" pitchFamily="66" charset="0"/>
              </a:rPr>
              <a:t>15</a:t>
            </a:r>
            <a:r>
              <a:rPr lang="de-DE" dirty="0">
                <a:latin typeface="Comic Sans MS" panose="030F0702030302020204" pitchFamily="66" charset="0"/>
              </a:rPr>
              <a:t>“</a:t>
            </a:r>
          </a:p>
          <a:p>
            <a:pPr algn="ctr"/>
            <a:r>
              <a:rPr lang="de-DE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[</a:t>
            </a:r>
            <a:r>
              <a:rPr lang="ro-RO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treisetsch minuss tschintschisspresetsche egal tschintschisspresetsche</a:t>
            </a:r>
            <a:r>
              <a:rPr lang="de-DE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]</a:t>
            </a:r>
          </a:p>
        </p:txBody>
      </p:sp>
      <p:pic>
        <p:nvPicPr>
          <p:cNvPr id="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932939DD-8546-3997-A464-46C03333B2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772817" y="2963191"/>
            <a:ext cx="360000" cy="3600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D2B63B1-8E95-5886-C64B-8E8F95C68574}"/>
              </a:ext>
            </a:extLst>
          </p:cNvPr>
          <p:cNvSpPr txBox="1"/>
          <p:nvPr/>
        </p:nvSpPr>
        <p:spPr>
          <a:xfrm>
            <a:off x="5982540" y="3687558"/>
            <a:ext cx="2909693" cy="646986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600" dirty="0"/>
              <a:t> </a:t>
            </a:r>
            <a:r>
              <a:rPr lang="de-DE" dirty="0">
                <a:latin typeface="Comic Sans MS" panose="030F0702030302020204" pitchFamily="66" charset="0"/>
              </a:rPr>
              <a:t>„</a:t>
            </a:r>
            <a:r>
              <a:rPr lang="ro-RO" dirty="0">
                <a:latin typeface="Comic Sans MS" panose="030F0702030302020204" pitchFamily="66" charset="0"/>
              </a:rPr>
              <a:t>Eu scad</a:t>
            </a:r>
            <a:r>
              <a:rPr lang="de-DE" dirty="0">
                <a:latin typeface="Comic Sans MS" panose="030F0702030302020204" pitchFamily="66" charset="0"/>
              </a:rPr>
              <a:t>…“</a:t>
            </a:r>
          </a:p>
          <a:p>
            <a:pPr algn="ctr"/>
            <a:r>
              <a:rPr lang="de-DE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[</a:t>
            </a:r>
            <a:r>
              <a:rPr lang="ro-RO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Jeu sskad</a:t>
            </a:r>
            <a:r>
              <a:rPr lang="de-DE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 …]</a:t>
            </a:r>
            <a:endParaRPr lang="uk-UA" sz="1400" dirty="0">
              <a:solidFill>
                <a:srgbClr val="9D9D9D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864CCB7-97E2-0AD0-C6D4-42C725DB2DA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470701" y="3183232"/>
            <a:ext cx="360000" cy="3600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FC5D053C-CA65-ACDA-452A-4FAC4AC3BF66}"/>
              </a:ext>
            </a:extLst>
          </p:cNvPr>
          <p:cNvSpPr txBox="1"/>
          <p:nvPr/>
        </p:nvSpPr>
        <p:spPr>
          <a:xfrm>
            <a:off x="4603470" y="5359688"/>
            <a:ext cx="3004148" cy="646986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702030302020204" pitchFamily="66" charset="0"/>
              </a:rPr>
              <a:t>„</a:t>
            </a:r>
            <a:r>
              <a:rPr lang="ro-RO" dirty="0">
                <a:latin typeface="Comic Sans MS" panose="030F0702030302020204" pitchFamily="66" charset="0"/>
              </a:rPr>
              <a:t>Diferența este</a:t>
            </a:r>
            <a:r>
              <a:rPr lang="az-Cyrl-AZ" dirty="0">
                <a:latin typeface="Comic Sans MS" panose="030F0702030302020204" pitchFamily="66" charset="0"/>
              </a:rPr>
              <a:t> </a:t>
            </a:r>
            <a:r>
              <a:rPr lang="ro-RO" dirty="0">
                <a:latin typeface="Comic Sans MS" panose="030F0702030302020204" pitchFamily="66" charset="0"/>
              </a:rPr>
              <a:t>.</a:t>
            </a:r>
            <a:r>
              <a:rPr lang="az-Cyrl-AZ" dirty="0">
                <a:latin typeface="Comic Sans MS" panose="030F0702030302020204" pitchFamily="66" charset="0"/>
              </a:rPr>
              <a:t>..</a:t>
            </a:r>
            <a:r>
              <a:rPr lang="de-DE" dirty="0">
                <a:latin typeface="Comic Sans MS" panose="030F0702030302020204" pitchFamily="66" charset="0"/>
              </a:rPr>
              <a:t>“</a:t>
            </a:r>
            <a:endParaRPr lang="az-Cyrl-AZ" dirty="0">
              <a:latin typeface="Comic Sans MS" panose="030F0702030302020204" pitchFamily="66" charset="0"/>
            </a:endParaRPr>
          </a:p>
          <a:p>
            <a:pPr algn="ctr"/>
            <a:r>
              <a:rPr lang="de-DE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[</a:t>
            </a:r>
            <a:r>
              <a:rPr lang="ro-RO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diferentza jesste</a:t>
            </a:r>
            <a:r>
              <a:rPr lang="de-DE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...]</a:t>
            </a:r>
            <a:endParaRPr lang="uk-UA" sz="1400" dirty="0">
              <a:solidFill>
                <a:srgbClr val="9D9D9D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089F90F-B8CD-9376-8D5B-AB8D9365A8E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167298" y="4876575"/>
            <a:ext cx="360000" cy="360000"/>
          </a:xfrm>
          <a:prstGeom prst="rect">
            <a:avLst/>
          </a:prstGeom>
        </p:spPr>
      </p:pic>
      <p:sp>
        <p:nvSpPr>
          <p:cNvPr id="14" name="Abgerundete rechteckige Legende 13">
            <a:extLst>
              <a:ext uri="{FF2B5EF4-FFF2-40B4-BE49-F238E27FC236}">
                <a16:creationId xmlns:a16="http://schemas.microsoft.com/office/drawing/2014/main" id="{EA3427B3-EEB7-530F-00D9-8F0E38D6D847}"/>
              </a:ext>
            </a:extLst>
          </p:cNvPr>
          <p:cNvSpPr/>
          <p:nvPr/>
        </p:nvSpPr>
        <p:spPr>
          <a:xfrm>
            <a:off x="1445396" y="2886649"/>
            <a:ext cx="3840286" cy="1572363"/>
          </a:xfrm>
          <a:prstGeom prst="wedgeRoundRectCallout">
            <a:avLst>
              <a:gd name="adj1" fmla="val -34920"/>
              <a:gd name="adj2" fmla="val 70839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Abgerundete rechteckige Legende 14">
            <a:extLst>
              <a:ext uri="{FF2B5EF4-FFF2-40B4-BE49-F238E27FC236}">
                <a16:creationId xmlns:a16="http://schemas.microsoft.com/office/drawing/2014/main" id="{CE1E2FDF-1A7A-C73E-7F6F-5B052E61CC8B}"/>
              </a:ext>
            </a:extLst>
          </p:cNvPr>
          <p:cNvSpPr/>
          <p:nvPr/>
        </p:nvSpPr>
        <p:spPr>
          <a:xfrm flipH="1">
            <a:off x="6019267" y="3018165"/>
            <a:ext cx="2872967" cy="1352469"/>
          </a:xfrm>
          <a:prstGeom prst="wedgeRoundRectCallout">
            <a:avLst>
              <a:gd name="adj1" fmla="val -34920"/>
              <a:gd name="adj2" fmla="val 70839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Abgerundete rechteckige Legende 15">
            <a:extLst>
              <a:ext uri="{FF2B5EF4-FFF2-40B4-BE49-F238E27FC236}">
                <a16:creationId xmlns:a16="http://schemas.microsoft.com/office/drawing/2014/main" id="{41556760-BEB6-5830-EB89-08A6AFB475F8}"/>
              </a:ext>
            </a:extLst>
          </p:cNvPr>
          <p:cNvSpPr/>
          <p:nvPr/>
        </p:nvSpPr>
        <p:spPr>
          <a:xfrm flipH="1">
            <a:off x="4649299" y="4753462"/>
            <a:ext cx="3004149" cy="1352469"/>
          </a:xfrm>
          <a:prstGeom prst="wedgeRoundRectCallout">
            <a:avLst>
              <a:gd name="adj1" fmla="val -61314"/>
              <a:gd name="adj2" fmla="val 18895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84DE27D-3A29-0987-584B-037E4FEA1ADD}"/>
              </a:ext>
            </a:extLst>
          </p:cNvPr>
          <p:cNvSpPr txBox="1"/>
          <p:nvPr/>
        </p:nvSpPr>
        <p:spPr>
          <a:xfrm>
            <a:off x="0" y="249014"/>
            <a:ext cx="3417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omic Sans MS" panose="030F0902030302020204" pitchFamily="66" charset="0"/>
              </a:rPr>
              <a:t>Die Subtraktion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6F9B4B0-2D31-79E7-1386-81A802D64BB4}"/>
              </a:ext>
            </a:extLst>
          </p:cNvPr>
          <p:cNvSpPr txBox="1"/>
          <p:nvPr/>
        </p:nvSpPr>
        <p:spPr>
          <a:xfrm>
            <a:off x="2917371" y="250540"/>
            <a:ext cx="5132201" cy="460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>
                <a:latin typeface="Comic Sans MS" panose="030F0702030302020204" pitchFamily="66" charset="0"/>
              </a:rPr>
              <a:t>Scăderea</a:t>
            </a:r>
            <a:r>
              <a:rPr lang="de-DE" sz="2400" dirty="0"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rgbClr val="9D9D9D"/>
                </a:solidFill>
                <a:latin typeface="Comic Sans MS" panose="030F0702030302020204" pitchFamily="66" charset="0"/>
              </a:rPr>
              <a:t>[</a:t>
            </a:r>
            <a:r>
              <a:rPr lang="ro-RO" dirty="0">
                <a:solidFill>
                  <a:srgbClr val="9D9D9D"/>
                </a:solidFill>
                <a:latin typeface="Comic Sans MS" panose="030F0702030302020204" pitchFamily="66" charset="0"/>
              </a:rPr>
              <a:t>sskaderea</a:t>
            </a:r>
            <a:r>
              <a:rPr lang="de-DE" dirty="0">
                <a:solidFill>
                  <a:srgbClr val="9D9D9D"/>
                </a:solidFill>
                <a:latin typeface="Comic Sans MS" panose="030F0702030302020204" pitchFamily="66" charset="0"/>
              </a:rPr>
              <a:t>]</a:t>
            </a:r>
          </a:p>
        </p:txBody>
      </p:sp>
      <p:pic>
        <p:nvPicPr>
          <p:cNvPr id="1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5553281-C2DC-9C29-B29C-0D9F8FA23E0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2439301" y="299846"/>
            <a:ext cx="360000" cy="3600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13C5765-DC65-B246-31A7-53FDB14F8914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>
            <a:lum bright="70000" contrast="-70000"/>
          </a:blip>
          <a:stretch>
            <a:fillRect/>
          </a:stretch>
        </p:blipFill>
        <p:spPr>
          <a:xfrm>
            <a:off x="5880077" y="299846"/>
            <a:ext cx="360000" cy="3600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E52AB41-ECA8-CEE0-3142-59BFD9A2EBF2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776019" y="3610444"/>
            <a:ext cx="360000" cy="3600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5239BD8-A9D4-F38F-FC9A-3015CB0A43C3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466628" y="3812959"/>
            <a:ext cx="360000" cy="3600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DCF5069-142F-1B01-72A6-D465DF0974A3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167298" y="5569125"/>
            <a:ext cx="396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40803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hteck 93">
            <a:extLst>
              <a:ext uri="{FF2B5EF4-FFF2-40B4-BE49-F238E27FC236}">
                <a16:creationId xmlns:a16="http://schemas.microsoft.com/office/drawing/2014/main" id="{F6C0FD4C-67F0-0F72-89C7-92A7EB0814AC}"/>
              </a:ext>
            </a:extLst>
          </p:cNvPr>
          <p:cNvSpPr/>
          <p:nvPr/>
        </p:nvSpPr>
        <p:spPr>
          <a:xfrm>
            <a:off x="133975" y="173096"/>
            <a:ext cx="2668822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Die Multiplikation</a:t>
            </a:r>
          </a:p>
        </p:txBody>
      </p:sp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B292DFAB-EE2C-0739-4CB3-2028AA306BF4}"/>
              </a:ext>
            </a:extLst>
          </p:cNvPr>
          <p:cNvSpPr/>
          <p:nvPr/>
        </p:nvSpPr>
        <p:spPr>
          <a:xfrm>
            <a:off x="3650854" y="2710250"/>
            <a:ext cx="2844000" cy="1404000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138E9A81-5904-8F5B-4874-B68101C1E308}"/>
              </a:ext>
            </a:extLst>
          </p:cNvPr>
          <p:cNvSpPr/>
          <p:nvPr/>
        </p:nvSpPr>
        <p:spPr>
          <a:xfrm>
            <a:off x="383769" y="2766577"/>
            <a:ext cx="3014536" cy="1404000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5" name="Abgerundetes Rechteck 14">
            <a:extLst>
              <a:ext uri="{FF2B5EF4-FFF2-40B4-BE49-F238E27FC236}">
                <a16:creationId xmlns:a16="http://schemas.microsoft.com/office/drawing/2014/main" id="{419A68F4-80E4-D765-5028-3404432F91D4}"/>
              </a:ext>
            </a:extLst>
          </p:cNvPr>
          <p:cNvSpPr/>
          <p:nvPr/>
        </p:nvSpPr>
        <p:spPr>
          <a:xfrm>
            <a:off x="6809267" y="2756017"/>
            <a:ext cx="2844000" cy="1404000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08" name="Abgerundetes Rechteck 107">
            <a:extLst>
              <a:ext uri="{FF2B5EF4-FFF2-40B4-BE49-F238E27FC236}">
                <a16:creationId xmlns:a16="http://schemas.microsoft.com/office/drawing/2014/main" id="{573359B8-696C-65CE-6E28-E7F0892D0BBA}"/>
              </a:ext>
            </a:extLst>
          </p:cNvPr>
          <p:cNvSpPr/>
          <p:nvPr/>
        </p:nvSpPr>
        <p:spPr>
          <a:xfrm>
            <a:off x="470870" y="4775905"/>
            <a:ext cx="4247071" cy="1404000"/>
          </a:xfrm>
          <a:prstGeom prst="roundRect">
            <a:avLst>
              <a:gd name="adj" fmla="val 3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C950243B-11E4-A3B7-8A83-BACDF3F9BCC7}"/>
              </a:ext>
            </a:extLst>
          </p:cNvPr>
          <p:cNvSpPr txBox="1"/>
          <p:nvPr/>
        </p:nvSpPr>
        <p:spPr>
          <a:xfrm>
            <a:off x="925698" y="4547378"/>
            <a:ext cx="383439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sz="8000" b="1" dirty="0">
                <a:latin typeface="Grundschrift" panose="03010100010101010101" pitchFamily="66" charset="0"/>
              </a:rPr>
              <a:t>.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8AB932BD-34CC-1513-52E0-4645361C3D0C}"/>
              </a:ext>
            </a:extLst>
          </p:cNvPr>
          <p:cNvGrpSpPr/>
          <p:nvPr/>
        </p:nvGrpSpPr>
        <p:grpSpPr>
          <a:xfrm>
            <a:off x="525672" y="994669"/>
            <a:ext cx="8525742" cy="3066830"/>
            <a:chOff x="785136" y="669909"/>
            <a:chExt cx="8525742" cy="3066830"/>
          </a:xfrm>
        </p:grpSpPr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2571F051-6589-52BB-9B78-B29C0FE02C9E}"/>
                </a:ext>
              </a:extLst>
            </p:cNvPr>
            <p:cNvGrpSpPr/>
            <p:nvPr/>
          </p:nvGrpSpPr>
          <p:grpSpPr>
            <a:xfrm>
              <a:off x="1446461" y="669909"/>
              <a:ext cx="7001158" cy="1643156"/>
              <a:chOff x="698794" y="2126437"/>
              <a:chExt cx="7001158" cy="1643156"/>
            </a:xfrm>
          </p:grpSpPr>
          <p:sp>
            <p:nvSpPr>
              <p:cNvPr id="28" name="Textfeld 27">
                <a:extLst>
                  <a:ext uri="{FF2B5EF4-FFF2-40B4-BE49-F238E27FC236}">
                    <a16:creationId xmlns:a16="http://schemas.microsoft.com/office/drawing/2014/main" id="{00745EDF-BDCB-BCD9-18D2-31A988940276}"/>
                  </a:ext>
                </a:extLst>
              </p:cNvPr>
              <p:cNvSpPr txBox="1"/>
              <p:nvPr/>
            </p:nvSpPr>
            <p:spPr>
              <a:xfrm>
                <a:off x="698794" y="2426631"/>
                <a:ext cx="704040" cy="1323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8000" dirty="0">
                    <a:latin typeface="Grundschrift" panose="03010100010101010101" pitchFamily="66" charset="0"/>
                  </a:rPr>
                  <a:t>6</a:t>
                </a:r>
              </a:p>
            </p:txBody>
          </p:sp>
          <p:sp>
            <p:nvSpPr>
              <p:cNvPr id="29" name="Textfeld 28">
                <a:extLst>
                  <a:ext uri="{FF2B5EF4-FFF2-40B4-BE49-F238E27FC236}">
                    <a16:creationId xmlns:a16="http://schemas.microsoft.com/office/drawing/2014/main" id="{B471238F-39B3-92AC-144D-5A5ED70C7A4A}"/>
                  </a:ext>
                </a:extLst>
              </p:cNvPr>
              <p:cNvSpPr txBox="1"/>
              <p:nvPr/>
            </p:nvSpPr>
            <p:spPr>
              <a:xfrm>
                <a:off x="2291156" y="2126437"/>
                <a:ext cx="383438" cy="1323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8000" b="1" dirty="0">
                    <a:latin typeface="Grundschrift" panose="03010100010101010101" pitchFamily="66" charset="0"/>
                  </a:rPr>
                  <a:t>.</a:t>
                </a:r>
              </a:p>
            </p:txBody>
          </p:sp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id="{22D9F52C-D5EC-8C05-3F53-62682EDD5D9B}"/>
                  </a:ext>
                </a:extLst>
              </p:cNvPr>
              <p:cNvSpPr txBox="1"/>
              <p:nvPr/>
            </p:nvSpPr>
            <p:spPr>
              <a:xfrm>
                <a:off x="3605195" y="2439119"/>
                <a:ext cx="704040" cy="1323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8000" dirty="0">
                    <a:latin typeface="Grundschrift" panose="03010100010101010101" pitchFamily="66" charset="0"/>
                  </a:rPr>
                  <a:t>5</a:t>
                </a:r>
              </a:p>
            </p:txBody>
          </p:sp>
          <p:sp>
            <p:nvSpPr>
              <p:cNvPr id="31" name="Textfeld 30">
                <a:extLst>
                  <a:ext uri="{FF2B5EF4-FFF2-40B4-BE49-F238E27FC236}">
                    <a16:creationId xmlns:a16="http://schemas.microsoft.com/office/drawing/2014/main" id="{091CD9A5-C650-A7E8-5021-FC62EF3F2E45}"/>
                  </a:ext>
                </a:extLst>
              </p:cNvPr>
              <p:cNvSpPr txBox="1"/>
              <p:nvPr/>
            </p:nvSpPr>
            <p:spPr>
              <a:xfrm>
                <a:off x="5066455" y="2412884"/>
                <a:ext cx="590226" cy="1323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8000" dirty="0">
                    <a:latin typeface="Grundschrift" panose="03010100010101010101" pitchFamily="66" charset="0"/>
                  </a:rPr>
                  <a:t>=</a:t>
                </a:r>
              </a:p>
            </p:txBody>
          </p:sp>
          <p:sp>
            <p:nvSpPr>
              <p:cNvPr id="32" name="Textfeld 31">
                <a:extLst>
                  <a:ext uri="{FF2B5EF4-FFF2-40B4-BE49-F238E27FC236}">
                    <a16:creationId xmlns:a16="http://schemas.microsoft.com/office/drawing/2014/main" id="{191BE02B-D474-921D-DC3C-8F96EDAB6FBA}"/>
                  </a:ext>
                </a:extLst>
              </p:cNvPr>
              <p:cNvSpPr txBox="1"/>
              <p:nvPr/>
            </p:nvSpPr>
            <p:spPr>
              <a:xfrm>
                <a:off x="6476540" y="2446154"/>
                <a:ext cx="1223412" cy="1323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8000" dirty="0">
                    <a:latin typeface="Grundschrift" panose="03010100010101010101" pitchFamily="66" charset="0"/>
                  </a:rPr>
                  <a:t>30</a:t>
                </a:r>
              </a:p>
            </p:txBody>
          </p:sp>
        </p:grpSp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ECB221AB-DC88-B312-4957-60AE225AA4B9}"/>
                </a:ext>
              </a:extLst>
            </p:cNvPr>
            <p:cNvGrpSpPr/>
            <p:nvPr/>
          </p:nvGrpSpPr>
          <p:grpSpPr>
            <a:xfrm>
              <a:off x="785136" y="2572138"/>
              <a:ext cx="8525742" cy="1164601"/>
              <a:chOff x="787001" y="2572138"/>
              <a:chExt cx="8525742" cy="1164601"/>
            </a:xfrm>
          </p:grpSpPr>
          <p:grpSp>
            <p:nvGrpSpPr>
              <p:cNvPr id="10" name="Gruppieren 9">
                <a:extLst>
                  <a:ext uri="{FF2B5EF4-FFF2-40B4-BE49-F238E27FC236}">
                    <a16:creationId xmlns:a16="http://schemas.microsoft.com/office/drawing/2014/main" id="{E9AD8559-D581-9845-D312-982850B335E1}"/>
                  </a:ext>
                </a:extLst>
              </p:cNvPr>
              <p:cNvGrpSpPr/>
              <p:nvPr/>
            </p:nvGrpSpPr>
            <p:grpSpPr>
              <a:xfrm>
                <a:off x="4025000" y="2572138"/>
                <a:ext cx="2086099" cy="1098338"/>
                <a:chOff x="9786256" y="3392320"/>
                <a:chExt cx="1460154" cy="1169031"/>
              </a:xfrm>
            </p:grpSpPr>
            <p:sp>
              <p:nvSpPr>
                <p:cNvPr id="25" name="Textfeld 24">
                  <a:extLst>
                    <a:ext uri="{FF2B5EF4-FFF2-40B4-BE49-F238E27FC236}">
                      <a16:creationId xmlns:a16="http://schemas.microsoft.com/office/drawing/2014/main" id="{57BF129F-6E84-C0AC-503A-62F54F9035C3}"/>
                    </a:ext>
                  </a:extLst>
                </p:cNvPr>
                <p:cNvSpPr txBox="1"/>
                <p:nvPr/>
              </p:nvSpPr>
              <p:spPr>
                <a:xfrm>
                  <a:off x="9786256" y="3392320"/>
                  <a:ext cx="1451290" cy="434926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dirty="0">
                      <a:latin typeface="Comic Sans MS" panose="030F0902030302020204" pitchFamily="66" charset="0"/>
                    </a:rPr>
                    <a:t>der Multiplikand</a:t>
                  </a:r>
                  <a:endParaRPr lang="de-DE" dirty="0">
                    <a:solidFill>
                      <a:srgbClr val="00B267"/>
                    </a:solidFill>
                    <a:latin typeface="Comic Sans MS" panose="030F0902030302020204" pitchFamily="66" charset="0"/>
                  </a:endParaRPr>
                </a:p>
              </p:txBody>
            </p:sp>
            <p:sp>
              <p:nvSpPr>
                <p:cNvPr id="26" name="Textfeld 25">
                  <a:extLst>
                    <a:ext uri="{FF2B5EF4-FFF2-40B4-BE49-F238E27FC236}">
                      <a16:creationId xmlns:a16="http://schemas.microsoft.com/office/drawing/2014/main" id="{6633346C-714A-CD40-9C3A-953518896D0A}"/>
                    </a:ext>
                  </a:extLst>
                </p:cNvPr>
                <p:cNvSpPr txBox="1"/>
                <p:nvPr/>
              </p:nvSpPr>
              <p:spPr>
                <a:xfrm>
                  <a:off x="9795120" y="3902820"/>
                  <a:ext cx="1451290" cy="658531"/>
                </a:xfrm>
                <a:prstGeom prst="roundRect">
                  <a:avLst>
                    <a:gd name="adj" fmla="val 1004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o-RO" sz="1800" dirty="0">
                      <a:latin typeface="Comic Sans MS" panose="030F0702030302020204" pitchFamily="66" charset="0"/>
                    </a:rPr>
                    <a:t>Primul factor</a:t>
                  </a:r>
                  <a:endParaRPr lang="de-DE" sz="1800" dirty="0">
                    <a:latin typeface="Comic Sans MS" panose="030F0702030302020204" pitchFamily="66" charset="0"/>
                  </a:endParaRPr>
                </a:p>
                <a:p>
                  <a:pPr algn="ctr"/>
                  <a:r>
                    <a:rPr lang="de-DE" sz="1400" dirty="0">
                      <a:solidFill>
                        <a:srgbClr val="9D9D9D"/>
                      </a:solidFill>
                      <a:latin typeface="Comic Sans MS" panose="030F0702030302020204" pitchFamily="66" charset="0"/>
                    </a:rPr>
                    <a:t>[</a:t>
                  </a:r>
                  <a:r>
                    <a:rPr lang="ro-RO" sz="1400" dirty="0">
                      <a:solidFill>
                        <a:srgbClr val="9D9D9D"/>
                      </a:solidFill>
                      <a:latin typeface="Comic Sans MS" panose="030F0702030302020204" pitchFamily="66" charset="0"/>
                    </a:rPr>
                    <a:t>primul faktor</a:t>
                  </a:r>
                  <a:r>
                    <a:rPr lang="de-DE" sz="1400" dirty="0">
                      <a:solidFill>
                        <a:srgbClr val="9D9D9D"/>
                      </a:solidFill>
                      <a:latin typeface="Comic Sans MS" panose="030F0702030302020204" pitchFamily="66" charset="0"/>
                    </a:rPr>
                    <a:t>]</a:t>
                  </a:r>
                </a:p>
              </p:txBody>
            </p:sp>
          </p:grpSp>
          <p:grpSp>
            <p:nvGrpSpPr>
              <p:cNvPr id="11" name="Gruppieren 10">
                <a:extLst>
                  <a:ext uri="{FF2B5EF4-FFF2-40B4-BE49-F238E27FC236}">
                    <a16:creationId xmlns:a16="http://schemas.microsoft.com/office/drawing/2014/main" id="{2EA28A20-49B5-C230-EE95-244946843FAA}"/>
                  </a:ext>
                </a:extLst>
              </p:cNvPr>
              <p:cNvGrpSpPr/>
              <p:nvPr/>
            </p:nvGrpSpPr>
            <p:grpSpPr>
              <a:xfrm>
                <a:off x="787001" y="2593300"/>
                <a:ext cx="2229293" cy="1097708"/>
                <a:chOff x="5783070" y="3414853"/>
                <a:chExt cx="1560380" cy="1168364"/>
              </a:xfrm>
            </p:grpSpPr>
            <p:sp>
              <p:nvSpPr>
                <p:cNvPr id="19" name="Textfeld 18">
                  <a:extLst>
                    <a:ext uri="{FF2B5EF4-FFF2-40B4-BE49-F238E27FC236}">
                      <a16:creationId xmlns:a16="http://schemas.microsoft.com/office/drawing/2014/main" id="{071CD64F-4A2B-407F-5966-B15C47A379B9}"/>
                    </a:ext>
                  </a:extLst>
                </p:cNvPr>
                <p:cNvSpPr txBox="1"/>
                <p:nvPr/>
              </p:nvSpPr>
              <p:spPr>
                <a:xfrm>
                  <a:off x="5783070" y="3414853"/>
                  <a:ext cx="1549674" cy="43492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dirty="0">
                      <a:latin typeface="Comic Sans MS" panose="030F0902030302020204" pitchFamily="66" charset="0"/>
                    </a:rPr>
                    <a:t>der Multiplikator</a:t>
                  </a:r>
                  <a:endParaRPr lang="de-DE" dirty="0">
                    <a:solidFill>
                      <a:srgbClr val="00B267"/>
                    </a:solidFill>
                    <a:latin typeface="Comic Sans MS" panose="030F0902030302020204" pitchFamily="66" charset="0"/>
                  </a:endParaRPr>
                </a:p>
              </p:txBody>
            </p:sp>
            <p:sp>
              <p:nvSpPr>
                <p:cNvPr id="24" name="Textfeld 23">
                  <a:extLst>
                    <a:ext uri="{FF2B5EF4-FFF2-40B4-BE49-F238E27FC236}">
                      <a16:creationId xmlns:a16="http://schemas.microsoft.com/office/drawing/2014/main" id="{0E62800F-12BA-0A22-D5E2-D81DF10162A2}"/>
                    </a:ext>
                  </a:extLst>
                </p:cNvPr>
                <p:cNvSpPr txBox="1"/>
                <p:nvPr/>
              </p:nvSpPr>
              <p:spPr>
                <a:xfrm>
                  <a:off x="5793776" y="3924685"/>
                  <a:ext cx="1549674" cy="658532"/>
                </a:xfrm>
                <a:prstGeom prst="roundRect">
                  <a:avLst>
                    <a:gd name="adj" fmla="val 1004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o-RO" dirty="0">
                      <a:latin typeface="Comic Sans MS" panose="030F0702030302020204" pitchFamily="66" charset="0"/>
                    </a:rPr>
                    <a:t>Al doilea factor</a:t>
                  </a:r>
                  <a:r>
                    <a:rPr lang="de-DE" dirty="0">
                      <a:latin typeface="Comic Sans MS" panose="030F0702030302020204" pitchFamily="66" charset="0"/>
                    </a:rPr>
                    <a:t> </a:t>
                  </a:r>
                </a:p>
                <a:p>
                  <a:pPr algn="ctr"/>
                  <a:r>
                    <a:rPr lang="de-DE" sz="1400" dirty="0">
                      <a:solidFill>
                        <a:srgbClr val="9D9D9D"/>
                      </a:solidFill>
                      <a:latin typeface="Comic Sans MS" panose="030F0702030302020204" pitchFamily="66" charset="0"/>
                    </a:rPr>
                    <a:t>[</a:t>
                  </a:r>
                  <a:r>
                    <a:rPr lang="ro-RO" sz="1400" dirty="0">
                      <a:solidFill>
                        <a:srgbClr val="9D9D9D"/>
                      </a:solidFill>
                      <a:latin typeface="Comic Sans MS" panose="030F0702030302020204" pitchFamily="66" charset="0"/>
                    </a:rPr>
                    <a:t>al doilea faktor</a:t>
                  </a:r>
                  <a:r>
                    <a:rPr lang="de-DE" sz="1400" dirty="0">
                      <a:solidFill>
                        <a:srgbClr val="9D9D9D"/>
                      </a:solidFill>
                      <a:latin typeface="Comic Sans MS" panose="030F0702030302020204" pitchFamily="66" charset="0"/>
                    </a:rPr>
                    <a:t>]</a:t>
                  </a:r>
                </a:p>
              </p:txBody>
            </p:sp>
          </p:grpSp>
          <p:grpSp>
            <p:nvGrpSpPr>
              <p:cNvPr id="16" name="Gruppieren 15">
                <a:extLst>
                  <a:ext uri="{FF2B5EF4-FFF2-40B4-BE49-F238E27FC236}">
                    <a16:creationId xmlns:a16="http://schemas.microsoft.com/office/drawing/2014/main" id="{9D959F4D-DA9F-C95A-3AB9-474658E586DB}"/>
                  </a:ext>
                </a:extLst>
              </p:cNvPr>
              <p:cNvGrpSpPr/>
              <p:nvPr/>
            </p:nvGrpSpPr>
            <p:grpSpPr>
              <a:xfrm>
                <a:off x="7226072" y="2603052"/>
                <a:ext cx="2086671" cy="1133687"/>
                <a:chOff x="8512795" y="3425235"/>
                <a:chExt cx="1460554" cy="1206659"/>
              </a:xfrm>
            </p:grpSpPr>
            <p:sp>
              <p:nvSpPr>
                <p:cNvPr id="17" name="Textfeld 16">
                  <a:extLst>
                    <a:ext uri="{FF2B5EF4-FFF2-40B4-BE49-F238E27FC236}">
                      <a16:creationId xmlns:a16="http://schemas.microsoft.com/office/drawing/2014/main" id="{EC0101AD-BA1B-B3C2-32FC-9F891DDB581D}"/>
                    </a:ext>
                  </a:extLst>
                </p:cNvPr>
                <p:cNvSpPr txBox="1"/>
                <p:nvPr/>
              </p:nvSpPr>
              <p:spPr>
                <a:xfrm>
                  <a:off x="8512795" y="3425235"/>
                  <a:ext cx="1460549" cy="43492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dirty="0">
                      <a:latin typeface="Comic Sans MS" panose="030F0902030302020204" pitchFamily="66" charset="0"/>
                    </a:rPr>
                    <a:t>das Produkt </a:t>
                  </a:r>
                  <a:endParaRPr lang="de-DE" dirty="0">
                    <a:solidFill>
                      <a:srgbClr val="00B267"/>
                    </a:solidFill>
                    <a:latin typeface="Comic Sans MS" panose="030F0902030302020204" pitchFamily="66" charset="0"/>
                  </a:endParaRPr>
                </a:p>
              </p:txBody>
            </p:sp>
            <p:sp>
              <p:nvSpPr>
                <p:cNvPr id="18" name="Textfeld 17">
                  <a:extLst>
                    <a:ext uri="{FF2B5EF4-FFF2-40B4-BE49-F238E27FC236}">
                      <a16:creationId xmlns:a16="http://schemas.microsoft.com/office/drawing/2014/main" id="{0DB09431-1FAB-DF73-3EB3-FA3663A1EC4E}"/>
                    </a:ext>
                  </a:extLst>
                </p:cNvPr>
                <p:cNvSpPr txBox="1"/>
                <p:nvPr/>
              </p:nvSpPr>
              <p:spPr>
                <a:xfrm>
                  <a:off x="8512800" y="3973362"/>
                  <a:ext cx="1460549" cy="658532"/>
                </a:xfrm>
                <a:prstGeom prst="roundRect">
                  <a:avLst>
                    <a:gd name="adj" fmla="val 1004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o-RO" dirty="0">
                      <a:latin typeface="Comic Sans MS" panose="030F0702030302020204" pitchFamily="66" charset="0"/>
                    </a:rPr>
                    <a:t>Produsul</a:t>
                  </a:r>
                  <a:r>
                    <a:rPr lang="de-DE" sz="1400" dirty="0">
                      <a:latin typeface="Comic Sans MS" panose="030F0702030302020204" pitchFamily="66" charset="0"/>
                    </a:rPr>
                    <a:t>  </a:t>
                  </a:r>
                </a:p>
                <a:p>
                  <a:pPr algn="ctr"/>
                  <a:r>
                    <a:rPr lang="de-DE" sz="1400" dirty="0">
                      <a:solidFill>
                        <a:srgbClr val="9D9D9D"/>
                      </a:solidFill>
                      <a:latin typeface="Comic Sans MS" panose="030F0702030302020204" pitchFamily="66" charset="0"/>
                    </a:rPr>
                    <a:t>[</a:t>
                  </a:r>
                  <a:r>
                    <a:rPr lang="ro-RO" sz="1400" dirty="0">
                      <a:solidFill>
                        <a:srgbClr val="9D9D9D"/>
                      </a:solidFill>
                      <a:latin typeface="Comic Sans MS" panose="030F0702030302020204" pitchFamily="66" charset="0"/>
                    </a:rPr>
                    <a:t>produssul</a:t>
                  </a:r>
                  <a:r>
                    <a:rPr lang="de-DE" sz="1400" dirty="0">
                      <a:solidFill>
                        <a:srgbClr val="9D9D9D"/>
                      </a:solidFill>
                      <a:latin typeface="Comic Sans MS" panose="030F0702030302020204" pitchFamily="66" charset="0"/>
                    </a:rPr>
                    <a:t>]</a:t>
                  </a:r>
                </a:p>
              </p:txBody>
            </p:sp>
          </p:grpSp>
        </p:grpSp>
      </p:grpSp>
      <p:sp>
        <p:nvSpPr>
          <p:cNvPr id="34" name="Textfeld 33">
            <a:extLst>
              <a:ext uri="{FF2B5EF4-FFF2-40B4-BE49-F238E27FC236}">
                <a16:creationId xmlns:a16="http://schemas.microsoft.com/office/drawing/2014/main" id="{0A75C5C7-A9E3-48E1-D557-28631E7E0F9C}"/>
              </a:ext>
            </a:extLst>
          </p:cNvPr>
          <p:cNvSpPr txBox="1"/>
          <p:nvPr/>
        </p:nvSpPr>
        <p:spPr>
          <a:xfrm>
            <a:off x="1745214" y="4924444"/>
            <a:ext cx="2356502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Malzeichen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3718C1AF-C342-AA0C-C241-2723B6E2AE89}"/>
              </a:ext>
            </a:extLst>
          </p:cNvPr>
          <p:cNvSpPr txBox="1"/>
          <p:nvPr/>
        </p:nvSpPr>
        <p:spPr>
          <a:xfrm>
            <a:off x="1745220" y="5435614"/>
            <a:ext cx="2356502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dirty="0">
                <a:latin typeface="Comic Sans MS" panose="030F0702030302020204" pitchFamily="66" charset="0"/>
              </a:rPr>
              <a:t>Semnul ori</a:t>
            </a:r>
            <a:endParaRPr lang="de-DE" dirty="0">
              <a:latin typeface="Comic Sans MS" panose="030F0702030302020204" pitchFamily="66" charset="0"/>
            </a:endParaRPr>
          </a:p>
          <a:p>
            <a:pPr algn="ctr"/>
            <a:r>
              <a:rPr lang="de-DE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[</a:t>
            </a:r>
            <a:r>
              <a:rPr lang="ro-RO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ssemnul ori</a:t>
            </a:r>
            <a:r>
              <a:rPr lang="de-DE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]</a:t>
            </a:r>
          </a:p>
        </p:txBody>
      </p:sp>
      <p:pic>
        <p:nvPicPr>
          <p:cNvPr id="4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EA15619-D051-7F4B-1902-2E1808A8DD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4215540" y="4942962"/>
            <a:ext cx="432000" cy="432000"/>
          </a:xfrm>
          <a:prstGeom prst="rect">
            <a:avLst/>
          </a:prstGeom>
        </p:spPr>
      </p:pic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BF29346B-967A-E998-4BB1-CC94EE42C54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5949927" y="2873523"/>
            <a:ext cx="432000" cy="432000"/>
          </a:xfrm>
          <a:prstGeom prst="rect">
            <a:avLst/>
          </a:prstGeom>
        </p:spPr>
      </p:pic>
      <p:pic>
        <p:nvPicPr>
          <p:cNvPr id="1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DEC4980-ADCE-B45E-7BF5-E098FC6DDC2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2856780" y="2952533"/>
            <a:ext cx="432000" cy="432000"/>
          </a:xfrm>
          <a:prstGeom prst="rect">
            <a:avLst/>
          </a:prstGeom>
        </p:spPr>
      </p:pic>
      <p:pic>
        <p:nvPicPr>
          <p:cNvPr id="1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A05AF9E-1B2C-2CAC-E9F0-EE66AF5899A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9142452" y="2956399"/>
            <a:ext cx="432000" cy="432000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BF245FDF-5656-656B-99AB-268AF1891E60}"/>
              </a:ext>
            </a:extLst>
          </p:cNvPr>
          <p:cNvSpPr txBox="1"/>
          <p:nvPr/>
        </p:nvSpPr>
        <p:spPr>
          <a:xfrm>
            <a:off x="3219491" y="228095"/>
            <a:ext cx="4670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>
                <a:latin typeface="Comic Sans MS" panose="030F0702030302020204" pitchFamily="66" charset="0"/>
              </a:rPr>
              <a:t>Înmulțirea</a:t>
            </a:r>
            <a:r>
              <a:rPr lang="de-DE" sz="2400" dirty="0">
                <a:latin typeface="Comic Sans MS" panose="030F0702030302020204" pitchFamily="66" charset="0"/>
              </a:rPr>
              <a:t> </a:t>
            </a:r>
            <a:r>
              <a:rPr lang="de-DE" sz="2000" dirty="0">
                <a:solidFill>
                  <a:srgbClr val="9D9D9D"/>
                </a:solidFill>
                <a:latin typeface="Comic Sans MS" panose="030F0702030302020204" pitchFamily="66" charset="0"/>
              </a:rPr>
              <a:t>[</a:t>
            </a:r>
            <a:r>
              <a:rPr lang="ro-RO" sz="2000" dirty="0">
                <a:solidFill>
                  <a:srgbClr val="9D9D9D"/>
                </a:solidFill>
                <a:latin typeface="Comic Sans MS" panose="030F0702030302020204" pitchFamily="66" charset="0"/>
              </a:rPr>
              <a:t>inmultzirea</a:t>
            </a:r>
            <a:r>
              <a:rPr lang="de-DE" sz="2000" dirty="0">
                <a:solidFill>
                  <a:srgbClr val="9D9D9D"/>
                </a:solidFill>
                <a:latin typeface="Comic Sans MS" panose="030F0702030302020204" pitchFamily="66" charset="0"/>
              </a:rPr>
              <a:t>] </a:t>
            </a:r>
            <a:endParaRPr lang="de-DE" dirty="0">
              <a:solidFill>
                <a:srgbClr val="9D9D9D"/>
              </a:solidFill>
              <a:latin typeface="Comic Sans MS" panose="030F0702030302020204" pitchFamily="66" charset="0"/>
            </a:endParaRPr>
          </a:p>
        </p:txBody>
      </p:sp>
      <p:pic>
        <p:nvPicPr>
          <p:cNvPr id="2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3811AB0-2A66-8D7B-771A-C9C4A3D35D94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>
                  <p14:trim st="313"/>
                </p14:media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2802797" y="272282"/>
            <a:ext cx="360000" cy="360000"/>
          </a:xfrm>
          <a:prstGeom prst="rect">
            <a:avLst/>
          </a:prstGeom>
        </p:spPr>
      </p:pic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43F2AA0B-1B4D-E1D4-A124-D5016B956991}"/>
              </a:ext>
            </a:extLst>
          </p:cNvPr>
          <p:cNvSpPr/>
          <p:nvPr/>
        </p:nvSpPr>
        <p:spPr>
          <a:xfrm>
            <a:off x="5108324" y="4781173"/>
            <a:ext cx="4315793" cy="1404000"/>
          </a:xfrm>
          <a:prstGeom prst="roundRect">
            <a:avLst>
              <a:gd name="adj" fmla="val 3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5AE52586-F40F-8B25-83C0-2458CCD171A8}"/>
              </a:ext>
            </a:extLst>
          </p:cNvPr>
          <p:cNvSpPr txBox="1"/>
          <p:nvPr/>
        </p:nvSpPr>
        <p:spPr>
          <a:xfrm>
            <a:off x="5344492" y="4818754"/>
            <a:ext cx="590226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sz="8000" dirty="0">
                <a:latin typeface="Grundschrift" panose="03010100010101010101" pitchFamily="66" charset="0"/>
              </a:rPr>
              <a:t>=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1BA9B863-E9F0-C363-4DDA-E9B07340FBFB}"/>
              </a:ext>
            </a:extLst>
          </p:cNvPr>
          <p:cNvSpPr txBox="1"/>
          <p:nvPr/>
        </p:nvSpPr>
        <p:spPr>
          <a:xfrm>
            <a:off x="6170881" y="4900334"/>
            <a:ext cx="2693913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Gleichheitszeichen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4B2D24B7-8F2C-7556-D77E-926AC45D081E}"/>
              </a:ext>
            </a:extLst>
          </p:cNvPr>
          <p:cNvSpPr txBox="1"/>
          <p:nvPr/>
        </p:nvSpPr>
        <p:spPr>
          <a:xfrm>
            <a:off x="6170886" y="5411504"/>
            <a:ext cx="2693907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Semnul egal</a:t>
            </a:r>
            <a:endParaRPr kumimoji="0" lang="uk-UA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[</a:t>
            </a: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ssemnul egal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]</a:t>
            </a:r>
            <a:endParaRPr lang="uk-UA" sz="1100" dirty="0">
              <a:solidFill>
                <a:srgbClr val="9D9D9D"/>
              </a:solidFill>
            </a:endParaRPr>
          </a:p>
        </p:txBody>
      </p:sp>
      <p:pic>
        <p:nvPicPr>
          <p:cNvPr id="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D2B8431-F9C6-F667-8412-D9B6B42A5F36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1">
                  <p14:trim st="1264"/>
                </p14:media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8936754" y="4860963"/>
            <a:ext cx="432000" cy="432000"/>
          </a:xfrm>
          <a:prstGeom prst="rect">
            <a:avLst/>
          </a:prstGeom>
        </p:spPr>
      </p:pic>
      <p:pic>
        <p:nvPicPr>
          <p:cNvPr id="3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E1A00FD-0590-24AC-9FAB-55CEF4669504}"/>
              </a:ext>
            </a:extLst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25">
            <a:lum bright="70000" contrast="-70000"/>
          </a:blip>
          <a:stretch>
            <a:fillRect/>
          </a:stretch>
        </p:blipFill>
        <p:spPr>
          <a:xfrm>
            <a:off x="6548630" y="329760"/>
            <a:ext cx="360000" cy="360000"/>
          </a:xfrm>
          <a:prstGeom prst="rect">
            <a:avLst/>
          </a:prstGeom>
        </p:spPr>
      </p:pic>
      <p:pic>
        <p:nvPicPr>
          <p:cNvPr id="3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5BF636F-BF0F-1D40-23AA-13BCBF7F01D1}"/>
              </a:ext>
            </a:extLst>
          </p:cNvPr>
          <p:cNvPicPr>
            <a:picLocks noChangeAspect="1"/>
          </p:cNvPicPr>
          <p:nvPr>
            <a:audioFile r:link="rId15"/>
            <p:extLst>
              <p:ext uri="{DAA4B4D4-6D71-4841-9C94-3DE7FCFB9230}">
                <p14:media xmlns:p14="http://schemas.microsoft.com/office/powerpoint/2010/main" r:embed="rId14"/>
              </p:ext>
            </p:extLst>
          </p:nvPr>
        </p:nvPicPr>
        <p:blipFill>
          <a:blip r:embed="rId25">
            <a:lum bright="70000" contrast="-70000"/>
          </a:blip>
          <a:stretch>
            <a:fillRect/>
          </a:stretch>
        </p:blipFill>
        <p:spPr>
          <a:xfrm>
            <a:off x="8928455" y="5520100"/>
            <a:ext cx="432000" cy="432000"/>
          </a:xfrm>
          <a:prstGeom prst="rect">
            <a:avLst/>
          </a:prstGeom>
        </p:spPr>
      </p:pic>
      <p:pic>
        <p:nvPicPr>
          <p:cNvPr id="4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1537FCE-B3F2-9822-451F-2CF18801403D}"/>
              </a:ext>
            </a:extLst>
          </p:cNvPr>
          <p:cNvPicPr>
            <a:picLocks noChangeAspect="1"/>
          </p:cNvPicPr>
          <p:nvPr>
            <a:audioFile r:link="rId17"/>
            <p:extLst>
              <p:ext uri="{DAA4B4D4-6D71-4841-9C94-3DE7FCFB9230}">
                <p14:media xmlns:p14="http://schemas.microsoft.com/office/powerpoint/2010/main" r:embed="rId16"/>
              </p:ext>
            </p:extLst>
          </p:nvPr>
        </p:nvPicPr>
        <p:blipFill>
          <a:blip r:embed="rId25">
            <a:lum bright="70000" contrast="-70000"/>
          </a:blip>
          <a:stretch>
            <a:fillRect/>
          </a:stretch>
        </p:blipFill>
        <p:spPr>
          <a:xfrm>
            <a:off x="4197540" y="5583600"/>
            <a:ext cx="468000" cy="468000"/>
          </a:xfrm>
          <a:prstGeom prst="rect">
            <a:avLst/>
          </a:prstGeom>
        </p:spPr>
      </p:pic>
      <p:pic>
        <p:nvPicPr>
          <p:cNvPr id="4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F3FA379-61AD-1CD8-FCE9-D21A0FE64579}"/>
              </a:ext>
            </a:extLst>
          </p:cNvPr>
          <p:cNvPicPr>
            <a:picLocks noChangeAspect="1"/>
          </p:cNvPicPr>
          <p:nvPr>
            <a:audioFile r:link="rId19"/>
            <p:extLst>
              <p:ext uri="{DAA4B4D4-6D71-4841-9C94-3DE7FCFB9230}">
                <p14:media xmlns:p14="http://schemas.microsoft.com/office/powerpoint/2010/main" r:embed="rId18"/>
              </p:ext>
            </p:extLst>
          </p:nvPr>
        </p:nvPicPr>
        <p:blipFill>
          <a:blip r:embed="rId25">
            <a:lum bright="70000" contrast="-70000"/>
          </a:blip>
          <a:stretch>
            <a:fillRect/>
          </a:stretch>
        </p:blipFill>
        <p:spPr>
          <a:xfrm>
            <a:off x="5949927" y="3443238"/>
            <a:ext cx="432000" cy="432000"/>
          </a:xfrm>
          <a:prstGeom prst="rect">
            <a:avLst/>
          </a:prstGeom>
        </p:spPr>
      </p:pic>
      <p:pic>
        <p:nvPicPr>
          <p:cNvPr id="4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AF47FAA-7899-ADFB-51ED-2B5721E80CC7}"/>
              </a:ext>
            </a:extLst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0"/>
              </p:ext>
            </p:extLst>
          </p:nvPr>
        </p:nvPicPr>
        <p:blipFill>
          <a:blip r:embed="rId25">
            <a:lum bright="70000" contrast="-70000"/>
          </a:blip>
          <a:stretch>
            <a:fillRect/>
          </a:stretch>
        </p:blipFill>
        <p:spPr>
          <a:xfrm>
            <a:off x="2857395" y="3565880"/>
            <a:ext cx="432000" cy="432000"/>
          </a:xfrm>
          <a:prstGeom prst="rect">
            <a:avLst/>
          </a:prstGeom>
        </p:spPr>
      </p:pic>
      <p:pic>
        <p:nvPicPr>
          <p:cNvPr id="4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20D94A8-0BC2-D6D2-F2C6-1A51A6AC6CCA}"/>
              </a:ext>
            </a:extLst>
          </p:cNvPr>
          <p:cNvPicPr>
            <a:picLocks noChangeAspect="1"/>
          </p:cNvPicPr>
          <p:nvPr>
            <a:audioFile r:link="rId23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5">
            <a:lum bright="70000" contrast="-70000"/>
          </a:blip>
          <a:stretch>
            <a:fillRect/>
          </a:stretch>
        </p:blipFill>
        <p:spPr>
          <a:xfrm>
            <a:off x="9136340" y="3552934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49218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Abgerundetes Rechteck 44">
            <a:extLst>
              <a:ext uri="{FF2B5EF4-FFF2-40B4-BE49-F238E27FC236}">
                <a16:creationId xmlns:a16="http://schemas.microsoft.com/office/drawing/2014/main" id="{20728F55-477D-C0A6-5DF5-8F7498A1B214}"/>
              </a:ext>
            </a:extLst>
          </p:cNvPr>
          <p:cNvSpPr/>
          <p:nvPr/>
        </p:nvSpPr>
        <p:spPr>
          <a:xfrm>
            <a:off x="2779359" y="1266718"/>
            <a:ext cx="4125816" cy="1132271"/>
          </a:xfrm>
          <a:prstGeom prst="roundRect">
            <a:avLst>
              <a:gd name="adj" fmla="val 4438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0F842E00-9D37-A6F7-9983-8BF8BFE2163A}"/>
              </a:ext>
            </a:extLst>
          </p:cNvPr>
          <p:cNvGrpSpPr/>
          <p:nvPr/>
        </p:nvGrpSpPr>
        <p:grpSpPr>
          <a:xfrm>
            <a:off x="3108367" y="1219920"/>
            <a:ext cx="3592708" cy="1179069"/>
            <a:chOff x="1523484" y="2655697"/>
            <a:chExt cx="3592708" cy="1179069"/>
          </a:xfrm>
        </p:grpSpPr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6ACB7F1C-5BE0-D731-3036-4A35005F4D82}"/>
                </a:ext>
              </a:extLst>
            </p:cNvPr>
            <p:cNvSpPr txBox="1"/>
            <p:nvPr/>
          </p:nvSpPr>
          <p:spPr>
            <a:xfrm>
              <a:off x="1523484" y="2911436"/>
              <a:ext cx="595035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5400" dirty="0">
                  <a:latin typeface="Grundschrift" panose="03010100010101010101" pitchFamily="66" charset="0"/>
                </a:rPr>
                <a:t>6</a:t>
              </a:r>
              <a:endParaRPr lang="de-DE" sz="6600" dirty="0">
                <a:latin typeface="Grundschrift" panose="03010100010101010101" pitchFamily="66" charset="0"/>
              </a:endParaRPr>
            </a:p>
          </p:txBody>
        </p:sp>
        <p:sp>
          <p:nvSpPr>
            <p:cNvPr id="71" name="Textfeld 70">
              <a:extLst>
                <a:ext uri="{FF2B5EF4-FFF2-40B4-BE49-F238E27FC236}">
                  <a16:creationId xmlns:a16="http://schemas.microsoft.com/office/drawing/2014/main" id="{964D0EDA-1906-5D20-3389-6335F22B61BC}"/>
                </a:ext>
              </a:extLst>
            </p:cNvPr>
            <p:cNvSpPr txBox="1"/>
            <p:nvPr/>
          </p:nvSpPr>
          <p:spPr>
            <a:xfrm>
              <a:off x="2435050" y="2655697"/>
              <a:ext cx="319319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5400" b="1" dirty="0">
                  <a:latin typeface="Grundschrift" panose="03010100010101010101" pitchFamily="66" charset="0"/>
                </a:rPr>
                <a:t>.</a:t>
              </a:r>
              <a:endParaRPr lang="de-DE" sz="8000" b="1" dirty="0">
                <a:latin typeface="Grundschrift" panose="03010100010101010101" pitchFamily="66" charset="0"/>
              </a:endParaRPr>
            </a:p>
          </p:txBody>
        </p:sp>
        <p:sp>
          <p:nvSpPr>
            <p:cNvPr id="73" name="Textfeld 72">
              <a:extLst>
                <a:ext uri="{FF2B5EF4-FFF2-40B4-BE49-F238E27FC236}">
                  <a16:creationId xmlns:a16="http://schemas.microsoft.com/office/drawing/2014/main" id="{50FA0383-86E4-B52C-D536-77925A892A9E}"/>
                </a:ext>
              </a:extLst>
            </p:cNvPr>
            <p:cNvSpPr txBox="1"/>
            <p:nvPr/>
          </p:nvSpPr>
          <p:spPr>
            <a:xfrm>
              <a:off x="2999144" y="2903753"/>
              <a:ext cx="538930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5400" dirty="0">
                  <a:latin typeface="Grundschrift" panose="03010100010101010101" pitchFamily="66" charset="0"/>
                </a:rPr>
                <a:t>5</a:t>
              </a:r>
            </a:p>
          </p:txBody>
        </p:sp>
        <p:sp>
          <p:nvSpPr>
            <p:cNvPr id="74" name="Textfeld 73">
              <a:extLst>
                <a:ext uri="{FF2B5EF4-FFF2-40B4-BE49-F238E27FC236}">
                  <a16:creationId xmlns:a16="http://schemas.microsoft.com/office/drawing/2014/main" id="{DB746B55-959C-C3CA-4E3E-16F228ADF162}"/>
                </a:ext>
              </a:extLst>
            </p:cNvPr>
            <p:cNvSpPr txBox="1"/>
            <p:nvPr/>
          </p:nvSpPr>
          <p:spPr>
            <a:xfrm>
              <a:off x="3666435" y="2864080"/>
              <a:ext cx="458780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5400" dirty="0">
                  <a:latin typeface="Grundschrift" panose="03010100010101010101" pitchFamily="66" charset="0"/>
                </a:rPr>
                <a:t>=</a:t>
              </a:r>
            </a:p>
          </p:txBody>
        </p:sp>
        <p:sp>
          <p:nvSpPr>
            <p:cNvPr id="75" name="Textfeld 74">
              <a:extLst>
                <a:ext uri="{FF2B5EF4-FFF2-40B4-BE49-F238E27FC236}">
                  <a16:creationId xmlns:a16="http://schemas.microsoft.com/office/drawing/2014/main" id="{7891782A-E9AC-08DE-1B32-12C36EC22A02}"/>
                </a:ext>
              </a:extLst>
            </p:cNvPr>
            <p:cNvSpPr txBox="1"/>
            <p:nvPr/>
          </p:nvSpPr>
          <p:spPr>
            <a:xfrm>
              <a:off x="4125215" y="2899200"/>
              <a:ext cx="990977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5400" dirty="0">
                  <a:latin typeface="Grundschrift" panose="03010100010101010101" pitchFamily="66" charset="0"/>
                </a:rPr>
                <a:t>30</a:t>
              </a:r>
            </a:p>
          </p:txBody>
        </p:sp>
      </p:grpSp>
      <p:cxnSp>
        <p:nvCxnSpPr>
          <p:cNvPr id="149" name="Gerade Verbindung 148">
            <a:extLst>
              <a:ext uri="{FF2B5EF4-FFF2-40B4-BE49-F238E27FC236}">
                <a16:creationId xmlns:a16="http://schemas.microsoft.com/office/drawing/2014/main" id="{421166CA-9434-BB05-E3EF-2A9A8F5CFDA4}"/>
              </a:ext>
            </a:extLst>
          </p:cNvPr>
          <p:cNvCxnSpPr>
            <a:cxnSpLocks/>
          </p:cNvCxnSpPr>
          <p:nvPr/>
        </p:nvCxnSpPr>
        <p:spPr>
          <a:xfrm>
            <a:off x="632278" y="5081244"/>
            <a:ext cx="0" cy="1503557"/>
          </a:xfrm>
          <a:prstGeom prst="line">
            <a:avLst/>
          </a:prstGeom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feld 154">
            <a:extLst>
              <a:ext uri="{FF2B5EF4-FFF2-40B4-BE49-F238E27FC236}">
                <a16:creationId xmlns:a16="http://schemas.microsoft.com/office/drawing/2014/main" id="{FBC3BFBC-EE45-759E-92A5-F4D425227BD7}"/>
              </a:ext>
            </a:extLst>
          </p:cNvPr>
          <p:cNvSpPr txBox="1"/>
          <p:nvPr/>
        </p:nvSpPr>
        <p:spPr>
          <a:xfrm>
            <a:off x="1849371" y="3043520"/>
            <a:ext cx="2976739" cy="40862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6 mal 5 ist gleich 30.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CA8BF929-4FC1-1C29-183C-8CF0FB44B49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86164" y="4897324"/>
            <a:ext cx="1456480" cy="1642770"/>
          </a:xfrm>
          <a:prstGeom prst="rect">
            <a:avLst/>
          </a:prstGeom>
        </p:spPr>
      </p:pic>
      <p:pic>
        <p:nvPicPr>
          <p:cNvPr id="31" name="Bild 15" descr="Junge 1 spricht.jpg">
            <a:extLst>
              <a:ext uri="{FF2B5EF4-FFF2-40B4-BE49-F238E27FC236}">
                <a16:creationId xmlns:a16="http://schemas.microsoft.com/office/drawing/2014/main" id="{2B3738C4-C605-F275-6521-855CF300730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784" y="4574389"/>
            <a:ext cx="1434344" cy="1993417"/>
          </a:xfrm>
          <a:prstGeom prst="rect">
            <a:avLst/>
          </a:prstGeom>
        </p:spPr>
      </p:pic>
      <p:sp>
        <p:nvSpPr>
          <p:cNvPr id="152" name="Textfeld 151">
            <a:extLst>
              <a:ext uri="{FF2B5EF4-FFF2-40B4-BE49-F238E27FC236}">
                <a16:creationId xmlns:a16="http://schemas.microsoft.com/office/drawing/2014/main" id="{49C48CE9-3C43-2675-51DB-BE2B06827F02}"/>
              </a:ext>
            </a:extLst>
          </p:cNvPr>
          <p:cNvSpPr txBox="1"/>
          <p:nvPr/>
        </p:nvSpPr>
        <p:spPr>
          <a:xfrm>
            <a:off x="6244094" y="3201045"/>
            <a:ext cx="2423311" cy="40862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Ich multipliziere…</a:t>
            </a: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C565114C-246F-5AB6-2789-4D05981758D8}"/>
              </a:ext>
            </a:extLst>
          </p:cNvPr>
          <p:cNvSpPr txBox="1"/>
          <p:nvPr/>
        </p:nvSpPr>
        <p:spPr>
          <a:xfrm>
            <a:off x="4904487" y="4849384"/>
            <a:ext cx="2313593" cy="40862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Produkt ist...</a:t>
            </a:r>
          </a:p>
        </p:txBody>
      </p:sp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40F83C34-10D3-AD5D-B362-019184EBEBDD}"/>
              </a:ext>
            </a:extLst>
          </p:cNvPr>
          <p:cNvCxnSpPr>
            <a:cxnSpLocks/>
          </p:cNvCxnSpPr>
          <p:nvPr/>
        </p:nvCxnSpPr>
        <p:spPr>
          <a:xfrm>
            <a:off x="4413168" y="5134476"/>
            <a:ext cx="0" cy="1488151"/>
          </a:xfrm>
          <a:prstGeom prst="line">
            <a:avLst/>
          </a:prstGeom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902169CF-E514-9C95-A58A-C111E8D1FBC9}"/>
              </a:ext>
            </a:extLst>
          </p:cNvPr>
          <p:cNvSpPr txBox="1"/>
          <p:nvPr/>
        </p:nvSpPr>
        <p:spPr>
          <a:xfrm>
            <a:off x="6061284" y="3685665"/>
            <a:ext cx="2606121" cy="646986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702030302020204" pitchFamily="66" charset="0"/>
              </a:rPr>
              <a:t>„</a:t>
            </a:r>
            <a:r>
              <a:rPr lang="ro-RO" dirty="0">
                <a:latin typeface="Comic Sans MS" panose="030F0702030302020204" pitchFamily="66" charset="0"/>
              </a:rPr>
              <a:t>Eu înmulțesc</a:t>
            </a:r>
            <a:r>
              <a:rPr lang="de-DE" dirty="0">
                <a:latin typeface="Comic Sans MS" panose="030F0702030302020204" pitchFamily="66" charset="0"/>
              </a:rPr>
              <a:t>…“</a:t>
            </a:r>
          </a:p>
          <a:p>
            <a:pPr algn="ctr"/>
            <a:r>
              <a:rPr lang="de-DE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[</a:t>
            </a:r>
            <a:r>
              <a:rPr lang="ro-RO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jeu inmultzessk</a:t>
            </a:r>
            <a:r>
              <a:rPr lang="de-DE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…]</a:t>
            </a:r>
            <a:endParaRPr lang="uk-UA" sz="1400" dirty="0">
              <a:solidFill>
                <a:srgbClr val="9D9D9D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99DB72FE-F2CD-3882-4598-0456474FC5B7}"/>
              </a:ext>
            </a:extLst>
          </p:cNvPr>
          <p:cNvSpPr txBox="1"/>
          <p:nvPr/>
        </p:nvSpPr>
        <p:spPr>
          <a:xfrm>
            <a:off x="1530550" y="3583780"/>
            <a:ext cx="3164439" cy="885349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702030302020204" pitchFamily="66" charset="0"/>
              </a:rPr>
              <a:t>„6</a:t>
            </a:r>
            <a:r>
              <a:rPr lang="az-Cyrl-AZ" dirty="0">
                <a:latin typeface="Comic Sans MS" panose="030F0702030302020204" pitchFamily="66" charset="0"/>
              </a:rPr>
              <a:t> </a:t>
            </a:r>
            <a:r>
              <a:rPr lang="ro-RO" dirty="0">
                <a:latin typeface="Comic Sans MS" panose="030F0702030302020204" pitchFamily="66" charset="0"/>
              </a:rPr>
              <a:t>ori</a:t>
            </a:r>
            <a:r>
              <a:rPr lang="az-Cyrl-AZ" dirty="0">
                <a:latin typeface="Comic Sans MS" panose="030F0702030302020204" pitchFamily="66" charset="0"/>
              </a:rPr>
              <a:t> 5 </a:t>
            </a:r>
            <a:r>
              <a:rPr lang="ro-RO" dirty="0">
                <a:latin typeface="Comic Sans MS" panose="030F0702030302020204" pitchFamily="66" charset="0"/>
              </a:rPr>
              <a:t>egal</a:t>
            </a:r>
            <a:r>
              <a:rPr lang="az-Cyrl-AZ" dirty="0">
                <a:latin typeface="Comic Sans MS" panose="030F0702030302020204" pitchFamily="66" charset="0"/>
              </a:rPr>
              <a:t> </a:t>
            </a:r>
            <a:r>
              <a:rPr lang="de-DE" dirty="0">
                <a:latin typeface="Comic Sans MS" panose="030F0702030302020204" pitchFamily="66" charset="0"/>
              </a:rPr>
              <a:t>30.“</a:t>
            </a:r>
          </a:p>
          <a:p>
            <a:pPr algn="ctr"/>
            <a:r>
              <a:rPr lang="de-DE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[</a:t>
            </a:r>
            <a:r>
              <a:rPr lang="ro-RO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schasse ori tschintschi egal treisetsch</a:t>
            </a:r>
            <a:r>
              <a:rPr lang="de-DE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]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B775F75F-A06B-A098-F7C1-A240BD8DEE5A}"/>
              </a:ext>
            </a:extLst>
          </p:cNvPr>
          <p:cNvSpPr txBox="1"/>
          <p:nvPr/>
        </p:nvSpPr>
        <p:spPr>
          <a:xfrm>
            <a:off x="4682953" y="5429696"/>
            <a:ext cx="2494301" cy="646986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702030302020204" pitchFamily="66" charset="0"/>
              </a:rPr>
              <a:t>„</a:t>
            </a:r>
            <a:r>
              <a:rPr lang="ro-RO" dirty="0">
                <a:latin typeface="Comic Sans MS" panose="030F0702030302020204" pitchFamily="66" charset="0"/>
              </a:rPr>
              <a:t>Produsul este</a:t>
            </a:r>
            <a:r>
              <a:rPr lang="az-Cyrl-AZ" dirty="0">
                <a:latin typeface="Comic Sans MS" panose="030F0702030302020204" pitchFamily="66" charset="0"/>
              </a:rPr>
              <a:t>...</a:t>
            </a:r>
            <a:r>
              <a:rPr lang="de-DE" dirty="0">
                <a:latin typeface="Comic Sans MS" panose="030F0702030302020204" pitchFamily="66" charset="0"/>
              </a:rPr>
              <a:t>“</a:t>
            </a:r>
            <a:endParaRPr lang="az-Cyrl-AZ" dirty="0">
              <a:latin typeface="Comic Sans MS" panose="030F0702030302020204" pitchFamily="66" charset="0"/>
            </a:endParaRPr>
          </a:p>
          <a:p>
            <a:pPr algn="ctr"/>
            <a:r>
              <a:rPr lang="de-DE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[</a:t>
            </a:r>
            <a:r>
              <a:rPr lang="ro-RO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produssul jesste</a:t>
            </a:r>
            <a:r>
              <a:rPr lang="de-DE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...]</a:t>
            </a:r>
            <a:endParaRPr lang="uk-UA" sz="1400" dirty="0">
              <a:solidFill>
                <a:srgbClr val="9D9D9D"/>
              </a:solidFill>
              <a:latin typeface="Comic Sans MS" panose="030F0702030302020204" pitchFamily="66" charset="0"/>
            </a:endParaRPr>
          </a:p>
        </p:txBody>
      </p:sp>
      <p:pic>
        <p:nvPicPr>
          <p:cNvPr id="2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1635F15-2DC2-09FB-EE6E-CADB9238BD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694989" y="3027779"/>
            <a:ext cx="360000" cy="360000"/>
          </a:xfrm>
          <a:prstGeom prst="rect">
            <a:avLst/>
          </a:prstGeom>
        </p:spPr>
      </p:pic>
      <p:pic>
        <p:nvPicPr>
          <p:cNvPr id="2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E85ED28D-D170-B359-B2EC-E3289146CD5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488797" y="3170175"/>
            <a:ext cx="360000" cy="360000"/>
          </a:xfrm>
          <a:prstGeom prst="rect">
            <a:avLst/>
          </a:prstGeom>
        </p:spPr>
      </p:pic>
      <p:pic>
        <p:nvPicPr>
          <p:cNvPr id="2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B8C1892-AF40-FBC6-83DB-0234E15D0AE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177254" y="4873695"/>
            <a:ext cx="360000" cy="360000"/>
          </a:xfrm>
          <a:prstGeom prst="rect">
            <a:avLst/>
          </a:prstGeom>
        </p:spPr>
      </p:pic>
      <p:sp>
        <p:nvSpPr>
          <p:cNvPr id="2" name="Abgerundete rechteckige Legende 1">
            <a:extLst>
              <a:ext uri="{FF2B5EF4-FFF2-40B4-BE49-F238E27FC236}">
                <a16:creationId xmlns:a16="http://schemas.microsoft.com/office/drawing/2014/main" id="{ABF651C8-2C71-13A4-B5FE-20672C4406C7}"/>
              </a:ext>
            </a:extLst>
          </p:cNvPr>
          <p:cNvSpPr/>
          <p:nvPr/>
        </p:nvSpPr>
        <p:spPr>
          <a:xfrm>
            <a:off x="1445396" y="2886649"/>
            <a:ext cx="3840286" cy="1572363"/>
          </a:xfrm>
          <a:prstGeom prst="wedgeRoundRectCallout">
            <a:avLst>
              <a:gd name="adj1" fmla="val -34920"/>
              <a:gd name="adj2" fmla="val 70839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Abgerundete rechteckige Legende 2">
            <a:extLst>
              <a:ext uri="{FF2B5EF4-FFF2-40B4-BE49-F238E27FC236}">
                <a16:creationId xmlns:a16="http://schemas.microsoft.com/office/drawing/2014/main" id="{1025A232-DFF1-1F78-ACD2-F4AB1954C008}"/>
              </a:ext>
            </a:extLst>
          </p:cNvPr>
          <p:cNvSpPr/>
          <p:nvPr/>
        </p:nvSpPr>
        <p:spPr>
          <a:xfrm flipH="1">
            <a:off x="6019267" y="3018165"/>
            <a:ext cx="2872967" cy="1352469"/>
          </a:xfrm>
          <a:prstGeom prst="wedgeRoundRectCallout">
            <a:avLst>
              <a:gd name="adj1" fmla="val -34920"/>
              <a:gd name="adj2" fmla="val 70839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Abgerundete rechteckige Legende 5">
            <a:extLst>
              <a:ext uri="{FF2B5EF4-FFF2-40B4-BE49-F238E27FC236}">
                <a16:creationId xmlns:a16="http://schemas.microsoft.com/office/drawing/2014/main" id="{EA777309-81DE-E810-D81F-9D62C37E1A9D}"/>
              </a:ext>
            </a:extLst>
          </p:cNvPr>
          <p:cNvSpPr/>
          <p:nvPr/>
        </p:nvSpPr>
        <p:spPr>
          <a:xfrm flipH="1">
            <a:off x="4649299" y="4753462"/>
            <a:ext cx="3004149" cy="1352469"/>
          </a:xfrm>
          <a:prstGeom prst="wedgeRoundRectCallout">
            <a:avLst>
              <a:gd name="adj1" fmla="val -61314"/>
              <a:gd name="adj2" fmla="val 18895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B8B5D25-24BA-415A-F6A2-89F3356A4DE6}"/>
              </a:ext>
            </a:extLst>
          </p:cNvPr>
          <p:cNvSpPr/>
          <p:nvPr/>
        </p:nvSpPr>
        <p:spPr>
          <a:xfrm>
            <a:off x="133975" y="173096"/>
            <a:ext cx="2668822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Die Multiplikation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F9B47B0-A507-B5AC-3F90-EB5BE6E4EE80}"/>
              </a:ext>
            </a:extLst>
          </p:cNvPr>
          <p:cNvSpPr txBox="1"/>
          <p:nvPr/>
        </p:nvSpPr>
        <p:spPr>
          <a:xfrm>
            <a:off x="3219491" y="228095"/>
            <a:ext cx="4670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>
                <a:latin typeface="Comic Sans MS" panose="030F0702030302020204" pitchFamily="66" charset="0"/>
              </a:rPr>
              <a:t>Înmulțirea</a:t>
            </a:r>
            <a:r>
              <a:rPr lang="de-DE" sz="2400" dirty="0">
                <a:latin typeface="Comic Sans MS" panose="030F0702030302020204" pitchFamily="66" charset="0"/>
              </a:rPr>
              <a:t> </a:t>
            </a:r>
            <a:r>
              <a:rPr lang="de-DE" sz="2000" dirty="0">
                <a:solidFill>
                  <a:srgbClr val="9D9D9D"/>
                </a:solidFill>
                <a:latin typeface="Comic Sans MS" panose="030F0702030302020204" pitchFamily="66" charset="0"/>
              </a:rPr>
              <a:t>[</a:t>
            </a:r>
            <a:r>
              <a:rPr lang="ro-RO" sz="2000" dirty="0">
                <a:solidFill>
                  <a:srgbClr val="9D9D9D"/>
                </a:solidFill>
                <a:latin typeface="Comic Sans MS" panose="030F0702030302020204" pitchFamily="66" charset="0"/>
              </a:rPr>
              <a:t>inmultzirea</a:t>
            </a:r>
            <a:r>
              <a:rPr lang="de-DE" sz="2000" dirty="0">
                <a:solidFill>
                  <a:srgbClr val="9D9D9D"/>
                </a:solidFill>
                <a:latin typeface="Comic Sans MS" panose="030F0702030302020204" pitchFamily="66" charset="0"/>
              </a:rPr>
              <a:t>] </a:t>
            </a:r>
            <a:endParaRPr lang="de-DE" dirty="0">
              <a:solidFill>
                <a:srgbClr val="9D9D9D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F1BC687-B4A6-A2CB-66EB-DB162596D6F4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>
                  <p14:trim st="313"/>
                </p14:media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2802797" y="272282"/>
            <a:ext cx="360000" cy="3600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FEA6253-43B2-079B-2761-FC8DC16E1A79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>
            <a:lum bright="70000" contrast="-70000"/>
          </a:blip>
          <a:stretch>
            <a:fillRect/>
          </a:stretch>
        </p:blipFill>
        <p:spPr>
          <a:xfrm>
            <a:off x="6548630" y="329760"/>
            <a:ext cx="360000" cy="3600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3772325-9EAD-80F3-813A-719423CCC168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660805" y="3770607"/>
            <a:ext cx="396000" cy="3960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7AB2DFA-4C68-DE4D-78D0-7FB798E18443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481762" y="3792548"/>
            <a:ext cx="396000" cy="3960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D3576D2-9BC2-1447-C4F6-2F7CF9E2EC9A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177254" y="5539192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85367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408B9BB6-A848-F628-5D5A-B216B4D21310}"/>
              </a:ext>
            </a:extLst>
          </p:cNvPr>
          <p:cNvSpPr txBox="1"/>
          <p:nvPr/>
        </p:nvSpPr>
        <p:spPr>
          <a:xfrm>
            <a:off x="0" y="249014"/>
            <a:ext cx="3417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omic Sans MS" panose="030F0902030302020204" pitchFamily="66" charset="0"/>
              </a:rPr>
              <a:t>Die Division </a:t>
            </a:r>
          </a:p>
        </p:txBody>
      </p:sp>
      <p:sp>
        <p:nvSpPr>
          <p:cNvPr id="103" name="Abgerundetes Rechteck 102">
            <a:extLst>
              <a:ext uri="{FF2B5EF4-FFF2-40B4-BE49-F238E27FC236}">
                <a16:creationId xmlns:a16="http://schemas.microsoft.com/office/drawing/2014/main" id="{A0D4943B-AF9C-5A52-5B08-26CF37B24C9A}"/>
              </a:ext>
            </a:extLst>
          </p:cNvPr>
          <p:cNvSpPr/>
          <p:nvPr/>
        </p:nvSpPr>
        <p:spPr>
          <a:xfrm>
            <a:off x="252733" y="2756017"/>
            <a:ext cx="2844000" cy="1404000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10" name="Abgerundetes Rechteck 109">
            <a:extLst>
              <a:ext uri="{FF2B5EF4-FFF2-40B4-BE49-F238E27FC236}">
                <a16:creationId xmlns:a16="http://schemas.microsoft.com/office/drawing/2014/main" id="{23E95229-4784-325D-FDC2-B2E4464B7201}"/>
              </a:ext>
            </a:extLst>
          </p:cNvPr>
          <p:cNvSpPr/>
          <p:nvPr/>
        </p:nvSpPr>
        <p:spPr>
          <a:xfrm>
            <a:off x="3534094" y="2756017"/>
            <a:ext cx="3014536" cy="1404000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17" name="Abgerundetes Rechteck 116">
            <a:extLst>
              <a:ext uri="{FF2B5EF4-FFF2-40B4-BE49-F238E27FC236}">
                <a16:creationId xmlns:a16="http://schemas.microsoft.com/office/drawing/2014/main" id="{58B4BC8B-BEDF-2D9A-D2C7-C6B2D39D99AC}"/>
              </a:ext>
            </a:extLst>
          </p:cNvPr>
          <p:cNvSpPr/>
          <p:nvPr/>
        </p:nvSpPr>
        <p:spPr>
          <a:xfrm>
            <a:off x="6809267" y="2756017"/>
            <a:ext cx="2844000" cy="1404000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28" name="Abgerundetes Rechteck 127">
            <a:extLst>
              <a:ext uri="{FF2B5EF4-FFF2-40B4-BE49-F238E27FC236}">
                <a16:creationId xmlns:a16="http://schemas.microsoft.com/office/drawing/2014/main" id="{19158902-460D-7175-23FB-9067BB6FDCBD}"/>
              </a:ext>
            </a:extLst>
          </p:cNvPr>
          <p:cNvSpPr/>
          <p:nvPr/>
        </p:nvSpPr>
        <p:spPr>
          <a:xfrm>
            <a:off x="481883" y="4794418"/>
            <a:ext cx="4247071" cy="1390755"/>
          </a:xfrm>
          <a:prstGeom prst="roundRect">
            <a:avLst>
              <a:gd name="adj" fmla="val 3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27" name="Textfeld 126">
            <a:extLst>
              <a:ext uri="{FF2B5EF4-FFF2-40B4-BE49-F238E27FC236}">
                <a16:creationId xmlns:a16="http://schemas.microsoft.com/office/drawing/2014/main" id="{150A440E-3EF8-4A78-DB3A-09456260E77E}"/>
              </a:ext>
            </a:extLst>
          </p:cNvPr>
          <p:cNvSpPr txBox="1"/>
          <p:nvPr/>
        </p:nvSpPr>
        <p:spPr>
          <a:xfrm>
            <a:off x="835071" y="4785409"/>
            <a:ext cx="356188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sz="8000" dirty="0">
                <a:latin typeface="Grundschrift" panose="03010100010101010101" pitchFamily="66" charset="0"/>
              </a:rPr>
              <a:t>: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A90BC256-0BC2-9ACB-BEAA-8189B0234844}"/>
              </a:ext>
            </a:extLst>
          </p:cNvPr>
          <p:cNvGrpSpPr/>
          <p:nvPr/>
        </p:nvGrpSpPr>
        <p:grpSpPr>
          <a:xfrm>
            <a:off x="441873" y="1224319"/>
            <a:ext cx="8586390" cy="2809794"/>
            <a:chOff x="441873" y="1248390"/>
            <a:chExt cx="8586390" cy="2809794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829B675-B615-ED63-38C6-E35907ECBB9E}"/>
                </a:ext>
              </a:extLst>
            </p:cNvPr>
            <p:cNvGrpSpPr/>
            <p:nvPr/>
          </p:nvGrpSpPr>
          <p:grpSpPr>
            <a:xfrm>
              <a:off x="1366163" y="1248390"/>
              <a:ext cx="6860204" cy="1449226"/>
              <a:chOff x="618496" y="2704918"/>
              <a:chExt cx="6860204" cy="1449226"/>
            </a:xfrm>
          </p:grpSpPr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B4DAD3A8-B6EF-FD71-870C-D1FF93C16507}"/>
                  </a:ext>
                </a:extLst>
              </p:cNvPr>
              <p:cNvSpPr txBox="1"/>
              <p:nvPr/>
            </p:nvSpPr>
            <p:spPr>
              <a:xfrm>
                <a:off x="618496" y="2830705"/>
                <a:ext cx="1223412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8000" dirty="0">
                    <a:latin typeface="Grundschrift" panose="03010100010101010101" pitchFamily="66" charset="0"/>
                  </a:rPr>
                  <a:t>30</a:t>
                </a:r>
              </a:p>
            </p:txBody>
          </p:sp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0432CD37-1724-2C80-D537-6D978600C2F5}"/>
                  </a:ext>
                </a:extLst>
              </p:cNvPr>
              <p:cNvSpPr txBox="1"/>
              <p:nvPr/>
            </p:nvSpPr>
            <p:spPr>
              <a:xfrm>
                <a:off x="2480335" y="2704918"/>
                <a:ext cx="458780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8000" dirty="0">
                    <a:latin typeface="Grundschrift" panose="03010100010101010101" pitchFamily="66" charset="0"/>
                  </a:rPr>
                  <a:t>:</a:t>
                </a:r>
              </a:p>
            </p:txBody>
          </p:sp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CA4084B0-B658-84F6-ABB4-4345A04504D0}"/>
                  </a:ext>
                </a:extLst>
              </p:cNvPr>
              <p:cNvSpPr txBox="1"/>
              <p:nvPr/>
            </p:nvSpPr>
            <p:spPr>
              <a:xfrm>
                <a:off x="3850073" y="2787031"/>
                <a:ext cx="704040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8000" dirty="0">
                    <a:latin typeface="Grundschrift" panose="03010100010101010101" pitchFamily="66" charset="0"/>
                  </a:rPr>
                  <a:t>5</a:t>
                </a:r>
              </a:p>
            </p:txBody>
          </p:sp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D6A04C14-D35E-FCB2-59FD-5802F9694202}"/>
                  </a:ext>
                </a:extLst>
              </p:cNvPr>
              <p:cNvSpPr txBox="1"/>
              <p:nvPr/>
            </p:nvSpPr>
            <p:spPr>
              <a:xfrm>
                <a:off x="5451650" y="2774696"/>
                <a:ext cx="590226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8000" dirty="0">
                    <a:latin typeface="Grundschrift" panose="03010100010101010101" pitchFamily="66" charset="0"/>
                  </a:rPr>
                  <a:t>=</a:t>
                </a:r>
              </a:p>
            </p:txBody>
          </p:sp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C5757CAC-7F9E-A2FE-D1B1-E10823E07892}"/>
                  </a:ext>
                </a:extLst>
              </p:cNvPr>
              <p:cNvSpPr txBox="1"/>
              <p:nvPr/>
            </p:nvSpPr>
            <p:spPr>
              <a:xfrm>
                <a:off x="6774660" y="2724817"/>
                <a:ext cx="704040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8000" dirty="0">
                    <a:latin typeface="Grundschrift" panose="03010100010101010101" pitchFamily="66" charset="0"/>
                  </a:rPr>
                  <a:t>6</a:t>
                </a:r>
              </a:p>
            </p:txBody>
          </p:sp>
        </p:grpSp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2EDA8251-4A4D-442F-D185-42DEA0763F4A}"/>
                </a:ext>
              </a:extLst>
            </p:cNvPr>
            <p:cNvGrpSpPr/>
            <p:nvPr/>
          </p:nvGrpSpPr>
          <p:grpSpPr>
            <a:xfrm>
              <a:off x="441873" y="2936071"/>
              <a:ext cx="8586390" cy="1122113"/>
              <a:chOff x="443738" y="2936071"/>
              <a:chExt cx="8586390" cy="1122113"/>
            </a:xfrm>
          </p:grpSpPr>
          <p:grpSp>
            <p:nvGrpSpPr>
              <p:cNvPr id="6" name="Gruppieren 5">
                <a:extLst>
                  <a:ext uri="{FF2B5EF4-FFF2-40B4-BE49-F238E27FC236}">
                    <a16:creationId xmlns:a16="http://schemas.microsoft.com/office/drawing/2014/main" id="{78B42F99-CA38-5D89-70DF-4D76BD95AF6C}"/>
                  </a:ext>
                </a:extLst>
              </p:cNvPr>
              <p:cNvGrpSpPr/>
              <p:nvPr/>
            </p:nvGrpSpPr>
            <p:grpSpPr>
              <a:xfrm>
                <a:off x="443738" y="2936071"/>
                <a:ext cx="1973263" cy="1122113"/>
                <a:chOff x="7279570" y="3779689"/>
                <a:chExt cx="1381175" cy="1194340"/>
              </a:xfrm>
            </p:grpSpPr>
            <p:sp>
              <p:nvSpPr>
                <p:cNvPr id="15" name="Textfeld 14">
                  <a:extLst>
                    <a:ext uri="{FF2B5EF4-FFF2-40B4-BE49-F238E27FC236}">
                      <a16:creationId xmlns:a16="http://schemas.microsoft.com/office/drawing/2014/main" id="{70656AC2-BA4F-A06D-45D1-51E33DB7220F}"/>
                    </a:ext>
                  </a:extLst>
                </p:cNvPr>
                <p:cNvSpPr txBox="1"/>
                <p:nvPr/>
              </p:nvSpPr>
              <p:spPr>
                <a:xfrm>
                  <a:off x="7279570" y="3779689"/>
                  <a:ext cx="1381171" cy="43492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dirty="0">
                      <a:latin typeface="Comic Sans MS" panose="030F0902030302020204" pitchFamily="66" charset="0"/>
                    </a:rPr>
                    <a:t>der Dividend</a:t>
                  </a:r>
                  <a:endParaRPr lang="de-DE" dirty="0">
                    <a:solidFill>
                      <a:srgbClr val="00B267"/>
                    </a:solidFill>
                    <a:latin typeface="Comic Sans MS" panose="030F0902030302020204" pitchFamily="66" charset="0"/>
                  </a:endParaRPr>
                </a:p>
              </p:txBody>
            </p:sp>
            <p:sp>
              <p:nvSpPr>
                <p:cNvPr id="16" name="Textfeld 15">
                  <a:extLst>
                    <a:ext uri="{FF2B5EF4-FFF2-40B4-BE49-F238E27FC236}">
                      <a16:creationId xmlns:a16="http://schemas.microsoft.com/office/drawing/2014/main" id="{1F5743B8-34BB-3412-587B-17AD7F3CE360}"/>
                    </a:ext>
                  </a:extLst>
                </p:cNvPr>
                <p:cNvSpPr txBox="1"/>
                <p:nvPr/>
              </p:nvSpPr>
              <p:spPr>
                <a:xfrm>
                  <a:off x="7279574" y="4315497"/>
                  <a:ext cx="1381171" cy="658532"/>
                </a:xfrm>
                <a:prstGeom prst="roundRect">
                  <a:avLst>
                    <a:gd name="adj" fmla="val 1004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o-RO" dirty="0">
                      <a:latin typeface="Comic Sans MS" panose="030F0702030302020204" pitchFamily="66" charset="0"/>
                    </a:rPr>
                    <a:t>Deîmpărțitul</a:t>
                  </a:r>
                  <a:r>
                    <a:rPr lang="de-DE" sz="1400" dirty="0">
                      <a:latin typeface="Comic Sans MS" panose="030F0702030302020204" pitchFamily="66" charset="0"/>
                    </a:rPr>
                    <a:t>  </a:t>
                  </a:r>
                </a:p>
                <a:p>
                  <a:pPr algn="ctr"/>
                  <a:r>
                    <a:rPr lang="de-DE" sz="1400" dirty="0">
                      <a:solidFill>
                        <a:srgbClr val="9D9D9D"/>
                      </a:solidFill>
                      <a:latin typeface="Comic Sans MS" panose="030F0702030302020204" pitchFamily="66" charset="0"/>
                    </a:rPr>
                    <a:t>[</a:t>
                  </a:r>
                  <a:r>
                    <a:rPr lang="ro-RO" sz="1400" dirty="0">
                      <a:solidFill>
                        <a:srgbClr val="9D9D9D"/>
                      </a:solidFill>
                      <a:latin typeface="Comic Sans MS" panose="030F0702030302020204" pitchFamily="66" charset="0"/>
                    </a:rPr>
                    <a:t>deimpartzit</a:t>
                  </a:r>
                  <a:r>
                    <a:rPr lang="de-DE" sz="1400" dirty="0">
                      <a:solidFill>
                        <a:srgbClr val="9D9D9D"/>
                      </a:solidFill>
                      <a:latin typeface="Comic Sans MS" panose="030F0702030302020204" pitchFamily="66" charset="0"/>
                    </a:rPr>
                    <a:t>]</a:t>
                  </a:r>
                </a:p>
              </p:txBody>
            </p:sp>
          </p:grpSp>
          <p:grpSp>
            <p:nvGrpSpPr>
              <p:cNvPr id="7" name="Gruppieren 6">
                <a:extLst>
                  <a:ext uri="{FF2B5EF4-FFF2-40B4-BE49-F238E27FC236}">
                    <a16:creationId xmlns:a16="http://schemas.microsoft.com/office/drawing/2014/main" id="{CAE52E33-294C-51C1-25A1-6A39BF9D6C7B}"/>
                  </a:ext>
                </a:extLst>
              </p:cNvPr>
              <p:cNvGrpSpPr/>
              <p:nvPr/>
            </p:nvGrpSpPr>
            <p:grpSpPr>
              <a:xfrm>
                <a:off x="3719406" y="2936071"/>
                <a:ext cx="2104533" cy="1122112"/>
                <a:chOff x="7835599" y="3779686"/>
                <a:chExt cx="1473057" cy="1194338"/>
              </a:xfrm>
            </p:grpSpPr>
            <p:sp>
              <p:nvSpPr>
                <p:cNvPr id="11" name="Textfeld 10">
                  <a:extLst>
                    <a:ext uri="{FF2B5EF4-FFF2-40B4-BE49-F238E27FC236}">
                      <a16:creationId xmlns:a16="http://schemas.microsoft.com/office/drawing/2014/main" id="{49DB2A65-2975-1077-1EA8-D8D2BF0E43FF}"/>
                    </a:ext>
                  </a:extLst>
                </p:cNvPr>
                <p:cNvSpPr txBox="1"/>
                <p:nvPr/>
              </p:nvSpPr>
              <p:spPr>
                <a:xfrm>
                  <a:off x="7835599" y="3779686"/>
                  <a:ext cx="1473051" cy="434926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dirty="0">
                      <a:latin typeface="Comic Sans MS" panose="030F0902030302020204" pitchFamily="66" charset="0"/>
                    </a:rPr>
                    <a:t>der Divisor</a:t>
                  </a:r>
                  <a:endParaRPr lang="de-DE" dirty="0">
                    <a:solidFill>
                      <a:srgbClr val="00B267"/>
                    </a:solidFill>
                    <a:latin typeface="Comic Sans MS" panose="030F0902030302020204" pitchFamily="66" charset="0"/>
                  </a:endParaRPr>
                </a:p>
              </p:txBody>
            </p:sp>
            <p:sp>
              <p:nvSpPr>
                <p:cNvPr id="14" name="Textfeld 13">
                  <a:extLst>
                    <a:ext uri="{FF2B5EF4-FFF2-40B4-BE49-F238E27FC236}">
                      <a16:creationId xmlns:a16="http://schemas.microsoft.com/office/drawing/2014/main" id="{1AE40E06-4A9C-407C-BC8F-BD9DE047ED49}"/>
                    </a:ext>
                  </a:extLst>
                </p:cNvPr>
                <p:cNvSpPr txBox="1"/>
                <p:nvPr/>
              </p:nvSpPr>
              <p:spPr>
                <a:xfrm>
                  <a:off x="7835605" y="4315492"/>
                  <a:ext cx="1473051" cy="658532"/>
                </a:xfrm>
                <a:prstGeom prst="roundRect">
                  <a:avLst>
                    <a:gd name="adj" fmla="val 1004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o-RO" dirty="0">
                      <a:latin typeface="Comic Sans MS" panose="030F0702030302020204" pitchFamily="66" charset="0"/>
                    </a:rPr>
                    <a:t>Împărțitorul</a:t>
                  </a:r>
                  <a:r>
                    <a:rPr lang="de-DE" sz="1400" dirty="0">
                      <a:latin typeface="Comic Sans MS" panose="030F0702030302020204" pitchFamily="66" charset="0"/>
                    </a:rPr>
                    <a:t>  </a:t>
                  </a:r>
                </a:p>
                <a:p>
                  <a:pPr algn="ctr"/>
                  <a:r>
                    <a:rPr lang="de-DE" sz="1400" dirty="0">
                      <a:solidFill>
                        <a:srgbClr val="9D9D9D"/>
                      </a:solidFill>
                      <a:latin typeface="Comic Sans MS" panose="030F0702030302020204" pitchFamily="66" charset="0"/>
                    </a:rPr>
                    <a:t>[</a:t>
                  </a:r>
                  <a:r>
                    <a:rPr lang="ro-RO" sz="1400" dirty="0">
                      <a:solidFill>
                        <a:srgbClr val="9D9D9D"/>
                      </a:solidFill>
                      <a:latin typeface="Comic Sans MS" panose="030F0702030302020204" pitchFamily="66" charset="0"/>
                    </a:rPr>
                    <a:t>impartzitor</a:t>
                  </a:r>
                  <a:r>
                    <a:rPr lang="de-DE" sz="1400" dirty="0">
                      <a:solidFill>
                        <a:srgbClr val="9D9D9D"/>
                      </a:solidFill>
                      <a:latin typeface="Comic Sans MS" panose="030F0702030302020204" pitchFamily="66" charset="0"/>
                    </a:rPr>
                    <a:t>]</a:t>
                  </a:r>
                </a:p>
              </p:txBody>
            </p:sp>
          </p:grpSp>
          <p:grpSp>
            <p:nvGrpSpPr>
              <p:cNvPr id="8" name="Gruppieren 7">
                <a:extLst>
                  <a:ext uri="{FF2B5EF4-FFF2-40B4-BE49-F238E27FC236}">
                    <a16:creationId xmlns:a16="http://schemas.microsoft.com/office/drawing/2014/main" id="{B1519650-829B-0D77-D775-639957BF3E26}"/>
                  </a:ext>
                </a:extLst>
              </p:cNvPr>
              <p:cNvGrpSpPr/>
              <p:nvPr/>
            </p:nvGrpSpPr>
            <p:grpSpPr>
              <a:xfrm>
                <a:off x="6987856" y="2936071"/>
                <a:ext cx="2042272" cy="1122113"/>
                <a:chOff x="8346055" y="3779686"/>
                <a:chExt cx="1429477" cy="1194339"/>
              </a:xfrm>
            </p:grpSpPr>
            <p:sp>
              <p:nvSpPr>
                <p:cNvPr id="9" name="Textfeld 8">
                  <a:extLst>
                    <a:ext uri="{FF2B5EF4-FFF2-40B4-BE49-F238E27FC236}">
                      <a16:creationId xmlns:a16="http://schemas.microsoft.com/office/drawing/2014/main" id="{44DA271B-2CEF-71DF-E7A5-CCF9AD615DB3}"/>
                    </a:ext>
                  </a:extLst>
                </p:cNvPr>
                <p:cNvSpPr txBox="1"/>
                <p:nvPr/>
              </p:nvSpPr>
              <p:spPr>
                <a:xfrm>
                  <a:off x="8346055" y="3779686"/>
                  <a:ext cx="1429475" cy="434926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dirty="0">
                      <a:latin typeface="Comic Sans MS" panose="030F0902030302020204" pitchFamily="66" charset="0"/>
                    </a:rPr>
                    <a:t>der Quotient  </a:t>
                  </a:r>
                  <a:endParaRPr lang="de-DE" dirty="0">
                    <a:solidFill>
                      <a:srgbClr val="00B267"/>
                    </a:solidFill>
                    <a:latin typeface="Comic Sans MS" panose="030F0902030302020204" pitchFamily="66" charset="0"/>
                  </a:endParaRPr>
                </a:p>
              </p:txBody>
            </p:sp>
            <p:sp>
              <p:nvSpPr>
                <p:cNvPr id="10" name="Textfeld 9">
                  <a:extLst>
                    <a:ext uri="{FF2B5EF4-FFF2-40B4-BE49-F238E27FC236}">
                      <a16:creationId xmlns:a16="http://schemas.microsoft.com/office/drawing/2014/main" id="{41CB6498-78D5-F97A-03CB-E8C2F88642E4}"/>
                    </a:ext>
                  </a:extLst>
                </p:cNvPr>
                <p:cNvSpPr txBox="1"/>
                <p:nvPr/>
              </p:nvSpPr>
              <p:spPr>
                <a:xfrm>
                  <a:off x="8346058" y="4315493"/>
                  <a:ext cx="1429474" cy="658532"/>
                </a:xfrm>
                <a:prstGeom prst="roundRect">
                  <a:avLst>
                    <a:gd name="adj" fmla="val 1004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o-RO" dirty="0">
                      <a:latin typeface="Comic Sans MS" panose="030F0702030302020204" pitchFamily="66" charset="0"/>
                    </a:rPr>
                    <a:t>Câtul</a:t>
                  </a:r>
                  <a:r>
                    <a:rPr lang="de-DE" sz="1400" dirty="0">
                      <a:latin typeface="Comic Sans MS" panose="030F0702030302020204" pitchFamily="66" charset="0"/>
                    </a:rPr>
                    <a:t>   </a:t>
                  </a:r>
                </a:p>
                <a:p>
                  <a:pPr algn="ctr"/>
                  <a:r>
                    <a:rPr lang="de-DE" sz="1400" dirty="0">
                      <a:solidFill>
                        <a:srgbClr val="9D9D9D"/>
                      </a:solidFill>
                      <a:latin typeface="Comic Sans MS" panose="030F0702030302020204" pitchFamily="66" charset="0"/>
                    </a:rPr>
                    <a:t>[</a:t>
                  </a:r>
                  <a:r>
                    <a:rPr lang="ro-RO" sz="1400" dirty="0">
                      <a:solidFill>
                        <a:srgbClr val="9D9D9D"/>
                      </a:solidFill>
                      <a:latin typeface="Comic Sans MS" panose="030F0702030302020204" pitchFamily="66" charset="0"/>
                    </a:rPr>
                    <a:t>katul</a:t>
                  </a:r>
                  <a:r>
                    <a:rPr lang="de-DE" sz="1400" dirty="0">
                      <a:solidFill>
                        <a:srgbClr val="9D9D9D"/>
                      </a:solidFill>
                      <a:latin typeface="Comic Sans MS" panose="030F0702030302020204" pitchFamily="66" charset="0"/>
                    </a:rPr>
                    <a:t>]</a:t>
                  </a:r>
                </a:p>
              </p:txBody>
            </p:sp>
          </p:grpSp>
        </p:grpSp>
      </p:grpSp>
      <p:sp>
        <p:nvSpPr>
          <p:cNvPr id="23" name="Textfeld 22">
            <a:extLst>
              <a:ext uri="{FF2B5EF4-FFF2-40B4-BE49-F238E27FC236}">
                <a16:creationId xmlns:a16="http://schemas.microsoft.com/office/drawing/2014/main" id="{F91D1978-3C3A-8DF2-369E-46185CD6CA75}"/>
              </a:ext>
            </a:extLst>
          </p:cNvPr>
          <p:cNvSpPr txBox="1"/>
          <p:nvPr/>
        </p:nvSpPr>
        <p:spPr>
          <a:xfrm>
            <a:off x="1582722" y="4939971"/>
            <a:ext cx="2356502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</a:t>
            </a:r>
            <a:r>
              <a:rPr lang="de-DE" dirty="0" err="1">
                <a:latin typeface="Comic Sans MS" panose="030F0902030302020204" pitchFamily="66" charset="0"/>
              </a:rPr>
              <a:t>Geteiltzeichen</a:t>
            </a:r>
            <a:endParaRPr lang="de-DE" dirty="0">
              <a:latin typeface="Comic Sans MS" panose="030F0902030302020204" pitchFamily="66" charset="0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926449B1-42A9-4A4B-70D9-5E7F396CC5D5}"/>
              </a:ext>
            </a:extLst>
          </p:cNvPr>
          <p:cNvSpPr txBox="1"/>
          <p:nvPr/>
        </p:nvSpPr>
        <p:spPr>
          <a:xfrm>
            <a:off x="1586162" y="5443430"/>
            <a:ext cx="2356502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dirty="0">
                <a:latin typeface="Comic Sans MS" panose="030F0702030302020204" pitchFamily="66" charset="0"/>
              </a:rPr>
              <a:t>Semnul împărțit</a:t>
            </a:r>
            <a:endParaRPr lang="de-DE" dirty="0">
              <a:latin typeface="Comic Sans MS" panose="030F0702030302020204" pitchFamily="66" charset="0"/>
            </a:endParaRPr>
          </a:p>
          <a:p>
            <a:pPr algn="ctr"/>
            <a:r>
              <a:rPr lang="de-DE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[</a:t>
            </a:r>
            <a:r>
              <a:rPr lang="ro-RO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ssemnul impartzit</a:t>
            </a:r>
            <a:r>
              <a:rPr lang="de-DE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]</a:t>
            </a:r>
            <a:endParaRPr lang="uk-UA" sz="1400" dirty="0">
              <a:solidFill>
                <a:srgbClr val="9D9D9D"/>
              </a:solidFill>
              <a:latin typeface="Comic Sans MS" panose="030F0702030302020204" pitchFamily="66" charset="0"/>
            </a:endParaRPr>
          </a:p>
        </p:txBody>
      </p:sp>
      <p:pic>
        <p:nvPicPr>
          <p:cNvPr id="2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511D789-46B3-00BF-0823-07733DC9F0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130236" y="4954727"/>
            <a:ext cx="432000" cy="432000"/>
          </a:xfrm>
          <a:prstGeom prst="rect">
            <a:avLst/>
          </a:prstGeom>
        </p:spPr>
      </p:pic>
      <p:pic>
        <p:nvPicPr>
          <p:cNvPr id="2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B9F1F47-0168-53BB-B264-9F5962663F7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5940838" y="2942023"/>
            <a:ext cx="432000" cy="432000"/>
          </a:xfrm>
          <a:prstGeom prst="rect">
            <a:avLst/>
          </a:prstGeom>
        </p:spPr>
      </p:pic>
      <p:pic>
        <p:nvPicPr>
          <p:cNvPr id="2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02FE3CA-A6F2-4501-BA36-77BBB53D1DA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9117337" y="2953235"/>
            <a:ext cx="432000" cy="432000"/>
          </a:xfrm>
          <a:prstGeom prst="rect">
            <a:avLst/>
          </a:prstGeom>
        </p:spPr>
      </p:pic>
      <p:pic>
        <p:nvPicPr>
          <p:cNvPr id="2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336C98A1-F34E-3FEC-5DE7-68E56CE813C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2571681" y="2949969"/>
            <a:ext cx="432000" cy="432000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D99C064C-5E63-3E32-76E4-F9CD1A8697C3}"/>
              </a:ext>
            </a:extLst>
          </p:cNvPr>
          <p:cNvSpPr txBox="1"/>
          <p:nvPr/>
        </p:nvSpPr>
        <p:spPr>
          <a:xfrm>
            <a:off x="2384327" y="249014"/>
            <a:ext cx="3923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>
                <a:latin typeface="Comic Sans MS" panose="030F0702030302020204" pitchFamily="66" charset="0"/>
              </a:rPr>
              <a:t>Împărțirea</a:t>
            </a:r>
            <a:r>
              <a:rPr lang="de-DE" dirty="0"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rgbClr val="9D9D9D"/>
                </a:solidFill>
                <a:latin typeface="Comic Sans MS" panose="030F0702030302020204" pitchFamily="66" charset="0"/>
              </a:rPr>
              <a:t>[</a:t>
            </a:r>
            <a:r>
              <a:rPr lang="ro-RO" dirty="0">
                <a:solidFill>
                  <a:srgbClr val="9D9D9D"/>
                </a:solidFill>
                <a:latin typeface="Comic Sans MS" panose="030F0702030302020204" pitchFamily="66" charset="0"/>
              </a:rPr>
              <a:t>impartzirea</a:t>
            </a:r>
            <a:r>
              <a:rPr lang="de-DE" dirty="0">
                <a:solidFill>
                  <a:srgbClr val="9D9D9D"/>
                </a:solidFill>
                <a:latin typeface="Comic Sans MS" panose="030F0702030302020204" pitchFamily="66" charset="0"/>
              </a:rPr>
              <a:t>]</a:t>
            </a:r>
          </a:p>
        </p:txBody>
      </p:sp>
      <p:pic>
        <p:nvPicPr>
          <p:cNvPr id="3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E3A06A4-0904-B5D2-11AC-3677CEEBB8D7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874069" y="299846"/>
            <a:ext cx="360000" cy="360000"/>
          </a:xfrm>
          <a:prstGeom prst="rect">
            <a:avLst/>
          </a:prstGeom>
        </p:spPr>
      </p:pic>
      <p:sp>
        <p:nvSpPr>
          <p:cNvPr id="12" name="Abgerundetes Rechteck 11">
            <a:extLst>
              <a:ext uri="{FF2B5EF4-FFF2-40B4-BE49-F238E27FC236}">
                <a16:creationId xmlns:a16="http://schemas.microsoft.com/office/drawing/2014/main" id="{CEA147B4-D84B-A410-5A55-8DEB9046CFFA}"/>
              </a:ext>
            </a:extLst>
          </p:cNvPr>
          <p:cNvSpPr/>
          <p:nvPr/>
        </p:nvSpPr>
        <p:spPr>
          <a:xfrm>
            <a:off x="5108324" y="4781173"/>
            <a:ext cx="4315793" cy="1404000"/>
          </a:xfrm>
          <a:prstGeom prst="roundRect">
            <a:avLst>
              <a:gd name="adj" fmla="val 3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FF763A08-E2D1-413B-EBC3-69B2107186B6}"/>
              </a:ext>
            </a:extLst>
          </p:cNvPr>
          <p:cNvSpPr txBox="1"/>
          <p:nvPr/>
        </p:nvSpPr>
        <p:spPr>
          <a:xfrm>
            <a:off x="5344492" y="4818754"/>
            <a:ext cx="590226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sz="8000" dirty="0">
                <a:latin typeface="Grundschrift" panose="03010100010101010101" pitchFamily="66" charset="0"/>
              </a:rPr>
              <a:t>=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DDAC02B6-2525-1C14-DD65-36978B710E19}"/>
              </a:ext>
            </a:extLst>
          </p:cNvPr>
          <p:cNvSpPr txBox="1"/>
          <p:nvPr/>
        </p:nvSpPr>
        <p:spPr>
          <a:xfrm>
            <a:off x="6170881" y="4900334"/>
            <a:ext cx="2693913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Gleichheitszeichen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3CD6FF44-DEF9-2C81-B510-A8AC371872FD}"/>
              </a:ext>
            </a:extLst>
          </p:cNvPr>
          <p:cNvSpPr txBox="1"/>
          <p:nvPr/>
        </p:nvSpPr>
        <p:spPr>
          <a:xfrm>
            <a:off x="6170886" y="5411504"/>
            <a:ext cx="2693907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Semnul egal</a:t>
            </a: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[</a:t>
            </a: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ssemnul egal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]</a:t>
            </a:r>
            <a:endParaRPr kumimoji="0" lang="uk-UA" sz="1100" b="0" i="0" u="none" strike="noStrike" kern="1200" cap="none" spc="0" normalizeH="0" baseline="0" noProof="0" dirty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9D73D7F-5E51-AD55-F16B-AC7D7460E740}"/>
              </a:ext>
            </a:extLst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>
                  <p14:trim st="1264"/>
                </p14:media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8946455" y="4939971"/>
            <a:ext cx="432000" cy="432000"/>
          </a:xfrm>
          <a:prstGeom prst="rect">
            <a:avLst/>
          </a:prstGeom>
        </p:spPr>
      </p:pic>
      <p:pic>
        <p:nvPicPr>
          <p:cNvPr id="3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575DB1A-9CDF-502E-8B6D-916558D2BF6A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>
            <a:lum bright="70000" contrast="-70000"/>
          </a:blip>
          <a:stretch>
            <a:fillRect/>
          </a:stretch>
        </p:blipFill>
        <p:spPr>
          <a:xfrm>
            <a:off x="8928455" y="5520100"/>
            <a:ext cx="432000" cy="432000"/>
          </a:xfrm>
          <a:prstGeom prst="rect">
            <a:avLst/>
          </a:prstGeom>
        </p:spPr>
      </p:pic>
      <p:pic>
        <p:nvPicPr>
          <p:cNvPr id="4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751DA1D-2A85-0B2E-540A-4163694995CC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>
            <a:lum bright="70000" contrast="-70000"/>
          </a:blip>
          <a:stretch>
            <a:fillRect/>
          </a:stretch>
        </p:blipFill>
        <p:spPr>
          <a:xfrm>
            <a:off x="5711954" y="350679"/>
            <a:ext cx="360000" cy="360000"/>
          </a:xfrm>
          <a:prstGeom prst="rect">
            <a:avLst/>
          </a:prstGeom>
        </p:spPr>
      </p:pic>
      <p:pic>
        <p:nvPicPr>
          <p:cNvPr id="4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8A53B18-4968-8925-EBCF-0BB7F35467B4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6">
            <a:lum bright="70000" contrast="-70000"/>
          </a:blip>
          <a:stretch>
            <a:fillRect/>
          </a:stretch>
        </p:blipFill>
        <p:spPr>
          <a:xfrm>
            <a:off x="2571681" y="3544758"/>
            <a:ext cx="360000" cy="360000"/>
          </a:xfrm>
          <a:prstGeom prst="rect">
            <a:avLst/>
          </a:prstGeom>
        </p:spPr>
      </p:pic>
      <p:pic>
        <p:nvPicPr>
          <p:cNvPr id="4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AB1FB0D-76C4-96B2-DC5D-6A1908DB43E5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6">
            <a:lum bright="70000" contrast="-70000"/>
          </a:blip>
          <a:stretch>
            <a:fillRect/>
          </a:stretch>
        </p:blipFill>
        <p:spPr>
          <a:xfrm>
            <a:off x="5976838" y="3595856"/>
            <a:ext cx="360000" cy="360000"/>
          </a:xfrm>
          <a:prstGeom prst="rect">
            <a:avLst/>
          </a:prstGeom>
        </p:spPr>
      </p:pic>
      <p:pic>
        <p:nvPicPr>
          <p:cNvPr id="4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E5D5E82-A24B-11E4-F24C-785CDA605618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6">
            <a:lum bright="70000" contrast="-70000"/>
          </a:blip>
          <a:stretch>
            <a:fillRect/>
          </a:stretch>
        </p:blipFill>
        <p:spPr>
          <a:xfrm>
            <a:off x="9121617" y="3592626"/>
            <a:ext cx="360000" cy="360000"/>
          </a:xfrm>
          <a:prstGeom prst="rect">
            <a:avLst/>
          </a:prstGeom>
        </p:spPr>
      </p:pic>
      <p:pic>
        <p:nvPicPr>
          <p:cNvPr id="4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3645D63-B63A-3B03-CC4D-05EE53C6D5A3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6">
            <a:lum bright="70000" contrast="-70000"/>
          </a:blip>
          <a:stretch>
            <a:fillRect/>
          </a:stretch>
        </p:blipFill>
        <p:spPr>
          <a:xfrm>
            <a:off x="4130236" y="5598212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5584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DDD9381F-4AFB-D735-C014-24B97F66E5E9}"/>
              </a:ext>
            </a:extLst>
          </p:cNvPr>
          <p:cNvGrpSpPr/>
          <p:nvPr/>
        </p:nvGrpSpPr>
        <p:grpSpPr>
          <a:xfrm>
            <a:off x="2779359" y="1266718"/>
            <a:ext cx="4125816" cy="1132271"/>
            <a:chOff x="4056650" y="1064433"/>
            <a:chExt cx="4125816" cy="1132271"/>
          </a:xfrm>
        </p:grpSpPr>
        <p:sp>
          <p:nvSpPr>
            <p:cNvPr id="28" name="Abgerundetes Rechteck 27">
              <a:extLst>
                <a:ext uri="{FF2B5EF4-FFF2-40B4-BE49-F238E27FC236}">
                  <a16:creationId xmlns:a16="http://schemas.microsoft.com/office/drawing/2014/main" id="{01FB67D0-AE4B-FB6B-D7F8-40739EEC3DD4}"/>
                </a:ext>
              </a:extLst>
            </p:cNvPr>
            <p:cNvSpPr/>
            <p:nvPr/>
          </p:nvSpPr>
          <p:spPr>
            <a:xfrm>
              <a:off x="4056650" y="1064433"/>
              <a:ext cx="4125816" cy="1132271"/>
            </a:xfrm>
            <a:prstGeom prst="roundRect">
              <a:avLst>
                <a:gd name="adj" fmla="val 4438"/>
              </a:avLst>
            </a:prstGeom>
            <a:solidFill>
              <a:srgbClr val="D8E5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/>
            </a:p>
          </p:txBody>
        </p:sp>
        <p:grpSp>
          <p:nvGrpSpPr>
            <p:cNvPr id="49" name="Gruppieren 48">
              <a:extLst>
                <a:ext uri="{FF2B5EF4-FFF2-40B4-BE49-F238E27FC236}">
                  <a16:creationId xmlns:a16="http://schemas.microsoft.com/office/drawing/2014/main" id="{0F842E00-9D37-A6F7-9983-8BF8BFE2163A}"/>
                </a:ext>
              </a:extLst>
            </p:cNvPr>
            <p:cNvGrpSpPr/>
            <p:nvPr/>
          </p:nvGrpSpPr>
          <p:grpSpPr>
            <a:xfrm>
              <a:off x="4257138" y="1156568"/>
              <a:ext cx="3532792" cy="1040136"/>
              <a:chOff x="1394964" y="2794630"/>
              <a:chExt cx="3532792" cy="1040136"/>
            </a:xfrm>
          </p:grpSpPr>
          <p:sp>
            <p:nvSpPr>
              <p:cNvPr id="35" name="Textfeld 34">
                <a:extLst>
                  <a:ext uri="{FF2B5EF4-FFF2-40B4-BE49-F238E27FC236}">
                    <a16:creationId xmlns:a16="http://schemas.microsoft.com/office/drawing/2014/main" id="{6ACB7F1C-5BE0-D731-3036-4A35005F4D82}"/>
                  </a:ext>
                </a:extLst>
              </p:cNvPr>
              <p:cNvSpPr txBox="1"/>
              <p:nvPr/>
            </p:nvSpPr>
            <p:spPr>
              <a:xfrm>
                <a:off x="1394964" y="2911436"/>
                <a:ext cx="990976" cy="923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5400" dirty="0">
                    <a:latin typeface="Grundschrift" panose="03010100010101010101" pitchFamily="66" charset="0"/>
                  </a:rPr>
                  <a:t>30</a:t>
                </a:r>
                <a:endParaRPr lang="de-DE" sz="6600" dirty="0">
                  <a:latin typeface="Grundschrift" panose="03010100010101010101" pitchFamily="66" charset="0"/>
                </a:endParaRPr>
              </a:p>
            </p:txBody>
          </p:sp>
          <p:sp>
            <p:nvSpPr>
              <p:cNvPr id="71" name="Textfeld 70">
                <a:extLst>
                  <a:ext uri="{FF2B5EF4-FFF2-40B4-BE49-F238E27FC236}">
                    <a16:creationId xmlns:a16="http://schemas.microsoft.com/office/drawing/2014/main" id="{964D0EDA-1906-5D20-3389-6335F22B61BC}"/>
                  </a:ext>
                </a:extLst>
              </p:cNvPr>
              <p:cNvSpPr txBox="1"/>
              <p:nvPr/>
            </p:nvSpPr>
            <p:spPr>
              <a:xfrm>
                <a:off x="2515630" y="2794630"/>
                <a:ext cx="300083" cy="923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5400" dirty="0">
                    <a:latin typeface="Grundschrift" panose="03010100010101010101" pitchFamily="66" charset="0"/>
                  </a:rPr>
                  <a:t>:</a:t>
                </a:r>
                <a:endParaRPr lang="de-DE" sz="8000" dirty="0">
                  <a:latin typeface="Grundschrift" panose="03010100010101010101" pitchFamily="66" charset="0"/>
                </a:endParaRPr>
              </a:p>
            </p:txBody>
          </p:sp>
          <p:sp>
            <p:nvSpPr>
              <p:cNvPr id="73" name="Textfeld 72">
                <a:extLst>
                  <a:ext uri="{FF2B5EF4-FFF2-40B4-BE49-F238E27FC236}">
                    <a16:creationId xmlns:a16="http://schemas.microsoft.com/office/drawing/2014/main" id="{50FA0383-86E4-B52C-D536-77925A892A9E}"/>
                  </a:ext>
                </a:extLst>
              </p:cNvPr>
              <p:cNvSpPr txBox="1"/>
              <p:nvPr/>
            </p:nvSpPr>
            <p:spPr>
              <a:xfrm>
                <a:off x="3068594" y="2903753"/>
                <a:ext cx="538930" cy="923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5400" dirty="0">
                    <a:latin typeface="Grundschrift" panose="03010100010101010101" pitchFamily="66" charset="0"/>
                  </a:rPr>
                  <a:t>5</a:t>
                </a:r>
              </a:p>
            </p:txBody>
          </p:sp>
          <p:sp>
            <p:nvSpPr>
              <p:cNvPr id="74" name="Textfeld 73">
                <a:extLst>
                  <a:ext uri="{FF2B5EF4-FFF2-40B4-BE49-F238E27FC236}">
                    <a16:creationId xmlns:a16="http://schemas.microsoft.com/office/drawing/2014/main" id="{DB746B55-959C-C3CA-4E3E-16F228ADF162}"/>
                  </a:ext>
                </a:extLst>
              </p:cNvPr>
              <p:cNvSpPr txBox="1"/>
              <p:nvPr/>
            </p:nvSpPr>
            <p:spPr>
              <a:xfrm>
                <a:off x="3735885" y="2864080"/>
                <a:ext cx="458780" cy="923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5400" dirty="0">
                    <a:latin typeface="Grundschrift" panose="03010100010101010101" pitchFamily="66" charset="0"/>
                  </a:rPr>
                  <a:t>=</a:t>
                </a:r>
              </a:p>
            </p:txBody>
          </p:sp>
          <p:sp>
            <p:nvSpPr>
              <p:cNvPr id="75" name="Textfeld 74">
                <a:extLst>
                  <a:ext uri="{FF2B5EF4-FFF2-40B4-BE49-F238E27FC236}">
                    <a16:creationId xmlns:a16="http://schemas.microsoft.com/office/drawing/2014/main" id="{7891782A-E9AC-08DE-1B32-12C36EC22A02}"/>
                  </a:ext>
                </a:extLst>
              </p:cNvPr>
              <p:cNvSpPr txBox="1"/>
              <p:nvPr/>
            </p:nvSpPr>
            <p:spPr>
              <a:xfrm>
                <a:off x="4332720" y="2888052"/>
                <a:ext cx="595036" cy="923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5400" dirty="0">
                    <a:latin typeface="Grundschrift" panose="03010100010101010101" pitchFamily="66" charset="0"/>
                  </a:rPr>
                  <a:t>6</a:t>
                </a:r>
              </a:p>
            </p:txBody>
          </p:sp>
        </p:grpSp>
      </p:grpSp>
      <p:cxnSp>
        <p:nvCxnSpPr>
          <p:cNvPr id="149" name="Gerade Verbindung 148">
            <a:extLst>
              <a:ext uri="{FF2B5EF4-FFF2-40B4-BE49-F238E27FC236}">
                <a16:creationId xmlns:a16="http://schemas.microsoft.com/office/drawing/2014/main" id="{421166CA-9434-BB05-E3EF-2A9A8F5CFDA4}"/>
              </a:ext>
            </a:extLst>
          </p:cNvPr>
          <p:cNvCxnSpPr>
            <a:cxnSpLocks/>
          </p:cNvCxnSpPr>
          <p:nvPr/>
        </p:nvCxnSpPr>
        <p:spPr>
          <a:xfrm>
            <a:off x="632278" y="5081244"/>
            <a:ext cx="0" cy="1503557"/>
          </a:xfrm>
          <a:prstGeom prst="line">
            <a:avLst/>
          </a:prstGeom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feld 154">
            <a:extLst>
              <a:ext uri="{FF2B5EF4-FFF2-40B4-BE49-F238E27FC236}">
                <a16:creationId xmlns:a16="http://schemas.microsoft.com/office/drawing/2014/main" id="{FBC3BFBC-EE45-759E-92A5-F4D425227BD7}"/>
              </a:ext>
            </a:extLst>
          </p:cNvPr>
          <p:cNvSpPr txBox="1"/>
          <p:nvPr/>
        </p:nvSpPr>
        <p:spPr>
          <a:xfrm>
            <a:off x="1381601" y="2960616"/>
            <a:ext cx="3686419" cy="40862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30 durch 5 ist gleich 6.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CA8BF929-4FC1-1C29-183C-8CF0FB44B49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flipH="1">
            <a:off x="8327165" y="4802462"/>
            <a:ext cx="1456480" cy="1642770"/>
          </a:xfrm>
          <a:prstGeom prst="rect">
            <a:avLst/>
          </a:prstGeom>
        </p:spPr>
      </p:pic>
      <p:pic>
        <p:nvPicPr>
          <p:cNvPr id="31" name="Bild 15" descr="Junge 1 spricht.jpg">
            <a:extLst>
              <a:ext uri="{FF2B5EF4-FFF2-40B4-BE49-F238E27FC236}">
                <a16:creationId xmlns:a16="http://schemas.microsoft.com/office/drawing/2014/main" id="{2B3738C4-C605-F275-6521-855CF300730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7823" y="4611679"/>
            <a:ext cx="1434344" cy="1993417"/>
          </a:xfrm>
          <a:prstGeom prst="rect">
            <a:avLst/>
          </a:prstGeom>
        </p:spPr>
      </p:pic>
      <p:sp>
        <p:nvSpPr>
          <p:cNvPr id="152" name="Textfeld 151">
            <a:extLst>
              <a:ext uri="{FF2B5EF4-FFF2-40B4-BE49-F238E27FC236}">
                <a16:creationId xmlns:a16="http://schemas.microsoft.com/office/drawing/2014/main" id="{49C48CE9-3C43-2675-51DB-BE2B06827F02}"/>
              </a:ext>
            </a:extLst>
          </p:cNvPr>
          <p:cNvSpPr txBox="1"/>
          <p:nvPr/>
        </p:nvSpPr>
        <p:spPr>
          <a:xfrm>
            <a:off x="6101088" y="3149470"/>
            <a:ext cx="2423311" cy="40862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Ich dividiere…</a:t>
            </a: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C565114C-246F-5AB6-2789-4D05981758D8}"/>
              </a:ext>
            </a:extLst>
          </p:cNvPr>
          <p:cNvSpPr txBox="1"/>
          <p:nvPr/>
        </p:nvSpPr>
        <p:spPr>
          <a:xfrm>
            <a:off x="4791780" y="4900074"/>
            <a:ext cx="2504272" cy="40862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Quotient ist...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9B9BC71-48CA-EF34-86F8-8C2DDE9B4ED2}"/>
              </a:ext>
            </a:extLst>
          </p:cNvPr>
          <p:cNvSpPr txBox="1"/>
          <p:nvPr/>
        </p:nvSpPr>
        <p:spPr>
          <a:xfrm>
            <a:off x="5908064" y="3655047"/>
            <a:ext cx="3004149" cy="646986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702030302020204" pitchFamily="66" charset="0"/>
              </a:rPr>
              <a:t>„</a:t>
            </a:r>
            <a:r>
              <a:rPr lang="ro-RO" dirty="0">
                <a:latin typeface="Comic Sans MS" panose="030F0702030302020204" pitchFamily="66" charset="0"/>
              </a:rPr>
              <a:t>Eu împart</a:t>
            </a:r>
            <a:r>
              <a:rPr lang="de-DE" dirty="0">
                <a:latin typeface="Comic Sans MS" panose="030F0702030302020204" pitchFamily="66" charset="0"/>
              </a:rPr>
              <a:t>…“</a:t>
            </a:r>
          </a:p>
          <a:p>
            <a:pPr algn="ctr"/>
            <a:r>
              <a:rPr lang="de-DE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[</a:t>
            </a:r>
            <a:r>
              <a:rPr lang="ro-RO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Jeu impart</a:t>
            </a:r>
            <a:r>
              <a:rPr lang="de-DE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…]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ED9152A-0C95-3198-1B89-42F9915F1D00}"/>
              </a:ext>
            </a:extLst>
          </p:cNvPr>
          <p:cNvSpPr txBox="1"/>
          <p:nvPr/>
        </p:nvSpPr>
        <p:spPr>
          <a:xfrm>
            <a:off x="1642965" y="3453418"/>
            <a:ext cx="3148815" cy="885349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600" dirty="0"/>
              <a:t> </a:t>
            </a:r>
            <a:r>
              <a:rPr lang="de-DE" dirty="0">
                <a:latin typeface="Comic Sans MS" panose="030F0702030302020204" pitchFamily="66" charset="0"/>
              </a:rPr>
              <a:t>„30</a:t>
            </a:r>
            <a:r>
              <a:rPr lang="az-Cyrl-AZ" dirty="0">
                <a:latin typeface="Comic Sans MS" panose="030F0702030302020204" pitchFamily="66" charset="0"/>
              </a:rPr>
              <a:t> </a:t>
            </a:r>
            <a:r>
              <a:rPr lang="ro-RO" dirty="0">
                <a:latin typeface="Comic Sans MS" panose="030F0702030302020204" pitchFamily="66" charset="0"/>
              </a:rPr>
              <a:t>împărțit la </a:t>
            </a:r>
            <a:r>
              <a:rPr lang="az-Cyrl-AZ" dirty="0">
                <a:latin typeface="Comic Sans MS" panose="030F0702030302020204" pitchFamily="66" charset="0"/>
              </a:rPr>
              <a:t>5 </a:t>
            </a:r>
            <a:r>
              <a:rPr lang="ro-RO" dirty="0">
                <a:latin typeface="Comic Sans MS" panose="030F0702030302020204" pitchFamily="66" charset="0"/>
              </a:rPr>
              <a:t>egal</a:t>
            </a:r>
            <a:r>
              <a:rPr lang="az-Cyrl-AZ" dirty="0">
                <a:latin typeface="Comic Sans MS" panose="030F0702030302020204" pitchFamily="66" charset="0"/>
              </a:rPr>
              <a:t> </a:t>
            </a:r>
            <a:r>
              <a:rPr lang="de-DE" dirty="0">
                <a:latin typeface="Comic Sans MS" panose="030F0702030302020204" pitchFamily="66" charset="0"/>
              </a:rPr>
              <a:t>6.“</a:t>
            </a:r>
          </a:p>
          <a:p>
            <a:pPr algn="ctr"/>
            <a:r>
              <a:rPr lang="de-DE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[</a:t>
            </a:r>
            <a:r>
              <a:rPr lang="ro-RO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treisetsch impartzit la tschintschi egal schasse</a:t>
            </a:r>
            <a:r>
              <a:rPr lang="de-DE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.]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163FB0E-B706-27DF-995B-859508B6A968}"/>
              </a:ext>
            </a:extLst>
          </p:cNvPr>
          <p:cNvSpPr txBox="1"/>
          <p:nvPr/>
        </p:nvSpPr>
        <p:spPr>
          <a:xfrm>
            <a:off x="4744524" y="5383821"/>
            <a:ext cx="2551528" cy="646986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702030302020204" pitchFamily="66" charset="0"/>
              </a:rPr>
              <a:t>„</a:t>
            </a:r>
            <a:r>
              <a:rPr lang="ro-RO" dirty="0">
                <a:latin typeface="Comic Sans MS" panose="030F0702030302020204" pitchFamily="66" charset="0"/>
              </a:rPr>
              <a:t>Câtul este</a:t>
            </a:r>
            <a:r>
              <a:rPr lang="az-Cyrl-AZ" dirty="0">
                <a:latin typeface="Comic Sans MS" panose="030F0702030302020204" pitchFamily="66" charset="0"/>
              </a:rPr>
              <a:t>...</a:t>
            </a:r>
            <a:r>
              <a:rPr lang="de-DE" dirty="0">
                <a:latin typeface="Comic Sans MS" panose="030F0702030302020204" pitchFamily="66" charset="0"/>
              </a:rPr>
              <a:t>“</a:t>
            </a:r>
            <a:endParaRPr lang="az-Cyrl-AZ" dirty="0">
              <a:latin typeface="Comic Sans MS" panose="030F0702030302020204" pitchFamily="66" charset="0"/>
            </a:endParaRPr>
          </a:p>
          <a:p>
            <a:pPr algn="ctr"/>
            <a:r>
              <a:rPr lang="de-DE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[</a:t>
            </a:r>
            <a:r>
              <a:rPr lang="ro-RO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katul jesste</a:t>
            </a:r>
            <a:r>
              <a:rPr lang="de-DE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...]</a:t>
            </a:r>
          </a:p>
        </p:txBody>
      </p:sp>
      <p:pic>
        <p:nvPicPr>
          <p:cNvPr id="2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3369D57A-F977-D3A2-5E38-EE01767553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888020" y="2966450"/>
            <a:ext cx="360000" cy="360000"/>
          </a:xfrm>
          <a:prstGeom prst="rect">
            <a:avLst/>
          </a:prstGeom>
        </p:spPr>
      </p:pic>
      <p:pic>
        <p:nvPicPr>
          <p:cNvPr id="2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0DCD2CB-3440-C02B-35A2-B25AF3BAA44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246220" y="3173728"/>
            <a:ext cx="360000" cy="360000"/>
          </a:xfrm>
          <a:prstGeom prst="rect">
            <a:avLst/>
          </a:prstGeom>
        </p:spPr>
      </p:pic>
      <p:pic>
        <p:nvPicPr>
          <p:cNvPr id="2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B8A59F30-0082-D827-47C4-29957ECA31B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132744" y="4905310"/>
            <a:ext cx="360000" cy="360000"/>
          </a:xfrm>
          <a:prstGeom prst="rect">
            <a:avLst/>
          </a:prstGeom>
        </p:spPr>
      </p:pic>
      <p:sp>
        <p:nvSpPr>
          <p:cNvPr id="2" name="Abgerundete rechteckige Legende 1">
            <a:extLst>
              <a:ext uri="{FF2B5EF4-FFF2-40B4-BE49-F238E27FC236}">
                <a16:creationId xmlns:a16="http://schemas.microsoft.com/office/drawing/2014/main" id="{C51F0043-BE5C-8B3A-D8D5-028D8C3F41A1}"/>
              </a:ext>
            </a:extLst>
          </p:cNvPr>
          <p:cNvSpPr/>
          <p:nvPr/>
        </p:nvSpPr>
        <p:spPr>
          <a:xfrm>
            <a:off x="1623814" y="2819743"/>
            <a:ext cx="3840286" cy="1572363"/>
          </a:xfrm>
          <a:prstGeom prst="wedgeRoundRectCallout">
            <a:avLst>
              <a:gd name="adj1" fmla="val -34920"/>
              <a:gd name="adj2" fmla="val 70839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Abgerundete rechteckige Legende 2">
            <a:extLst>
              <a:ext uri="{FF2B5EF4-FFF2-40B4-BE49-F238E27FC236}">
                <a16:creationId xmlns:a16="http://schemas.microsoft.com/office/drawing/2014/main" id="{88955AE6-AC64-7836-5E59-8D1C80EAA4AA}"/>
              </a:ext>
            </a:extLst>
          </p:cNvPr>
          <p:cNvSpPr/>
          <p:nvPr/>
        </p:nvSpPr>
        <p:spPr>
          <a:xfrm flipH="1">
            <a:off x="6019267" y="3018165"/>
            <a:ext cx="2872967" cy="1352469"/>
          </a:xfrm>
          <a:prstGeom prst="wedgeRoundRectCallout">
            <a:avLst>
              <a:gd name="adj1" fmla="val -34920"/>
              <a:gd name="adj2" fmla="val 70839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Abgerundete rechteckige Legende 5">
            <a:extLst>
              <a:ext uri="{FF2B5EF4-FFF2-40B4-BE49-F238E27FC236}">
                <a16:creationId xmlns:a16="http://schemas.microsoft.com/office/drawing/2014/main" id="{4D1A4006-B50B-F436-C6B7-A5A4D310CB96}"/>
              </a:ext>
            </a:extLst>
          </p:cNvPr>
          <p:cNvSpPr/>
          <p:nvPr/>
        </p:nvSpPr>
        <p:spPr>
          <a:xfrm flipH="1">
            <a:off x="4649299" y="4753462"/>
            <a:ext cx="3004149" cy="1352469"/>
          </a:xfrm>
          <a:prstGeom prst="wedgeRoundRectCallout">
            <a:avLst>
              <a:gd name="adj1" fmla="val -61314"/>
              <a:gd name="adj2" fmla="val 18895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D1D861C-C4EA-5ED6-6B38-51DAE7CB76F3}"/>
              </a:ext>
            </a:extLst>
          </p:cNvPr>
          <p:cNvSpPr txBox="1"/>
          <p:nvPr/>
        </p:nvSpPr>
        <p:spPr>
          <a:xfrm>
            <a:off x="0" y="249014"/>
            <a:ext cx="3417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omic Sans MS" panose="030F0902030302020204" pitchFamily="66" charset="0"/>
              </a:rPr>
              <a:t>Die Division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09C7425-6F0D-3F15-5628-7CEC2DB731BC}"/>
              </a:ext>
            </a:extLst>
          </p:cNvPr>
          <p:cNvSpPr txBox="1"/>
          <p:nvPr/>
        </p:nvSpPr>
        <p:spPr>
          <a:xfrm>
            <a:off x="2384327" y="249014"/>
            <a:ext cx="3923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>
                <a:latin typeface="Comic Sans MS" panose="030F0702030302020204" pitchFamily="66" charset="0"/>
              </a:rPr>
              <a:t>Împărțirea</a:t>
            </a:r>
            <a:r>
              <a:rPr lang="de-DE" dirty="0"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rgbClr val="9D9D9D"/>
                </a:solidFill>
                <a:latin typeface="Comic Sans MS" panose="030F0702030302020204" pitchFamily="66" charset="0"/>
              </a:rPr>
              <a:t>[</a:t>
            </a:r>
            <a:r>
              <a:rPr lang="ro-RO" dirty="0">
                <a:solidFill>
                  <a:srgbClr val="9D9D9D"/>
                </a:solidFill>
                <a:latin typeface="Comic Sans MS" panose="030F0702030302020204" pitchFamily="66" charset="0"/>
              </a:rPr>
              <a:t>impartzirea</a:t>
            </a:r>
            <a:r>
              <a:rPr lang="de-DE" dirty="0">
                <a:solidFill>
                  <a:srgbClr val="9D9D9D"/>
                </a:solidFill>
                <a:latin typeface="Comic Sans MS" panose="030F0702030302020204" pitchFamily="66" charset="0"/>
              </a:rPr>
              <a:t>]</a:t>
            </a:r>
          </a:p>
        </p:txBody>
      </p:sp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B83AE36C-E824-5340-EF48-61B1C3270EF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874069" y="299846"/>
            <a:ext cx="360000" cy="3600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C253513-22FF-07D9-7AF1-3D923982162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>
            <a:lum bright="70000" contrast="-70000"/>
          </a:blip>
          <a:stretch>
            <a:fillRect/>
          </a:stretch>
        </p:blipFill>
        <p:spPr>
          <a:xfrm>
            <a:off x="5711954" y="350679"/>
            <a:ext cx="360000" cy="3600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19AEC1C-CBD9-8F04-4E5B-82996774CF7B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866308" y="3659775"/>
            <a:ext cx="396000" cy="3960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0846891-8F1B-D0C5-13BB-48E5E2198F4C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228220" y="3717363"/>
            <a:ext cx="396000" cy="3960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ECE0631-9A59-CDA3-F971-754D5E713DF2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132744" y="5516444"/>
            <a:ext cx="396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84374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494</Words>
  <Application>Microsoft Macintosh PowerPoint</Application>
  <PresentationFormat>A4-Papier (210 x 297 mm)</PresentationFormat>
  <Paragraphs>182</Paragraphs>
  <Slides>9</Slides>
  <Notes>0</Notes>
  <HiddenSlides>0</HiddenSlides>
  <MMClips>92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Calibri</vt:lpstr>
      <vt:lpstr>Comic Sans MS</vt:lpstr>
      <vt:lpstr>Grundschrift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Katrin Gruhn</cp:lastModifiedBy>
  <cp:revision>82</cp:revision>
  <cp:lastPrinted>2022-05-18T12:46:11Z</cp:lastPrinted>
  <dcterms:created xsi:type="dcterms:W3CDTF">2022-05-10T12:43:55Z</dcterms:created>
  <dcterms:modified xsi:type="dcterms:W3CDTF">2024-01-31T09:38:56Z</dcterms:modified>
</cp:coreProperties>
</file>