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5" r:id="rId1"/>
  </p:sldMasterIdLst>
  <p:notesMasterIdLst>
    <p:notesMasterId r:id="rId6"/>
  </p:notesMasterIdLst>
  <p:sldIdLst>
    <p:sldId id="297" r:id="rId2"/>
    <p:sldId id="298" r:id="rId3"/>
    <p:sldId id="299" r:id="rId4"/>
    <p:sldId id="300" r:id="rId5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847CEF3-A315-D91C-9A6C-647DB946BD79}" name="LaraMarie Weber" initials="LW" userId="S::laramarie.weber@study.tu-dortmund.de::34e40487-5302-46ae-8ad8-783e44663b58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1B7C0"/>
    <a:srgbClr val="DD4F53"/>
    <a:srgbClr val="D8E5E8"/>
    <a:srgbClr val="9D9D9D"/>
    <a:srgbClr val="317A85"/>
    <a:srgbClr val="C00000"/>
    <a:srgbClr val="000000"/>
    <a:srgbClr val="008B50"/>
    <a:srgbClr val="F1EEEE"/>
    <a:srgbClr val="ED91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05"/>
    <p:restoredTop sz="95859"/>
  </p:normalViewPr>
  <p:slideViewPr>
    <p:cSldViewPr snapToGrid="0" snapToObjects="1">
      <p:cViewPr varScale="1">
        <p:scale>
          <a:sx n="112" d="100"/>
          <a:sy n="112" d="100"/>
        </p:scale>
        <p:origin x="1248" y="200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commentAuthors" Target="commentAuthors.xml"/><Relationship Id="rId12" Type="http://schemas.microsoft.com/office/2018/10/relationships/authors" Target="author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CF2054-4460-E348-85D9-02C0275AE025}" type="datetimeFigureOut">
              <a:rPr lang="de-DE" smtClean="0"/>
              <a:t>05.09.23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35B6BB-B895-094E-91D3-BBFF3159E1C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992956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25C59-1096-0942-895A-E8F53EF273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228363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FF72774F-6681-DDBB-8C3B-A25917DAB056}"/>
              </a:ext>
            </a:extLst>
          </p:cNvPr>
          <p:cNvSpPr/>
          <p:nvPr userDrawn="1"/>
        </p:nvSpPr>
        <p:spPr>
          <a:xfrm>
            <a:off x="0" y="1"/>
            <a:ext cx="9906000" cy="873674"/>
          </a:xfrm>
          <a:prstGeom prst="rect">
            <a:avLst/>
          </a:prstGeom>
          <a:solidFill>
            <a:srgbClr val="317A85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E80F3B6-E7E1-F166-A6B0-F8E8B1A28C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837237" y="184753"/>
            <a:ext cx="1089244" cy="554633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7A5850E0-4C73-82E3-47DE-F77487540242}"/>
              </a:ext>
            </a:extLst>
          </p:cNvPr>
          <p:cNvSpPr txBox="1"/>
          <p:nvPr userDrawn="1"/>
        </p:nvSpPr>
        <p:spPr>
          <a:xfrm>
            <a:off x="8620116" y="542830"/>
            <a:ext cx="127014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dirty="0">
                <a:latin typeface="Arial" panose="020B0604020202020204" pitchFamily="34" charset="0"/>
                <a:cs typeface="Arial" panose="020B0604020202020204" pitchFamily="34" charset="0"/>
              </a:rPr>
              <a:t>PIKAS</a:t>
            </a:r>
            <a:r>
              <a:rPr lang="de-DE" sz="900" dirty="0">
                <a:solidFill>
                  <a:srgbClr val="317A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900" dirty="0" err="1">
                <a:solidFill>
                  <a:srgbClr val="317A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pikas.dzlm.de</a:t>
            </a:r>
            <a:endParaRPr lang="de-DE" sz="900" dirty="0">
              <a:solidFill>
                <a:srgbClr val="317A8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13846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141687-724A-BE4C-A3D1-5E05E40F5D0A}" type="datetimeFigureOut">
              <a:rPr lang="de-DE" smtClean="0"/>
              <a:t>05.09.23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225C59-1096-0942-895A-E8F53EF273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50214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37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4a"/><Relationship Id="rId13" Type="http://schemas.microsoft.com/office/2007/relationships/media" Target="../media/media7.m4a"/><Relationship Id="rId18" Type="http://schemas.openxmlformats.org/officeDocument/2006/relationships/audio" Target="../media/media9.m4a"/><Relationship Id="rId26" Type="http://schemas.openxmlformats.org/officeDocument/2006/relationships/image" Target="../media/image2.png"/><Relationship Id="rId3" Type="http://schemas.microsoft.com/office/2007/relationships/media" Target="../media/media2.m4a"/><Relationship Id="rId21" Type="http://schemas.microsoft.com/office/2007/relationships/media" Target="../media/media11.m4a"/><Relationship Id="rId7" Type="http://schemas.microsoft.com/office/2007/relationships/media" Target="../media/media4.m4a"/><Relationship Id="rId12" Type="http://schemas.openxmlformats.org/officeDocument/2006/relationships/audio" Target="../media/media6.m4a"/><Relationship Id="rId17" Type="http://schemas.microsoft.com/office/2007/relationships/media" Target="../media/media9.m4a"/><Relationship Id="rId25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6" Type="http://schemas.openxmlformats.org/officeDocument/2006/relationships/audio" Target="../media/media8.m4a"/><Relationship Id="rId20" Type="http://schemas.openxmlformats.org/officeDocument/2006/relationships/audio" Target="../media/media10.m4a"/><Relationship Id="rId29" Type="http://schemas.openxmlformats.org/officeDocument/2006/relationships/image" Target="../media/image5.png"/><Relationship Id="rId1" Type="http://schemas.microsoft.com/office/2007/relationships/media" Target="../media/media1.m4a"/><Relationship Id="rId6" Type="http://schemas.openxmlformats.org/officeDocument/2006/relationships/audio" Target="../media/media3.m4a"/><Relationship Id="rId11" Type="http://schemas.microsoft.com/office/2007/relationships/media" Target="../media/media6.m4a"/><Relationship Id="rId24" Type="http://schemas.openxmlformats.org/officeDocument/2006/relationships/audio" Target="../media/media12.m4a"/><Relationship Id="rId5" Type="http://schemas.microsoft.com/office/2007/relationships/media" Target="../media/media3.m4a"/><Relationship Id="rId15" Type="http://schemas.microsoft.com/office/2007/relationships/media" Target="../media/media8.m4a"/><Relationship Id="rId23" Type="http://schemas.microsoft.com/office/2007/relationships/media" Target="../media/media12.m4a"/><Relationship Id="rId28" Type="http://schemas.openxmlformats.org/officeDocument/2006/relationships/image" Target="../media/image4.png"/><Relationship Id="rId10" Type="http://schemas.openxmlformats.org/officeDocument/2006/relationships/audio" Target="../media/media5.m4a"/><Relationship Id="rId19" Type="http://schemas.microsoft.com/office/2007/relationships/media" Target="../media/media10.m4a"/><Relationship Id="rId4" Type="http://schemas.openxmlformats.org/officeDocument/2006/relationships/audio" Target="../media/media2.m4a"/><Relationship Id="rId9" Type="http://schemas.microsoft.com/office/2007/relationships/media" Target="../media/media5.m4a"/><Relationship Id="rId14" Type="http://schemas.openxmlformats.org/officeDocument/2006/relationships/audio" Target="../media/media7.m4a"/><Relationship Id="rId22" Type="http://schemas.openxmlformats.org/officeDocument/2006/relationships/audio" Target="../media/media11.m4a"/><Relationship Id="rId27" Type="http://schemas.openxmlformats.org/officeDocument/2006/relationships/image" Target="../media/image3.png"/><Relationship Id="rId30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16.m4a"/><Relationship Id="rId13" Type="http://schemas.microsoft.com/office/2007/relationships/media" Target="../media/media19.m4a"/><Relationship Id="rId18" Type="http://schemas.openxmlformats.org/officeDocument/2006/relationships/image" Target="../media/image2.png"/><Relationship Id="rId3" Type="http://schemas.microsoft.com/office/2007/relationships/media" Target="../media/media14.m4a"/><Relationship Id="rId21" Type="http://schemas.openxmlformats.org/officeDocument/2006/relationships/image" Target="../media/image9.png"/><Relationship Id="rId7" Type="http://schemas.microsoft.com/office/2007/relationships/media" Target="../media/media16.m4a"/><Relationship Id="rId12" Type="http://schemas.openxmlformats.org/officeDocument/2006/relationships/audio" Target="../media/media18.m4a"/><Relationship Id="rId17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6" Type="http://schemas.openxmlformats.org/officeDocument/2006/relationships/audio" Target="../media/media20.m4a"/><Relationship Id="rId20" Type="http://schemas.openxmlformats.org/officeDocument/2006/relationships/image" Target="../media/image8.png"/><Relationship Id="rId1" Type="http://schemas.microsoft.com/office/2007/relationships/media" Target="../media/media13.m4a"/><Relationship Id="rId6" Type="http://schemas.openxmlformats.org/officeDocument/2006/relationships/audio" Target="../media/media15.m4a"/><Relationship Id="rId11" Type="http://schemas.microsoft.com/office/2007/relationships/media" Target="../media/media18.m4a"/><Relationship Id="rId5" Type="http://schemas.microsoft.com/office/2007/relationships/media" Target="../media/media15.m4a"/><Relationship Id="rId15" Type="http://schemas.microsoft.com/office/2007/relationships/media" Target="../media/media20.m4a"/><Relationship Id="rId10" Type="http://schemas.openxmlformats.org/officeDocument/2006/relationships/audio" Target="../media/media17.m4a"/><Relationship Id="rId19" Type="http://schemas.openxmlformats.org/officeDocument/2006/relationships/image" Target="../media/image7.png"/><Relationship Id="rId4" Type="http://schemas.openxmlformats.org/officeDocument/2006/relationships/audio" Target="../media/media14.m4a"/><Relationship Id="rId9" Type="http://schemas.microsoft.com/office/2007/relationships/media" Target="../media/media17.m4a"/><Relationship Id="rId14" Type="http://schemas.openxmlformats.org/officeDocument/2006/relationships/audio" Target="../media/media19.m4a"/><Relationship Id="rId22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13" Type="http://schemas.microsoft.com/office/2007/relationships/media" Target="../media/media15.m4a"/><Relationship Id="rId18" Type="http://schemas.openxmlformats.org/officeDocument/2006/relationships/audio" Target="../media/media27.m4a"/><Relationship Id="rId26" Type="http://schemas.openxmlformats.org/officeDocument/2006/relationships/audio" Target="../media/media31.m4a"/><Relationship Id="rId21" Type="http://schemas.microsoft.com/office/2007/relationships/media" Target="../media/media29.m4a"/><Relationship Id="rId34" Type="http://schemas.openxmlformats.org/officeDocument/2006/relationships/image" Target="../media/image12.png"/><Relationship Id="rId7" Type="http://schemas.microsoft.com/office/2007/relationships/media" Target="../media/media24.m4a"/><Relationship Id="rId12" Type="http://schemas.openxmlformats.org/officeDocument/2006/relationships/audio" Target="../media/media26.m4a"/><Relationship Id="rId17" Type="http://schemas.microsoft.com/office/2007/relationships/media" Target="../media/media27.m4a"/><Relationship Id="rId25" Type="http://schemas.microsoft.com/office/2007/relationships/media" Target="../media/media31.m4a"/><Relationship Id="rId33" Type="http://schemas.openxmlformats.org/officeDocument/2006/relationships/image" Target="../media/image11.png"/><Relationship Id="rId2" Type="http://schemas.openxmlformats.org/officeDocument/2006/relationships/audio" Target="../media/media21.m4a"/><Relationship Id="rId16" Type="http://schemas.openxmlformats.org/officeDocument/2006/relationships/audio" Target="../media/media16.m4a"/><Relationship Id="rId20" Type="http://schemas.openxmlformats.org/officeDocument/2006/relationships/audio" Target="../media/media28.m4a"/><Relationship Id="rId29" Type="http://schemas.openxmlformats.org/officeDocument/2006/relationships/slideLayout" Target="../slideLayouts/slideLayout2.xml"/><Relationship Id="rId1" Type="http://schemas.microsoft.com/office/2007/relationships/media" Target="../media/media21.m4a"/><Relationship Id="rId6" Type="http://schemas.openxmlformats.org/officeDocument/2006/relationships/audio" Target="../media/media23.m4a"/><Relationship Id="rId11" Type="http://schemas.microsoft.com/office/2007/relationships/media" Target="../media/media26.m4a"/><Relationship Id="rId24" Type="http://schemas.openxmlformats.org/officeDocument/2006/relationships/audio" Target="../media/media30.m4a"/><Relationship Id="rId32" Type="http://schemas.openxmlformats.org/officeDocument/2006/relationships/image" Target="../media/image10.png"/><Relationship Id="rId37" Type="http://schemas.openxmlformats.org/officeDocument/2006/relationships/image" Target="../media/image6.png"/><Relationship Id="rId5" Type="http://schemas.microsoft.com/office/2007/relationships/media" Target="../media/media23.m4a"/><Relationship Id="rId15" Type="http://schemas.microsoft.com/office/2007/relationships/media" Target="../media/media16.m4a"/><Relationship Id="rId23" Type="http://schemas.microsoft.com/office/2007/relationships/media" Target="../media/media30.m4a"/><Relationship Id="rId28" Type="http://schemas.openxmlformats.org/officeDocument/2006/relationships/audio" Target="../media/media32.m4a"/><Relationship Id="rId36" Type="http://schemas.openxmlformats.org/officeDocument/2006/relationships/image" Target="../media/image4.png"/><Relationship Id="rId10" Type="http://schemas.openxmlformats.org/officeDocument/2006/relationships/audio" Target="../media/media25.m4a"/><Relationship Id="rId19" Type="http://schemas.microsoft.com/office/2007/relationships/media" Target="../media/media28.m4a"/><Relationship Id="rId31" Type="http://schemas.openxmlformats.org/officeDocument/2006/relationships/image" Target="../media/image5.png"/><Relationship Id="rId4" Type="http://schemas.openxmlformats.org/officeDocument/2006/relationships/audio" Target="../media/media22.m4a"/><Relationship Id="rId9" Type="http://schemas.microsoft.com/office/2007/relationships/media" Target="../media/media25.m4a"/><Relationship Id="rId14" Type="http://schemas.openxmlformats.org/officeDocument/2006/relationships/audio" Target="../media/media15.m4a"/><Relationship Id="rId22" Type="http://schemas.openxmlformats.org/officeDocument/2006/relationships/audio" Target="../media/media29.m4a"/><Relationship Id="rId27" Type="http://schemas.microsoft.com/office/2007/relationships/media" Target="../media/media32.m4a"/><Relationship Id="rId30" Type="http://schemas.openxmlformats.org/officeDocument/2006/relationships/image" Target="../media/image2.png"/><Relationship Id="rId35" Type="http://schemas.openxmlformats.org/officeDocument/2006/relationships/image" Target="../media/image13.png"/><Relationship Id="rId8" Type="http://schemas.openxmlformats.org/officeDocument/2006/relationships/audio" Target="../media/media24.m4a"/><Relationship Id="rId3" Type="http://schemas.microsoft.com/office/2007/relationships/media" Target="../media/media22.m4a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35.m4a"/><Relationship Id="rId13" Type="http://schemas.microsoft.com/office/2007/relationships/media" Target="../media/media16.m4a"/><Relationship Id="rId18" Type="http://schemas.openxmlformats.org/officeDocument/2006/relationships/audio" Target="../media/media39.m4a"/><Relationship Id="rId26" Type="http://schemas.openxmlformats.org/officeDocument/2006/relationships/image" Target="../media/image2.png"/><Relationship Id="rId3" Type="http://schemas.microsoft.com/office/2007/relationships/media" Target="../media/media33.m4a"/><Relationship Id="rId21" Type="http://schemas.microsoft.com/office/2007/relationships/media" Target="../media/media41.m4a"/><Relationship Id="rId7" Type="http://schemas.microsoft.com/office/2007/relationships/media" Target="../media/media35.m4a"/><Relationship Id="rId12" Type="http://schemas.openxmlformats.org/officeDocument/2006/relationships/audio" Target="../media/media37.m4a"/><Relationship Id="rId17" Type="http://schemas.microsoft.com/office/2007/relationships/media" Target="../media/media39.m4a"/><Relationship Id="rId25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6" Type="http://schemas.openxmlformats.org/officeDocument/2006/relationships/audio" Target="../media/media38.m4a"/><Relationship Id="rId20" Type="http://schemas.openxmlformats.org/officeDocument/2006/relationships/audio" Target="../media/media40.m4a"/><Relationship Id="rId29" Type="http://schemas.openxmlformats.org/officeDocument/2006/relationships/image" Target="../media/image16.png"/><Relationship Id="rId1" Type="http://schemas.microsoft.com/office/2007/relationships/media" Target="../media/media15.m4a"/><Relationship Id="rId6" Type="http://schemas.openxmlformats.org/officeDocument/2006/relationships/audio" Target="../media/media34.m4a"/><Relationship Id="rId11" Type="http://schemas.microsoft.com/office/2007/relationships/media" Target="../media/media37.m4a"/><Relationship Id="rId24" Type="http://schemas.openxmlformats.org/officeDocument/2006/relationships/audio" Target="../media/media42.m4a"/><Relationship Id="rId32" Type="http://schemas.openxmlformats.org/officeDocument/2006/relationships/image" Target="../media/image6.png"/><Relationship Id="rId5" Type="http://schemas.microsoft.com/office/2007/relationships/media" Target="../media/media34.m4a"/><Relationship Id="rId15" Type="http://schemas.microsoft.com/office/2007/relationships/media" Target="../media/media38.m4a"/><Relationship Id="rId23" Type="http://schemas.microsoft.com/office/2007/relationships/media" Target="../media/media42.m4a"/><Relationship Id="rId28" Type="http://schemas.openxmlformats.org/officeDocument/2006/relationships/image" Target="../media/image15.png"/><Relationship Id="rId10" Type="http://schemas.openxmlformats.org/officeDocument/2006/relationships/audio" Target="../media/media36.m4a"/><Relationship Id="rId19" Type="http://schemas.microsoft.com/office/2007/relationships/media" Target="../media/media40.m4a"/><Relationship Id="rId31" Type="http://schemas.openxmlformats.org/officeDocument/2006/relationships/image" Target="../media/image18.png"/><Relationship Id="rId4" Type="http://schemas.openxmlformats.org/officeDocument/2006/relationships/audio" Target="../media/media33.m4a"/><Relationship Id="rId9" Type="http://schemas.microsoft.com/office/2007/relationships/media" Target="../media/media36.m4a"/><Relationship Id="rId14" Type="http://schemas.openxmlformats.org/officeDocument/2006/relationships/audio" Target="../media/media16.m4a"/><Relationship Id="rId22" Type="http://schemas.openxmlformats.org/officeDocument/2006/relationships/audio" Target="../media/media41.m4a"/><Relationship Id="rId27" Type="http://schemas.openxmlformats.org/officeDocument/2006/relationships/image" Target="../media/image14.png"/><Relationship Id="rId30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Abgerundetes Rechteck 32">
            <a:extLst>
              <a:ext uri="{FF2B5EF4-FFF2-40B4-BE49-F238E27FC236}">
                <a16:creationId xmlns:a16="http://schemas.microsoft.com/office/drawing/2014/main" id="{079D1540-4595-A701-7E57-9AA8E52EED29}"/>
              </a:ext>
            </a:extLst>
          </p:cNvPr>
          <p:cNvSpPr/>
          <p:nvPr/>
        </p:nvSpPr>
        <p:spPr>
          <a:xfrm>
            <a:off x="3639697" y="3288478"/>
            <a:ext cx="2844000" cy="1345486"/>
          </a:xfrm>
          <a:prstGeom prst="roundRect">
            <a:avLst>
              <a:gd name="adj" fmla="val 6975"/>
            </a:avLst>
          </a:prstGeom>
          <a:solidFill>
            <a:srgbClr val="D8E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800" dirty="0"/>
          </a:p>
        </p:txBody>
      </p:sp>
      <p:sp>
        <p:nvSpPr>
          <p:cNvPr id="108" name="Abgerundetes Rechteck 107">
            <a:extLst>
              <a:ext uri="{FF2B5EF4-FFF2-40B4-BE49-F238E27FC236}">
                <a16:creationId xmlns:a16="http://schemas.microsoft.com/office/drawing/2014/main" id="{573359B8-696C-65CE-6E28-E7F0892D0BBA}"/>
              </a:ext>
            </a:extLst>
          </p:cNvPr>
          <p:cNvSpPr/>
          <p:nvPr/>
        </p:nvSpPr>
        <p:spPr>
          <a:xfrm>
            <a:off x="448437" y="3305151"/>
            <a:ext cx="2844000" cy="1345486"/>
          </a:xfrm>
          <a:prstGeom prst="roundRect">
            <a:avLst>
              <a:gd name="adj" fmla="val 6975"/>
            </a:avLst>
          </a:prstGeom>
          <a:solidFill>
            <a:srgbClr val="D8E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800" dirty="0"/>
          </a:p>
        </p:txBody>
      </p:sp>
      <p:sp>
        <p:nvSpPr>
          <p:cNvPr id="34" name="Abgerundetes Rechteck 33">
            <a:extLst>
              <a:ext uri="{FF2B5EF4-FFF2-40B4-BE49-F238E27FC236}">
                <a16:creationId xmlns:a16="http://schemas.microsoft.com/office/drawing/2014/main" id="{0D176DFC-5A65-7D1C-DB3F-B06F9E93484A}"/>
              </a:ext>
            </a:extLst>
          </p:cNvPr>
          <p:cNvSpPr/>
          <p:nvPr/>
        </p:nvSpPr>
        <p:spPr>
          <a:xfrm>
            <a:off x="6689773" y="3305151"/>
            <a:ext cx="2844000" cy="1345486"/>
          </a:xfrm>
          <a:prstGeom prst="roundRect">
            <a:avLst>
              <a:gd name="adj" fmla="val 6975"/>
            </a:avLst>
          </a:prstGeom>
          <a:solidFill>
            <a:srgbClr val="D8E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800" dirty="0"/>
          </a:p>
        </p:txBody>
      </p:sp>
      <p:sp>
        <p:nvSpPr>
          <p:cNvPr id="40" name="Abgerundetes Rechteck 39">
            <a:extLst>
              <a:ext uri="{FF2B5EF4-FFF2-40B4-BE49-F238E27FC236}">
                <a16:creationId xmlns:a16="http://schemas.microsoft.com/office/drawing/2014/main" id="{80029249-8F50-4AE7-87E4-95087A832FBE}"/>
              </a:ext>
            </a:extLst>
          </p:cNvPr>
          <p:cNvSpPr/>
          <p:nvPr/>
        </p:nvSpPr>
        <p:spPr>
          <a:xfrm>
            <a:off x="432393" y="4825820"/>
            <a:ext cx="4497612" cy="1459234"/>
          </a:xfrm>
          <a:prstGeom prst="roundRect">
            <a:avLst>
              <a:gd name="adj" fmla="val 6975"/>
            </a:avLst>
          </a:prstGeom>
          <a:solidFill>
            <a:srgbClr val="D8E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800" dirty="0"/>
          </a:p>
        </p:txBody>
      </p:sp>
      <p:sp>
        <p:nvSpPr>
          <p:cNvPr id="41" name="Abgerundetes Rechteck 40">
            <a:extLst>
              <a:ext uri="{FF2B5EF4-FFF2-40B4-BE49-F238E27FC236}">
                <a16:creationId xmlns:a16="http://schemas.microsoft.com/office/drawing/2014/main" id="{22571D87-BC2F-2C9B-C297-B4D6471CA2A3}"/>
              </a:ext>
            </a:extLst>
          </p:cNvPr>
          <p:cNvSpPr/>
          <p:nvPr/>
        </p:nvSpPr>
        <p:spPr>
          <a:xfrm>
            <a:off x="5036161" y="4831775"/>
            <a:ext cx="4497612" cy="1459234"/>
          </a:xfrm>
          <a:prstGeom prst="roundRect">
            <a:avLst>
              <a:gd name="adj" fmla="val 6975"/>
            </a:avLst>
          </a:prstGeom>
          <a:solidFill>
            <a:srgbClr val="D8E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800" dirty="0"/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D5705FD6-973D-750A-15F7-15B41DF2EFE6}"/>
              </a:ext>
            </a:extLst>
          </p:cNvPr>
          <p:cNvSpPr txBox="1"/>
          <p:nvPr/>
        </p:nvSpPr>
        <p:spPr>
          <a:xfrm>
            <a:off x="669506" y="3869214"/>
            <a:ext cx="1971071" cy="618708"/>
          </a:xfrm>
          <a:prstGeom prst="roundRect">
            <a:avLst>
              <a:gd name="adj" fmla="val 10040"/>
            </a:avLst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o-RO" altLang="de-DE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tona</a:t>
            </a:r>
            <a:endParaRPr lang="de-DE" altLang="de-DE" dirty="0">
              <a:latin typeface="Comic Sans MS" panose="030F0702030302020204" pitchFamily="66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de-DE" altLang="de-DE" sz="1400" dirty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ro-RO" altLang="de-DE" sz="1400" dirty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tona</a:t>
            </a:r>
            <a:r>
              <a:rPr lang="de-DE" altLang="de-DE" sz="1400" dirty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]</a:t>
            </a:r>
            <a:endParaRPr lang="de-DE" altLang="de-DE" sz="1400" dirty="0">
              <a:solidFill>
                <a:schemeClr val="bg1">
                  <a:lumMod val="65000"/>
                </a:schemeClr>
              </a:solidFill>
              <a:latin typeface="Comic Sans MS" panose="030F0702030302020204" pitchFamily="66" charset="0"/>
              <a:cs typeface="Calibri" panose="020F0502020204030204" pitchFamily="34" charset="0"/>
            </a:endParaRP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D222A60C-8F38-ED06-E855-1E986B7E677C}"/>
              </a:ext>
            </a:extLst>
          </p:cNvPr>
          <p:cNvSpPr/>
          <p:nvPr/>
        </p:nvSpPr>
        <p:spPr>
          <a:xfrm>
            <a:off x="144000" y="144000"/>
            <a:ext cx="3918813" cy="54795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308" rtlCol="0" anchor="ctr"/>
          <a:lstStyle/>
          <a:p>
            <a:r>
              <a:rPr lang="de-DE" sz="2400" dirty="0">
                <a:solidFill>
                  <a:schemeClr val="tx1"/>
                </a:solidFill>
                <a:latin typeface="Comic Sans MS" panose="030F0902030302020204" pitchFamily="66" charset="0"/>
              </a:rPr>
              <a:t>Gewichtseinheiten</a:t>
            </a:r>
            <a:r>
              <a:rPr lang="de-DE" sz="3200" dirty="0">
                <a:solidFill>
                  <a:schemeClr val="tx1"/>
                </a:solidFill>
                <a:latin typeface="Comic Sans MS" panose="030F0902030302020204" pitchFamily="66" charset="0"/>
              </a:rPr>
              <a:t> 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7C72D094-6225-2C24-FA6F-ED4F31D53C19}"/>
              </a:ext>
            </a:extLst>
          </p:cNvPr>
          <p:cNvSpPr txBox="1"/>
          <p:nvPr/>
        </p:nvSpPr>
        <p:spPr>
          <a:xfrm>
            <a:off x="599866" y="4996865"/>
            <a:ext cx="3652329" cy="40862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lIns="0" rIns="0" rtlCol="0">
            <a:spAutoFit/>
          </a:bodyPr>
          <a:lstStyle/>
          <a:p>
            <a:pPr algn="ctr"/>
            <a:r>
              <a:rPr lang="de-DE" dirty="0">
                <a:latin typeface="Comic Sans MS" panose="030F0902030302020204" pitchFamily="66" charset="0"/>
              </a:rPr>
              <a:t>Eine Tonne hat 1000 Kilogramm. 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319E73A8-D17D-1D46-0989-C917B340FF12}"/>
              </a:ext>
            </a:extLst>
          </p:cNvPr>
          <p:cNvSpPr txBox="1"/>
          <p:nvPr/>
        </p:nvSpPr>
        <p:spPr>
          <a:xfrm>
            <a:off x="5175248" y="5034864"/>
            <a:ext cx="3652329" cy="40862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lIns="0" rIns="0" rtlCol="0">
            <a:spAutoFit/>
          </a:bodyPr>
          <a:lstStyle/>
          <a:p>
            <a:pPr algn="ctr"/>
            <a:r>
              <a:rPr lang="de-DE" dirty="0">
                <a:latin typeface="Comic Sans MS" panose="030F0902030302020204" pitchFamily="66" charset="0"/>
              </a:rPr>
              <a:t>Ein Kilogramm hat 1000 Gramm. 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BD217DD9-C7E6-06B3-438D-FA3E57582F29}"/>
              </a:ext>
            </a:extLst>
          </p:cNvPr>
          <p:cNvSpPr txBox="1"/>
          <p:nvPr/>
        </p:nvSpPr>
        <p:spPr>
          <a:xfrm>
            <a:off x="3861331" y="3402679"/>
            <a:ext cx="1971071" cy="35754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500" dirty="0">
                <a:latin typeface="Comic Sans MS" panose="030F0902030302020204" pitchFamily="66" charset="0"/>
              </a:rPr>
              <a:t>das Kilogramm (kg)</a:t>
            </a: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F84A17A2-8DAB-E2D5-3C74-B8AD365B02B3}"/>
              </a:ext>
            </a:extLst>
          </p:cNvPr>
          <p:cNvSpPr txBox="1"/>
          <p:nvPr/>
        </p:nvSpPr>
        <p:spPr>
          <a:xfrm>
            <a:off x="669506" y="3419352"/>
            <a:ext cx="1971071" cy="37457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600" dirty="0">
                <a:latin typeface="Comic Sans MS" panose="030F0902030302020204" pitchFamily="66" charset="0"/>
              </a:rPr>
              <a:t>die Tonne (t)</a:t>
            </a:r>
            <a:endParaRPr lang="de-DE" dirty="0">
              <a:latin typeface="Comic Sans MS" panose="030F0902030302020204" pitchFamily="66" charset="0"/>
            </a:endParaRPr>
          </a:p>
        </p:txBody>
      </p:sp>
      <p:sp>
        <p:nvSpPr>
          <p:cNvPr id="38" name="Textfeld 37">
            <a:extLst>
              <a:ext uri="{FF2B5EF4-FFF2-40B4-BE49-F238E27FC236}">
                <a16:creationId xmlns:a16="http://schemas.microsoft.com/office/drawing/2014/main" id="{76388489-FB5F-C001-72E1-B6D0BB35A38E}"/>
              </a:ext>
            </a:extLst>
          </p:cNvPr>
          <p:cNvSpPr txBox="1"/>
          <p:nvPr/>
        </p:nvSpPr>
        <p:spPr>
          <a:xfrm>
            <a:off x="6919485" y="3419352"/>
            <a:ext cx="1971071" cy="37457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600" dirty="0">
                <a:latin typeface="Comic Sans MS" panose="030F0902030302020204" pitchFamily="66" charset="0"/>
              </a:rPr>
              <a:t>das Gramm (</a:t>
            </a:r>
            <a:r>
              <a:rPr lang="de-DE" sz="1600" dirty="0" err="1">
                <a:latin typeface="Comic Sans MS" panose="030F0902030302020204" pitchFamily="66" charset="0"/>
              </a:rPr>
              <a:t>g</a:t>
            </a:r>
            <a:r>
              <a:rPr lang="de-DE" sz="1600" dirty="0">
                <a:latin typeface="Comic Sans MS" panose="030F0902030302020204" pitchFamily="66" charset="0"/>
              </a:rPr>
              <a:t>)</a:t>
            </a:r>
            <a:endParaRPr lang="de-DE" dirty="0">
              <a:latin typeface="Comic Sans MS" panose="030F0902030302020204" pitchFamily="66" charset="0"/>
            </a:endParaRPr>
          </a:p>
        </p:txBody>
      </p:sp>
      <p:pic>
        <p:nvPicPr>
          <p:cNvPr id="42" name="Audio Recording 16.01.2023, 11:28:29">
            <a:hlinkClick r:id="" action="ppaction://media"/>
            <a:extLst>
              <a:ext uri="{FF2B5EF4-FFF2-40B4-BE49-F238E27FC236}">
                <a16:creationId xmlns:a16="http://schemas.microsoft.com/office/drawing/2014/main" id="{58AAEAFC-99C1-EE7C-B0A1-676E48FDE1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879556" y="236971"/>
            <a:ext cx="468000" cy="468000"/>
          </a:xfrm>
          <a:prstGeom prst="rect">
            <a:avLst/>
          </a:prstGeom>
        </p:spPr>
      </p:pic>
      <p:pic>
        <p:nvPicPr>
          <p:cNvPr id="43" name="Audio Recording 16.01.2023, 11:28:53">
            <a:hlinkClick r:id="" action="ppaction://media"/>
            <a:extLst>
              <a:ext uri="{FF2B5EF4-FFF2-40B4-BE49-F238E27FC236}">
                <a16:creationId xmlns:a16="http://schemas.microsoft.com/office/drawing/2014/main" id="{FEDEC247-76AE-F0D6-E96A-0D5146A9EAF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6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866661" y="3334622"/>
            <a:ext cx="468000" cy="468000"/>
          </a:xfrm>
          <a:prstGeom prst="rect">
            <a:avLst/>
          </a:prstGeom>
        </p:spPr>
      </p:pic>
      <p:pic>
        <p:nvPicPr>
          <p:cNvPr id="44" name="Audio Recording 16.01.2023, 11:29:38">
            <a:hlinkClick r:id="" action="ppaction://media"/>
            <a:extLst>
              <a:ext uri="{FF2B5EF4-FFF2-40B4-BE49-F238E27FC236}">
                <a16:creationId xmlns:a16="http://schemas.microsoft.com/office/drawing/2014/main" id="{0A7757E5-E5ED-FD13-2C18-5235A2908C4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6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946134" y="3364124"/>
            <a:ext cx="468000" cy="468000"/>
          </a:xfrm>
          <a:prstGeom prst="rect">
            <a:avLst/>
          </a:prstGeom>
        </p:spPr>
      </p:pic>
      <p:pic>
        <p:nvPicPr>
          <p:cNvPr id="45" name="Audio Recording 16.01.2023, 11:30:03">
            <a:hlinkClick r:id="" action="ppaction://media"/>
            <a:extLst>
              <a:ext uri="{FF2B5EF4-FFF2-40B4-BE49-F238E27FC236}">
                <a16:creationId xmlns:a16="http://schemas.microsoft.com/office/drawing/2014/main" id="{EB655213-7836-B3EC-A5A3-6AAC3D4AFADD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6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329965" y="4977036"/>
            <a:ext cx="468000" cy="468000"/>
          </a:xfrm>
          <a:prstGeom prst="rect">
            <a:avLst/>
          </a:prstGeom>
        </p:spPr>
      </p:pic>
      <p:pic>
        <p:nvPicPr>
          <p:cNvPr id="46" name="Audio Recording 16.01.2023, 11:30:13">
            <a:hlinkClick r:id="" action="ppaction://media"/>
            <a:extLst>
              <a:ext uri="{FF2B5EF4-FFF2-40B4-BE49-F238E27FC236}">
                <a16:creationId xmlns:a16="http://schemas.microsoft.com/office/drawing/2014/main" id="{7F05C4B3-06EF-17D0-EBA2-0E9091A19C95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6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990080" y="5006511"/>
            <a:ext cx="468000" cy="468000"/>
          </a:xfrm>
          <a:prstGeom prst="rect">
            <a:avLst/>
          </a:prstGeom>
        </p:spPr>
      </p:pic>
      <p:pic>
        <p:nvPicPr>
          <p:cNvPr id="47" name="Grafik 46">
            <a:extLst>
              <a:ext uri="{FF2B5EF4-FFF2-40B4-BE49-F238E27FC236}">
                <a16:creationId xmlns:a16="http://schemas.microsoft.com/office/drawing/2014/main" id="{B6D155AE-85F5-578D-2880-1F1AF8E0DF12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273196" y="1893395"/>
            <a:ext cx="3368798" cy="1208374"/>
          </a:xfrm>
          <a:prstGeom prst="rect">
            <a:avLst/>
          </a:prstGeom>
        </p:spPr>
      </p:pic>
      <p:pic>
        <p:nvPicPr>
          <p:cNvPr id="48" name="Grafik 47">
            <a:extLst>
              <a:ext uri="{FF2B5EF4-FFF2-40B4-BE49-F238E27FC236}">
                <a16:creationId xmlns:a16="http://schemas.microsoft.com/office/drawing/2014/main" id="{44055CD2-9673-1041-05AC-2BA389BC22F2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4459611" y="1456283"/>
            <a:ext cx="1024492" cy="1707487"/>
          </a:xfrm>
          <a:prstGeom prst="rect">
            <a:avLst/>
          </a:prstGeom>
        </p:spPr>
      </p:pic>
      <p:pic>
        <p:nvPicPr>
          <p:cNvPr id="51" name="Grafik 50">
            <a:extLst>
              <a:ext uri="{FF2B5EF4-FFF2-40B4-BE49-F238E27FC236}">
                <a16:creationId xmlns:a16="http://schemas.microsoft.com/office/drawing/2014/main" id="{21950713-8354-39E0-0C12-8C860C11D520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 rot="4400792">
            <a:off x="7783738" y="1988771"/>
            <a:ext cx="259382" cy="991756"/>
          </a:xfrm>
          <a:prstGeom prst="rect">
            <a:avLst/>
          </a:prstGeom>
        </p:spPr>
      </p:pic>
      <p:pic>
        <p:nvPicPr>
          <p:cNvPr id="55" name="Audio Recording 16.01.2023, 11:28:45">
            <a:hlinkClick r:id="" action="ppaction://media"/>
            <a:extLst>
              <a:ext uri="{FF2B5EF4-FFF2-40B4-BE49-F238E27FC236}">
                <a16:creationId xmlns:a16="http://schemas.microsoft.com/office/drawing/2014/main" id="{A1DE5069-9569-0BF1-A16C-EE19E43C5132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6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713677" y="3376185"/>
            <a:ext cx="468000" cy="468000"/>
          </a:xfrm>
          <a:prstGeom prst="rect">
            <a:avLst/>
          </a:prstGeom>
        </p:spPr>
      </p:pic>
      <p:sp>
        <p:nvSpPr>
          <p:cNvPr id="57" name="Textfeld 56">
            <a:extLst>
              <a:ext uri="{FF2B5EF4-FFF2-40B4-BE49-F238E27FC236}">
                <a16:creationId xmlns:a16="http://schemas.microsoft.com/office/drawing/2014/main" id="{0A1E1003-23F4-A047-F490-87F10EEB581B}"/>
              </a:ext>
            </a:extLst>
          </p:cNvPr>
          <p:cNvSpPr txBox="1"/>
          <p:nvPr/>
        </p:nvSpPr>
        <p:spPr>
          <a:xfrm>
            <a:off x="3861330" y="3854355"/>
            <a:ext cx="1971071" cy="618708"/>
          </a:xfrm>
          <a:prstGeom prst="roundRect">
            <a:avLst>
              <a:gd name="adj" fmla="val 10040"/>
            </a:avLst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o-RO" altLang="de-DE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kilogramul</a:t>
            </a:r>
            <a:endParaRPr lang="de-DE" altLang="de-DE" dirty="0">
              <a:latin typeface="Comic Sans MS" panose="030F0702030302020204" pitchFamily="66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de-DE" altLang="de-DE" sz="1400" dirty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ro-RO" altLang="de-DE" sz="1400" dirty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kilogramul</a:t>
            </a:r>
            <a:r>
              <a:rPr lang="de-DE" altLang="de-DE" sz="1400" dirty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]</a:t>
            </a:r>
            <a:endParaRPr lang="de-DE" altLang="de-DE" sz="1400" dirty="0">
              <a:solidFill>
                <a:schemeClr val="bg1">
                  <a:lumMod val="65000"/>
                </a:schemeClr>
              </a:solidFill>
              <a:latin typeface="Comic Sans MS" panose="030F0702030302020204" pitchFamily="66" charset="0"/>
              <a:cs typeface="Calibri" panose="020F0502020204030204" pitchFamily="34" charset="0"/>
            </a:endParaRPr>
          </a:p>
        </p:txBody>
      </p:sp>
      <p:sp>
        <p:nvSpPr>
          <p:cNvPr id="58" name="Textfeld 57">
            <a:extLst>
              <a:ext uri="{FF2B5EF4-FFF2-40B4-BE49-F238E27FC236}">
                <a16:creationId xmlns:a16="http://schemas.microsoft.com/office/drawing/2014/main" id="{B711D230-1B01-B6B6-5EF1-A5964A0EDA82}"/>
              </a:ext>
            </a:extLst>
          </p:cNvPr>
          <p:cNvSpPr txBox="1"/>
          <p:nvPr/>
        </p:nvSpPr>
        <p:spPr>
          <a:xfrm>
            <a:off x="6927894" y="3880713"/>
            <a:ext cx="1971071" cy="618708"/>
          </a:xfrm>
          <a:prstGeom prst="roundRect">
            <a:avLst>
              <a:gd name="adj" fmla="val 10040"/>
            </a:avLst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o-RO" altLang="de-DE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gramul</a:t>
            </a:r>
            <a:endParaRPr lang="de-DE" altLang="de-DE" dirty="0">
              <a:latin typeface="Comic Sans MS" panose="030F0702030302020204" pitchFamily="66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de-DE" altLang="de-DE" sz="1400" dirty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ro-RO" altLang="de-DE" sz="1400" dirty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gramul</a:t>
            </a:r>
            <a:r>
              <a:rPr lang="de-DE" altLang="de-DE" sz="1400" dirty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]</a:t>
            </a:r>
            <a:endParaRPr lang="de-DE" altLang="de-DE" sz="1400" dirty="0">
              <a:solidFill>
                <a:schemeClr val="bg1">
                  <a:lumMod val="65000"/>
                </a:schemeClr>
              </a:solidFill>
              <a:latin typeface="Comic Sans MS" panose="030F0702030302020204" pitchFamily="66" charset="0"/>
              <a:cs typeface="Calibri" panose="020F0502020204030204" pitchFamily="34" charset="0"/>
            </a:endParaRPr>
          </a:p>
        </p:txBody>
      </p:sp>
      <p:sp>
        <p:nvSpPr>
          <p:cNvPr id="59" name="Textfeld 58">
            <a:extLst>
              <a:ext uri="{FF2B5EF4-FFF2-40B4-BE49-F238E27FC236}">
                <a16:creationId xmlns:a16="http://schemas.microsoft.com/office/drawing/2014/main" id="{57CB32EA-8F98-C857-DBA3-7789B8202F4F}"/>
              </a:ext>
            </a:extLst>
          </p:cNvPr>
          <p:cNvSpPr txBox="1"/>
          <p:nvPr/>
        </p:nvSpPr>
        <p:spPr>
          <a:xfrm>
            <a:off x="599866" y="5508300"/>
            <a:ext cx="3652329" cy="618708"/>
          </a:xfrm>
          <a:prstGeom prst="roundRect">
            <a:avLst>
              <a:gd name="adj" fmla="val 10040"/>
            </a:avLst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o-RO" altLang="de-DE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O tonă are 1000 de kilograme.</a:t>
            </a:r>
            <a:br>
              <a:rPr lang="de-DE" altLang="de-DE" sz="2400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DE" altLang="de-DE" sz="1400" dirty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ro-RO" altLang="de-DE" sz="1400" dirty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o tona are o mie de kilograme</a:t>
            </a:r>
            <a:r>
              <a:rPr lang="de-DE" altLang="de-DE" sz="1400" dirty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]</a:t>
            </a:r>
            <a:r>
              <a:rPr lang="de-DE" altLang="de-DE" sz="14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60" name="Textfeld 59">
            <a:extLst>
              <a:ext uri="{FF2B5EF4-FFF2-40B4-BE49-F238E27FC236}">
                <a16:creationId xmlns:a16="http://schemas.microsoft.com/office/drawing/2014/main" id="{ACF51C08-7186-8051-05BF-D1FD1575C16B}"/>
              </a:ext>
            </a:extLst>
          </p:cNvPr>
          <p:cNvSpPr txBox="1"/>
          <p:nvPr/>
        </p:nvSpPr>
        <p:spPr>
          <a:xfrm>
            <a:off x="5175248" y="5531866"/>
            <a:ext cx="3652329" cy="618708"/>
          </a:xfrm>
          <a:prstGeom prst="roundRect">
            <a:avLst>
              <a:gd name="adj" fmla="val 10040"/>
            </a:avLst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o-RO" altLang="de-DE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Un kilogram are 1000 de grame.</a:t>
            </a:r>
            <a:br>
              <a:rPr lang="de-DE" altLang="de-DE" sz="2000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DE" altLang="de-DE" sz="1400" dirty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ro-RO" altLang="de-DE" sz="1400" dirty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un kilogram are o mie de grame</a:t>
            </a:r>
            <a:r>
              <a:rPr lang="de-DE" altLang="de-DE" sz="1400" dirty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]</a:t>
            </a:r>
            <a:r>
              <a:rPr lang="de-DE" altLang="de-DE" sz="1400" dirty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 </a:t>
            </a:r>
            <a:r>
              <a:rPr lang="de-DE" altLang="de-DE" sz="14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61" name="Textfeld 60">
            <a:extLst>
              <a:ext uri="{FF2B5EF4-FFF2-40B4-BE49-F238E27FC236}">
                <a16:creationId xmlns:a16="http://schemas.microsoft.com/office/drawing/2014/main" id="{5610812F-4F00-0798-033C-302D977B18CE}"/>
              </a:ext>
            </a:extLst>
          </p:cNvPr>
          <p:cNvSpPr txBox="1"/>
          <p:nvPr/>
        </p:nvSpPr>
        <p:spPr>
          <a:xfrm>
            <a:off x="3347556" y="40260"/>
            <a:ext cx="350593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de-DE" sz="2400" dirty="0">
                <a:solidFill>
                  <a:prstClr val="black"/>
                </a:solidFill>
                <a:latin typeface="Comic Sans MS" panose="030F0702030302020204" pitchFamily="66" charset="0"/>
              </a:rPr>
              <a:t>Unit</a:t>
            </a:r>
            <a:r>
              <a:rPr lang="ro-RO" sz="2400" dirty="0" err="1">
                <a:solidFill>
                  <a:prstClr val="black"/>
                </a:solidFill>
                <a:latin typeface="Comic Sans MS" panose="030F0702030302020204" pitchFamily="66" charset="0"/>
              </a:rPr>
              <a:t>ăți</a:t>
            </a:r>
            <a:r>
              <a:rPr lang="ro-RO" sz="2400" dirty="0">
                <a:solidFill>
                  <a:prstClr val="black"/>
                </a:solidFill>
                <a:latin typeface="Comic Sans MS" panose="030F0702030302020204" pitchFamily="66" charset="0"/>
              </a:rPr>
              <a:t> de greutate</a:t>
            </a:r>
            <a:r>
              <a:rPr lang="de-DE" sz="2800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de-DE" dirty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</a:rPr>
              <a:t>[</a:t>
            </a:r>
            <a:r>
              <a:rPr lang="ro-RO" dirty="0" err="1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</a:rPr>
              <a:t>unitatz</a:t>
            </a:r>
            <a:r>
              <a:rPr lang="ro-RO" dirty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</a:rPr>
              <a:t> de greutate</a:t>
            </a:r>
            <a:r>
              <a:rPr lang="de-DE" dirty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</a:rPr>
              <a:t>]</a:t>
            </a:r>
            <a:endParaRPr lang="de-DE" sz="2000" dirty="0">
              <a:solidFill>
                <a:schemeClr val="bg1">
                  <a:lumMod val="65000"/>
                </a:schemeClr>
              </a:solidFill>
              <a:latin typeface="Comic Sans MS" panose="030F0702030302020204" pitchFamily="66" charset="0"/>
            </a:endParaRPr>
          </a:p>
          <a:p>
            <a:endParaRPr lang="de-DE" dirty="0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01D97AD-3C66-E1FD-E3DE-2218130F093C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30">
            <a:biLevel thresh="25000"/>
          </a:blip>
          <a:stretch>
            <a:fillRect/>
          </a:stretch>
        </p:blipFill>
        <p:spPr>
          <a:xfrm>
            <a:off x="6334661" y="267571"/>
            <a:ext cx="406800" cy="40680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C871287-1599-F1D4-690D-0DE43E03FEDF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30">
            <a:biLevel thresh="25000"/>
          </a:blip>
          <a:stretch>
            <a:fillRect/>
          </a:stretch>
        </p:blipFill>
        <p:spPr>
          <a:xfrm>
            <a:off x="2713677" y="3944568"/>
            <a:ext cx="468000" cy="46800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F0A965A-FE65-91C6-E334-97394052A726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30">
            <a:biLevel thresh="25000"/>
          </a:blip>
          <a:stretch>
            <a:fillRect/>
          </a:stretch>
        </p:blipFill>
        <p:spPr>
          <a:xfrm>
            <a:off x="5893550" y="3927330"/>
            <a:ext cx="468000" cy="46800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26EF473-DFFA-FADC-6410-E2D508A9BE19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30">
            <a:biLevel thresh="25000"/>
          </a:blip>
          <a:stretch>
            <a:fillRect/>
          </a:stretch>
        </p:blipFill>
        <p:spPr>
          <a:xfrm>
            <a:off x="8954922" y="3956013"/>
            <a:ext cx="468000" cy="468000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0F9F650-BC9B-4A9A-62B9-4AA4615BA22C}"/>
              </a:ext>
            </a:extLst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30">
            <a:biLevel thresh="25000"/>
          </a:blip>
          <a:stretch>
            <a:fillRect/>
          </a:stretch>
        </p:blipFill>
        <p:spPr>
          <a:xfrm>
            <a:off x="4329965" y="5583654"/>
            <a:ext cx="468000" cy="468000"/>
          </a:xfrm>
          <a:prstGeom prst="rect">
            <a:avLst/>
          </a:prstGeom>
        </p:spPr>
      </p:pic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223805F-1064-8990-841F-2D18E63B2AF3}"/>
              </a:ext>
            </a:extLst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30">
            <a:biLevel thresh="25000"/>
          </a:blip>
          <a:stretch>
            <a:fillRect/>
          </a:stretch>
        </p:blipFill>
        <p:spPr>
          <a:xfrm>
            <a:off x="8990080" y="5607220"/>
            <a:ext cx="46800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003444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Abgerundetes Rechteck 17">
            <a:extLst>
              <a:ext uri="{FF2B5EF4-FFF2-40B4-BE49-F238E27FC236}">
                <a16:creationId xmlns:a16="http://schemas.microsoft.com/office/drawing/2014/main" id="{F1204F00-FDC8-8FE2-1F62-7062DEE98308}"/>
              </a:ext>
            </a:extLst>
          </p:cNvPr>
          <p:cNvSpPr/>
          <p:nvPr/>
        </p:nvSpPr>
        <p:spPr>
          <a:xfrm>
            <a:off x="5747043" y="4692602"/>
            <a:ext cx="2952799" cy="1628170"/>
          </a:xfrm>
          <a:prstGeom prst="roundRect">
            <a:avLst>
              <a:gd name="adj" fmla="val 6975"/>
            </a:avLst>
          </a:prstGeom>
          <a:solidFill>
            <a:srgbClr val="D8E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800" dirty="0"/>
          </a:p>
        </p:txBody>
      </p:sp>
      <p:sp>
        <p:nvSpPr>
          <p:cNvPr id="15" name="Abgerundetes Rechteck 14">
            <a:extLst>
              <a:ext uri="{FF2B5EF4-FFF2-40B4-BE49-F238E27FC236}">
                <a16:creationId xmlns:a16="http://schemas.microsoft.com/office/drawing/2014/main" id="{769B847F-AD83-B7B5-6DCE-0004F010158E}"/>
              </a:ext>
            </a:extLst>
          </p:cNvPr>
          <p:cNvSpPr/>
          <p:nvPr/>
        </p:nvSpPr>
        <p:spPr>
          <a:xfrm>
            <a:off x="2617627" y="4692602"/>
            <a:ext cx="2952799" cy="1628170"/>
          </a:xfrm>
          <a:prstGeom prst="roundRect">
            <a:avLst>
              <a:gd name="adj" fmla="val 6975"/>
            </a:avLst>
          </a:prstGeom>
          <a:solidFill>
            <a:srgbClr val="D8E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800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A752F6EB-68F1-E921-380E-59752D3E1162}"/>
              </a:ext>
            </a:extLst>
          </p:cNvPr>
          <p:cNvSpPr txBox="1"/>
          <p:nvPr/>
        </p:nvSpPr>
        <p:spPr>
          <a:xfrm>
            <a:off x="2884087" y="4967498"/>
            <a:ext cx="1898011" cy="44267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000" dirty="0">
                <a:latin typeface="Comic Sans MS" panose="030F0902030302020204" pitchFamily="66" charset="0"/>
              </a:rPr>
              <a:t>die Waage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2DC04754-E7AE-F8F6-1F27-3395E24B8ED8}"/>
              </a:ext>
            </a:extLst>
          </p:cNvPr>
          <p:cNvSpPr txBox="1"/>
          <p:nvPr/>
        </p:nvSpPr>
        <p:spPr>
          <a:xfrm>
            <a:off x="2884087" y="5495265"/>
            <a:ext cx="1898011" cy="618708"/>
          </a:xfrm>
          <a:prstGeom prst="roundRect">
            <a:avLst>
              <a:gd name="adj" fmla="val 10040"/>
            </a:avLst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o-RO" dirty="0">
                <a:latin typeface="Comic Sans MS" panose="030F0702030302020204" pitchFamily="66" charset="0"/>
              </a:rPr>
              <a:t>cântarul</a:t>
            </a:r>
            <a:endParaRPr lang="de-DE" altLang="de-DE" dirty="0">
              <a:latin typeface="Comic Sans MS" panose="030F0702030302020204" pitchFamily="66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de-DE" altLang="de-DE" sz="1400" dirty="0">
                <a:solidFill>
                  <a:srgbClr val="9D9D9D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ro-RO" altLang="de-DE" sz="1400" dirty="0">
                <a:solidFill>
                  <a:srgbClr val="A5A5A5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de-DE" altLang="de-DE" sz="1400" dirty="0" err="1">
                <a:solidFill>
                  <a:srgbClr val="A5A5A5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ü</a:t>
            </a:r>
            <a:r>
              <a:rPr lang="ro-RO" altLang="de-DE" sz="1400" dirty="0" err="1">
                <a:solidFill>
                  <a:srgbClr val="A5A5A5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ntarul</a:t>
            </a:r>
            <a:r>
              <a:rPr lang="de-DE" altLang="de-DE" sz="1400" dirty="0">
                <a:solidFill>
                  <a:srgbClr val="9D9D9D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]</a:t>
            </a:r>
            <a:endParaRPr lang="de-DE" altLang="de-DE" sz="2400" dirty="0">
              <a:solidFill>
                <a:srgbClr val="9D9D9D"/>
              </a:solidFill>
              <a:latin typeface="Comic Sans MS" panose="030F0702030302020204" pitchFamily="66" charset="0"/>
              <a:cs typeface="Calibri" panose="020F0502020204030204" pitchFamily="34" charset="0"/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5A868149-30D5-FE00-5191-83B5EF6850B2}"/>
              </a:ext>
            </a:extLst>
          </p:cNvPr>
          <p:cNvSpPr/>
          <p:nvPr/>
        </p:nvSpPr>
        <p:spPr>
          <a:xfrm>
            <a:off x="144000" y="144000"/>
            <a:ext cx="2952799" cy="54795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308" rtlCol="0" anchor="ctr"/>
          <a:lstStyle/>
          <a:p>
            <a:r>
              <a:rPr lang="de-DE" sz="2400" dirty="0">
                <a:solidFill>
                  <a:schemeClr val="tx1"/>
                </a:solidFill>
                <a:latin typeface="Comic Sans MS" panose="030F0902030302020204" pitchFamily="66" charset="0"/>
              </a:rPr>
              <a:t>Wir messen</a:t>
            </a:r>
          </a:p>
        </p:txBody>
      </p:sp>
      <p:pic>
        <p:nvPicPr>
          <p:cNvPr id="5" name="Audio Recording 16.01.2023, 11:26:07">
            <a:hlinkClick r:id="" action="ppaction://media"/>
            <a:extLst>
              <a:ext uri="{FF2B5EF4-FFF2-40B4-BE49-F238E27FC236}">
                <a16:creationId xmlns:a16="http://schemas.microsoft.com/office/drawing/2014/main" id="{929612C6-438A-B9B1-3A99-F72615BA0B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852286" y="4966566"/>
            <a:ext cx="468000" cy="468000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4FB94469-5DE3-011F-F8A7-F766D293A4D9}"/>
              </a:ext>
            </a:extLst>
          </p:cNvPr>
          <p:cNvSpPr txBox="1"/>
          <p:nvPr/>
        </p:nvSpPr>
        <p:spPr>
          <a:xfrm>
            <a:off x="6022572" y="4967498"/>
            <a:ext cx="1898011" cy="44267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000" dirty="0">
                <a:latin typeface="Comic Sans MS" panose="030F0902030302020204" pitchFamily="66" charset="0"/>
              </a:rPr>
              <a:t>die Waagen</a:t>
            </a:r>
          </a:p>
        </p:txBody>
      </p:sp>
      <p:pic>
        <p:nvPicPr>
          <p:cNvPr id="9" name="Audio Recording 16.01.2023, 11:27:36">
            <a:hlinkClick r:id="" action="ppaction://media"/>
            <a:extLst>
              <a:ext uri="{FF2B5EF4-FFF2-40B4-BE49-F238E27FC236}">
                <a16:creationId xmlns:a16="http://schemas.microsoft.com/office/drawing/2014/main" id="{AB32541E-8947-5E3D-F045-F9CFAFA737F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994676" y="4966566"/>
            <a:ext cx="468000" cy="46800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A59ECDC5-0219-729A-CE94-D0473C285CE1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187949" y="3188544"/>
            <a:ext cx="1542341" cy="1701249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AD2F8FCC-971F-35A3-5FEB-3CE1E4DDBFFA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603699" y="2946490"/>
            <a:ext cx="2178837" cy="1902236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5575FD8F-E26C-20E3-4AD2-286CA2BA7453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 flipH="1">
            <a:off x="445143" y="1342747"/>
            <a:ext cx="1809862" cy="2192234"/>
          </a:xfrm>
          <a:prstGeom prst="rect">
            <a:avLst/>
          </a:prstGeom>
        </p:spPr>
      </p:pic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6104E1B2-77B6-EE44-E70A-5B2D41E3472F}"/>
              </a:ext>
            </a:extLst>
          </p:cNvPr>
          <p:cNvGrpSpPr/>
          <p:nvPr/>
        </p:nvGrpSpPr>
        <p:grpSpPr>
          <a:xfrm>
            <a:off x="2482719" y="1097326"/>
            <a:ext cx="4098720" cy="1567011"/>
            <a:chOff x="2518480" y="1142988"/>
            <a:chExt cx="4098720" cy="1567011"/>
          </a:xfrm>
        </p:grpSpPr>
        <p:sp>
          <p:nvSpPr>
            <p:cNvPr id="17" name="Abgerundete rechteckige Legende 16">
              <a:extLst>
                <a:ext uri="{FF2B5EF4-FFF2-40B4-BE49-F238E27FC236}">
                  <a16:creationId xmlns:a16="http://schemas.microsoft.com/office/drawing/2014/main" id="{45862271-CE37-3661-D014-D3699645F536}"/>
                </a:ext>
              </a:extLst>
            </p:cNvPr>
            <p:cNvSpPr/>
            <p:nvPr/>
          </p:nvSpPr>
          <p:spPr>
            <a:xfrm flipH="1">
              <a:off x="2518480" y="1142988"/>
              <a:ext cx="4098720" cy="1567011"/>
            </a:xfrm>
            <a:prstGeom prst="wedgeRoundRectCallout">
              <a:avLst>
                <a:gd name="adj1" fmla="val 34871"/>
                <a:gd name="adj2" fmla="val 78541"/>
                <a:gd name="adj3" fmla="val 16667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916F469F-4B3F-0C1B-2B8C-02D09EC4C760}"/>
                </a:ext>
              </a:extLst>
            </p:cNvPr>
            <p:cNvSpPr txBox="1"/>
            <p:nvPr/>
          </p:nvSpPr>
          <p:spPr>
            <a:xfrm>
              <a:off x="2617627" y="1370244"/>
              <a:ext cx="33302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>
                  <a:latin typeface="Comic Sans MS" panose="030F0902030302020204" pitchFamily="66" charset="0"/>
                </a:rPr>
                <a:t>Ich bin 25 Kilogramm schwer.</a:t>
              </a:r>
            </a:p>
          </p:txBody>
        </p:sp>
        <p:pic>
          <p:nvPicPr>
            <p:cNvPr id="7" name="Audio Recording 23.01.2023, 11:26:12">
              <a:hlinkClick r:id="" action="ppaction://media"/>
              <a:extLst>
                <a:ext uri="{FF2B5EF4-FFF2-40B4-BE49-F238E27FC236}">
                  <a16:creationId xmlns:a16="http://schemas.microsoft.com/office/drawing/2014/main" id="{A69F53AD-A248-53EB-1831-1209CB0324C5}"/>
                </a:ext>
              </a:extLst>
            </p:cNvPr>
            <p:cNvPicPr>
              <a:picLocks noChangeAspect="1"/>
            </p:cNvPicPr>
            <p:nvPr>
              <a:audioFile r:link="rId16"/>
              <p:extLst>
                <p:ext uri="{DAA4B4D4-6D71-4841-9C94-3DE7FCFB9230}">
                  <p14:media xmlns:p14="http://schemas.microsoft.com/office/powerpoint/2010/main" r:embed="rId15"/>
                </p:ext>
              </p:extLst>
            </p:nvPr>
          </p:nvPicPr>
          <p:blipFill>
            <a:blip r:embed="rId18">
              <a:duotone>
                <a:prstClr val="black"/>
                <a:schemeClr val="tx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6028295" y="1345338"/>
              <a:ext cx="468000" cy="468000"/>
            </a:xfrm>
            <a:prstGeom prst="rect">
              <a:avLst/>
            </a:prstGeom>
          </p:spPr>
        </p:pic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9FA7DADE-BA74-E739-5404-20E2AA5B2BB8}"/>
                </a:ext>
              </a:extLst>
            </p:cNvPr>
            <p:cNvSpPr txBox="1"/>
            <p:nvPr/>
          </p:nvSpPr>
          <p:spPr>
            <a:xfrm>
              <a:off x="2567021" y="1739576"/>
              <a:ext cx="3644277" cy="846653"/>
            </a:xfrm>
            <a:prstGeom prst="roundRect">
              <a:avLst>
                <a:gd name="adj" fmla="val 10040"/>
              </a:avLst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ro-RO" altLang="de-DE" dirty="0">
                  <a:latin typeface="Comic Sans MS" panose="030F07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Eu cântăresc 25 de kilograme.</a:t>
              </a:r>
              <a:endParaRPr lang="de-DE" altLang="de-DE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de-DE" altLang="de-DE" sz="1400" dirty="0">
                  <a:solidFill>
                    <a:schemeClr val="bg1">
                      <a:lumMod val="65000"/>
                    </a:schemeClr>
                  </a:solidFill>
                  <a:latin typeface="Comic Sans MS" panose="030F07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[</a:t>
              </a:r>
              <a:r>
                <a:rPr lang="ro-RO" altLang="de-DE" sz="1400" dirty="0" err="1">
                  <a:solidFill>
                    <a:schemeClr val="bg1">
                      <a:lumMod val="65000"/>
                    </a:schemeClr>
                  </a:solidFill>
                  <a:latin typeface="Comic Sans MS" panose="030F07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jeu</a:t>
              </a:r>
              <a:r>
                <a:rPr lang="ro-RO" altLang="de-DE" sz="1400" dirty="0">
                  <a:solidFill>
                    <a:schemeClr val="bg1">
                      <a:lumMod val="65000"/>
                    </a:schemeClr>
                  </a:solidFill>
                  <a:latin typeface="Comic Sans MS" panose="030F07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 k</a:t>
              </a:r>
              <a:r>
                <a:rPr lang="de-DE" altLang="de-DE" sz="1400" dirty="0" err="1">
                  <a:solidFill>
                    <a:srgbClr val="A5A5A5"/>
                  </a:solidFill>
                  <a:latin typeface="Comic Sans MS" panose="030F07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ü</a:t>
              </a:r>
              <a:r>
                <a:rPr lang="ro-RO" altLang="de-DE" sz="1400" dirty="0" err="1">
                  <a:solidFill>
                    <a:srgbClr val="A5A5A5"/>
                  </a:solidFill>
                  <a:latin typeface="Comic Sans MS" panose="030F07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ntaressk</a:t>
              </a:r>
              <a:r>
                <a:rPr lang="ro-RO" altLang="de-DE" sz="1400" dirty="0">
                  <a:solidFill>
                    <a:srgbClr val="A5A5A5"/>
                  </a:solidFill>
                  <a:latin typeface="Comic Sans MS" panose="030F07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ro-RO" altLang="de-DE" sz="1400" dirty="0" err="1">
                  <a:solidFill>
                    <a:srgbClr val="A5A5A5"/>
                  </a:solidFill>
                  <a:latin typeface="Comic Sans MS" panose="030F07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douasetschschitschintsch</a:t>
              </a:r>
              <a:r>
                <a:rPr lang="ro-RO" altLang="de-DE" sz="1400" dirty="0">
                  <a:solidFill>
                    <a:srgbClr val="A5A5A5"/>
                  </a:solidFill>
                  <a:latin typeface="Comic Sans MS" panose="030F07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 de kilograme</a:t>
              </a:r>
              <a:r>
                <a:rPr lang="de-DE" altLang="de-DE" sz="1400" dirty="0">
                  <a:solidFill>
                    <a:schemeClr val="bg1">
                      <a:lumMod val="65000"/>
                    </a:schemeClr>
                  </a:solidFill>
                  <a:latin typeface="Comic Sans MS" panose="030F07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]</a:t>
              </a:r>
              <a:endParaRPr lang="de-DE" altLang="de-DE" sz="2400" dirty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9" name="Grafik 18">
            <a:extLst>
              <a:ext uri="{FF2B5EF4-FFF2-40B4-BE49-F238E27FC236}">
                <a16:creationId xmlns:a16="http://schemas.microsoft.com/office/drawing/2014/main" id="{74D8EA24-C041-4E5D-2497-4C1F79AD5D0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917901" y="3279425"/>
            <a:ext cx="1476088" cy="1628170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1501F13B-CAFC-36E3-66F4-FE06CD515BFD}"/>
              </a:ext>
            </a:extLst>
          </p:cNvPr>
          <p:cNvSpPr txBox="1"/>
          <p:nvPr/>
        </p:nvSpPr>
        <p:spPr>
          <a:xfrm>
            <a:off x="6022572" y="5495265"/>
            <a:ext cx="1898011" cy="618708"/>
          </a:xfrm>
          <a:prstGeom prst="roundRect">
            <a:avLst>
              <a:gd name="adj" fmla="val 10040"/>
            </a:avLst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o-RO" altLang="de-DE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cântarele</a:t>
            </a:r>
            <a:endParaRPr lang="de-DE" altLang="de-DE" dirty="0">
              <a:latin typeface="Comic Sans MS" panose="030F0702030302020204" pitchFamily="66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de-DE" altLang="de-DE" sz="1400" dirty="0">
                <a:solidFill>
                  <a:srgbClr val="9D9D9D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ro-RO" altLang="de-DE" sz="1400" dirty="0">
                <a:solidFill>
                  <a:srgbClr val="9D9D9D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de-DE" altLang="de-DE" sz="1400" dirty="0" err="1">
                <a:solidFill>
                  <a:srgbClr val="A5A5A5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ü</a:t>
            </a:r>
            <a:r>
              <a:rPr lang="ro-RO" altLang="de-DE" sz="1400" dirty="0" err="1">
                <a:solidFill>
                  <a:srgbClr val="A5A5A5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ntarele</a:t>
            </a:r>
            <a:r>
              <a:rPr lang="de-DE" altLang="de-DE" sz="1400" dirty="0">
                <a:solidFill>
                  <a:srgbClr val="9D9D9D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]</a:t>
            </a:r>
            <a:endParaRPr lang="de-DE" altLang="de-DE" sz="2400" dirty="0">
              <a:solidFill>
                <a:srgbClr val="9D9D9D"/>
              </a:solidFill>
              <a:latin typeface="Comic Sans MS" panose="030F0702030302020204" pitchFamily="66" charset="0"/>
              <a:cs typeface="Calibri" panose="020F0502020204030204" pitchFamily="34" charset="0"/>
            </a:endParaRPr>
          </a:p>
        </p:txBody>
      </p:sp>
      <p:pic>
        <p:nvPicPr>
          <p:cNvPr id="23" name="Audio Recording 16.01.2023, 11:23:25">
            <a:hlinkClick r:id="" action="ppaction://media"/>
            <a:extLst>
              <a:ext uri="{FF2B5EF4-FFF2-40B4-BE49-F238E27FC236}">
                <a16:creationId xmlns:a16="http://schemas.microsoft.com/office/drawing/2014/main" id="{A97F69FC-2B6C-C5FB-1185-542D6647FF0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958574" y="183977"/>
            <a:ext cx="468000" cy="468000"/>
          </a:xfrm>
          <a:prstGeom prst="rect">
            <a:avLst/>
          </a:prstGeom>
        </p:spPr>
      </p:pic>
      <p:sp>
        <p:nvSpPr>
          <p:cNvPr id="24" name="Rechteck 23">
            <a:extLst>
              <a:ext uri="{FF2B5EF4-FFF2-40B4-BE49-F238E27FC236}">
                <a16:creationId xmlns:a16="http://schemas.microsoft.com/office/drawing/2014/main" id="{9E0C2CB5-BBF2-8A5E-F959-95E8BB0F3AD5}"/>
              </a:ext>
            </a:extLst>
          </p:cNvPr>
          <p:cNvSpPr/>
          <p:nvPr/>
        </p:nvSpPr>
        <p:spPr>
          <a:xfrm>
            <a:off x="2482719" y="160076"/>
            <a:ext cx="4094651" cy="54795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308" rtlCol="0" anchor="ctr"/>
          <a:lstStyle/>
          <a:p>
            <a:pPr lvl="0"/>
            <a:r>
              <a:rPr lang="de-DE" sz="2400" dirty="0" err="1">
                <a:solidFill>
                  <a:prstClr val="black"/>
                </a:solidFill>
                <a:latin typeface="Comic Sans MS" panose="030F0702030302020204" pitchFamily="66" charset="0"/>
              </a:rPr>
              <a:t>Noi</a:t>
            </a:r>
            <a:r>
              <a:rPr lang="de-DE" sz="2400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ro-RO" sz="2400" dirty="0">
                <a:solidFill>
                  <a:prstClr val="black"/>
                </a:solidFill>
                <a:latin typeface="Comic Sans MS" panose="030F0702030302020204" pitchFamily="66" charset="0"/>
              </a:rPr>
              <a:t>măsurăm</a:t>
            </a:r>
            <a:r>
              <a:rPr lang="de-DE" sz="2400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de-DE" dirty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</a:rPr>
              <a:t>[</a:t>
            </a:r>
            <a:r>
              <a:rPr lang="ro-RO" dirty="0" err="1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</a:rPr>
              <a:t>noj</a:t>
            </a:r>
            <a:r>
              <a:rPr lang="ro-RO" dirty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o-RO" dirty="0" err="1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</a:rPr>
              <a:t>massuram</a:t>
            </a:r>
            <a:r>
              <a:rPr lang="de-DE" dirty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</a:rPr>
              <a:t>]</a:t>
            </a:r>
            <a:endParaRPr lang="de-DE" sz="2000" dirty="0">
              <a:solidFill>
                <a:schemeClr val="bg1">
                  <a:lumMod val="6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11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11CBE5B-2B65-EB3A-BF8E-B74B4576F366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2">
            <a:biLevel thresh="25000"/>
          </a:blip>
          <a:stretch>
            <a:fillRect/>
          </a:stretch>
        </p:blipFill>
        <p:spPr>
          <a:xfrm>
            <a:off x="6341203" y="194039"/>
            <a:ext cx="468000" cy="468000"/>
          </a:xfrm>
          <a:prstGeom prst="rect">
            <a:avLst/>
          </a:prstGeom>
        </p:spPr>
      </p:pic>
      <p:pic>
        <p:nvPicPr>
          <p:cNvPr id="1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EBBC226-701F-0D9B-0FEE-BEDAE553BF5E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2">
            <a:biLevel thresh="25000"/>
          </a:blip>
          <a:stretch>
            <a:fillRect/>
          </a:stretch>
        </p:blipFill>
        <p:spPr>
          <a:xfrm>
            <a:off x="4852286" y="5570619"/>
            <a:ext cx="468000" cy="468000"/>
          </a:xfrm>
          <a:prstGeom prst="rect">
            <a:avLst/>
          </a:prstGeom>
        </p:spPr>
      </p:pic>
      <p:pic>
        <p:nvPicPr>
          <p:cNvPr id="21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08E9B20-442B-CADA-B027-B1E7E2F24EA0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2">
            <a:biLevel thresh="25000"/>
          </a:blip>
          <a:stretch>
            <a:fillRect/>
          </a:stretch>
        </p:blipFill>
        <p:spPr>
          <a:xfrm>
            <a:off x="7994676" y="5570619"/>
            <a:ext cx="468000" cy="468000"/>
          </a:xfrm>
          <a:prstGeom prst="rect">
            <a:avLst/>
          </a:prstGeom>
        </p:spPr>
      </p:pic>
      <p:pic>
        <p:nvPicPr>
          <p:cNvPr id="2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9941267-9A2B-522F-191A-3F72B81EAF40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6022572" y="1896411"/>
            <a:ext cx="46800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710411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uppieren 76">
            <a:extLst>
              <a:ext uri="{FF2B5EF4-FFF2-40B4-BE49-F238E27FC236}">
                <a16:creationId xmlns:a16="http://schemas.microsoft.com/office/drawing/2014/main" id="{718EC887-4883-5006-62D5-7462BA353650}"/>
              </a:ext>
            </a:extLst>
          </p:cNvPr>
          <p:cNvGrpSpPr/>
          <p:nvPr/>
        </p:nvGrpSpPr>
        <p:grpSpPr>
          <a:xfrm>
            <a:off x="143999" y="1105740"/>
            <a:ext cx="9641847" cy="2626760"/>
            <a:chOff x="143999" y="1299678"/>
            <a:chExt cx="9641847" cy="2370764"/>
          </a:xfrm>
        </p:grpSpPr>
        <p:sp>
          <p:nvSpPr>
            <p:cNvPr id="70" name="Abgerundetes Rechteck 69">
              <a:extLst>
                <a:ext uri="{FF2B5EF4-FFF2-40B4-BE49-F238E27FC236}">
                  <a16:creationId xmlns:a16="http://schemas.microsoft.com/office/drawing/2014/main" id="{8832768D-F7BA-7E2A-4F18-B813829F8278}"/>
                </a:ext>
              </a:extLst>
            </p:cNvPr>
            <p:cNvSpPr/>
            <p:nvPr/>
          </p:nvSpPr>
          <p:spPr>
            <a:xfrm>
              <a:off x="6643377" y="1299678"/>
              <a:ext cx="3142469" cy="2370764"/>
            </a:xfrm>
            <a:prstGeom prst="roundRect">
              <a:avLst>
                <a:gd name="adj" fmla="val 6975"/>
              </a:avLst>
            </a:prstGeom>
            <a:solidFill>
              <a:srgbClr val="D8E5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800" dirty="0"/>
            </a:p>
          </p:txBody>
        </p:sp>
        <p:sp>
          <p:nvSpPr>
            <p:cNvPr id="71" name="Abgerundetes Rechteck 70">
              <a:extLst>
                <a:ext uri="{FF2B5EF4-FFF2-40B4-BE49-F238E27FC236}">
                  <a16:creationId xmlns:a16="http://schemas.microsoft.com/office/drawing/2014/main" id="{BBD7F102-8BC5-52BE-B7D3-36C151F05F73}"/>
                </a:ext>
              </a:extLst>
            </p:cNvPr>
            <p:cNvSpPr/>
            <p:nvPr/>
          </p:nvSpPr>
          <p:spPr>
            <a:xfrm>
              <a:off x="3393688" y="1299678"/>
              <a:ext cx="3142469" cy="2370764"/>
            </a:xfrm>
            <a:prstGeom prst="roundRect">
              <a:avLst>
                <a:gd name="adj" fmla="val 6975"/>
              </a:avLst>
            </a:prstGeom>
            <a:solidFill>
              <a:srgbClr val="D8E5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800" dirty="0"/>
            </a:p>
          </p:txBody>
        </p:sp>
        <p:sp>
          <p:nvSpPr>
            <p:cNvPr id="72" name="Abgerundetes Rechteck 71">
              <a:extLst>
                <a:ext uri="{FF2B5EF4-FFF2-40B4-BE49-F238E27FC236}">
                  <a16:creationId xmlns:a16="http://schemas.microsoft.com/office/drawing/2014/main" id="{D2195DF4-E33C-53D7-A538-A6307C7A57C0}"/>
                </a:ext>
              </a:extLst>
            </p:cNvPr>
            <p:cNvSpPr/>
            <p:nvPr/>
          </p:nvSpPr>
          <p:spPr>
            <a:xfrm>
              <a:off x="143999" y="1299678"/>
              <a:ext cx="3142469" cy="2370764"/>
            </a:xfrm>
            <a:prstGeom prst="roundRect">
              <a:avLst>
                <a:gd name="adj" fmla="val 6975"/>
              </a:avLst>
            </a:prstGeom>
            <a:solidFill>
              <a:srgbClr val="D8E5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800" dirty="0"/>
            </a:p>
          </p:txBody>
        </p:sp>
      </p:grpSp>
      <p:grpSp>
        <p:nvGrpSpPr>
          <p:cNvPr id="81" name="Gruppieren 80">
            <a:extLst>
              <a:ext uri="{FF2B5EF4-FFF2-40B4-BE49-F238E27FC236}">
                <a16:creationId xmlns:a16="http://schemas.microsoft.com/office/drawing/2014/main" id="{8EA9B67A-A6E5-B6E6-612D-67A1C5BFFA77}"/>
              </a:ext>
            </a:extLst>
          </p:cNvPr>
          <p:cNvGrpSpPr/>
          <p:nvPr/>
        </p:nvGrpSpPr>
        <p:grpSpPr>
          <a:xfrm>
            <a:off x="5794018" y="1587636"/>
            <a:ext cx="458212" cy="725366"/>
            <a:chOff x="2574457" y="1780325"/>
            <a:chExt cx="458212" cy="725366"/>
          </a:xfrm>
        </p:grpSpPr>
        <p:sp>
          <p:nvSpPr>
            <p:cNvPr id="82" name="Abgerundetes Rechteck 81">
              <a:extLst>
                <a:ext uri="{FF2B5EF4-FFF2-40B4-BE49-F238E27FC236}">
                  <a16:creationId xmlns:a16="http://schemas.microsoft.com/office/drawing/2014/main" id="{5130C083-7E5C-378A-8CB8-2262DA69A0A8}"/>
                </a:ext>
              </a:extLst>
            </p:cNvPr>
            <p:cNvSpPr/>
            <p:nvPr/>
          </p:nvSpPr>
          <p:spPr>
            <a:xfrm>
              <a:off x="2574457" y="2037556"/>
              <a:ext cx="458212" cy="468135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6126B107-91BA-1220-D0CE-385C66BE35BD}"/>
                </a:ext>
              </a:extLst>
            </p:cNvPr>
            <p:cNvSpPr/>
            <p:nvPr/>
          </p:nvSpPr>
          <p:spPr>
            <a:xfrm>
              <a:off x="2649833" y="1780325"/>
              <a:ext cx="315310" cy="153507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4" name="Zierrahmen 83">
              <a:extLst>
                <a:ext uri="{FF2B5EF4-FFF2-40B4-BE49-F238E27FC236}">
                  <a16:creationId xmlns:a16="http://schemas.microsoft.com/office/drawing/2014/main" id="{B10BE507-620C-E751-6201-B6BB2C66582F}"/>
                </a:ext>
              </a:extLst>
            </p:cNvPr>
            <p:cNvSpPr/>
            <p:nvPr/>
          </p:nvSpPr>
          <p:spPr>
            <a:xfrm>
              <a:off x="2649833" y="1919452"/>
              <a:ext cx="315310" cy="329365"/>
            </a:xfrm>
            <a:prstGeom prst="plaque">
              <a:avLst>
                <a:gd name="adj" fmla="val 36276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3E84D68B-237D-863B-DC11-6C3A7BCF994A}"/>
              </a:ext>
            </a:extLst>
          </p:cNvPr>
          <p:cNvGrpSpPr/>
          <p:nvPr/>
        </p:nvGrpSpPr>
        <p:grpSpPr>
          <a:xfrm>
            <a:off x="2528688" y="1587636"/>
            <a:ext cx="458212" cy="725366"/>
            <a:chOff x="2574457" y="1780325"/>
            <a:chExt cx="458212" cy="725366"/>
          </a:xfrm>
        </p:grpSpPr>
        <p:sp>
          <p:nvSpPr>
            <p:cNvPr id="15" name="Abgerundetes Rechteck 14">
              <a:extLst>
                <a:ext uri="{FF2B5EF4-FFF2-40B4-BE49-F238E27FC236}">
                  <a16:creationId xmlns:a16="http://schemas.microsoft.com/office/drawing/2014/main" id="{AC87F30C-29CA-D8C6-49A9-40588C7F2DD7}"/>
                </a:ext>
              </a:extLst>
            </p:cNvPr>
            <p:cNvSpPr/>
            <p:nvPr/>
          </p:nvSpPr>
          <p:spPr>
            <a:xfrm>
              <a:off x="2574457" y="2037556"/>
              <a:ext cx="458212" cy="468135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3674FEC-E2F1-4478-71C7-A26F464D2251}"/>
                </a:ext>
              </a:extLst>
            </p:cNvPr>
            <p:cNvSpPr/>
            <p:nvPr/>
          </p:nvSpPr>
          <p:spPr>
            <a:xfrm>
              <a:off x="2649833" y="1780325"/>
              <a:ext cx="315310" cy="153507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" name="Zierrahmen 16">
              <a:extLst>
                <a:ext uri="{FF2B5EF4-FFF2-40B4-BE49-F238E27FC236}">
                  <a16:creationId xmlns:a16="http://schemas.microsoft.com/office/drawing/2014/main" id="{B1FCFD4B-F0D0-8BC7-6CB4-ECA160194895}"/>
                </a:ext>
              </a:extLst>
            </p:cNvPr>
            <p:cNvSpPr/>
            <p:nvPr/>
          </p:nvSpPr>
          <p:spPr>
            <a:xfrm>
              <a:off x="2649833" y="1919452"/>
              <a:ext cx="315310" cy="329365"/>
            </a:xfrm>
            <a:prstGeom prst="plaque">
              <a:avLst>
                <a:gd name="adj" fmla="val 36276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85" name="Gruppieren 84">
            <a:extLst>
              <a:ext uri="{FF2B5EF4-FFF2-40B4-BE49-F238E27FC236}">
                <a16:creationId xmlns:a16="http://schemas.microsoft.com/office/drawing/2014/main" id="{50C0FB0C-F297-4046-D44E-B75FA5D4001F}"/>
              </a:ext>
            </a:extLst>
          </p:cNvPr>
          <p:cNvGrpSpPr/>
          <p:nvPr/>
        </p:nvGrpSpPr>
        <p:grpSpPr>
          <a:xfrm>
            <a:off x="9145867" y="1587636"/>
            <a:ext cx="458212" cy="725366"/>
            <a:chOff x="9124912" y="1760356"/>
            <a:chExt cx="458212" cy="725366"/>
          </a:xfrm>
        </p:grpSpPr>
        <p:sp>
          <p:nvSpPr>
            <p:cNvPr id="27" name="Abgerundetes Rechteck 26">
              <a:extLst>
                <a:ext uri="{FF2B5EF4-FFF2-40B4-BE49-F238E27FC236}">
                  <a16:creationId xmlns:a16="http://schemas.microsoft.com/office/drawing/2014/main" id="{7A8B835D-309E-5116-50E2-715E2422FE67}"/>
                </a:ext>
              </a:extLst>
            </p:cNvPr>
            <p:cNvSpPr/>
            <p:nvPr/>
          </p:nvSpPr>
          <p:spPr>
            <a:xfrm>
              <a:off x="9124912" y="2017587"/>
              <a:ext cx="458212" cy="468135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9AA92061-17F0-6986-6C3A-316C7A7D5933}"/>
                </a:ext>
              </a:extLst>
            </p:cNvPr>
            <p:cNvSpPr/>
            <p:nvPr/>
          </p:nvSpPr>
          <p:spPr>
            <a:xfrm>
              <a:off x="9200288" y="1760356"/>
              <a:ext cx="315310" cy="153507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9" name="Zierrahmen 28">
              <a:extLst>
                <a:ext uri="{FF2B5EF4-FFF2-40B4-BE49-F238E27FC236}">
                  <a16:creationId xmlns:a16="http://schemas.microsoft.com/office/drawing/2014/main" id="{78A91A6D-4B9C-1A92-2E68-E93907C962BC}"/>
                </a:ext>
              </a:extLst>
            </p:cNvPr>
            <p:cNvSpPr/>
            <p:nvPr/>
          </p:nvSpPr>
          <p:spPr>
            <a:xfrm>
              <a:off x="9200288" y="1899483"/>
              <a:ext cx="315310" cy="329365"/>
            </a:xfrm>
            <a:prstGeom prst="plaque">
              <a:avLst>
                <a:gd name="adj" fmla="val 36276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76" name="Gruppieren 75">
            <a:extLst>
              <a:ext uri="{FF2B5EF4-FFF2-40B4-BE49-F238E27FC236}">
                <a16:creationId xmlns:a16="http://schemas.microsoft.com/office/drawing/2014/main" id="{CC6F98D5-53F8-1370-ACB3-4B18A3F208C6}"/>
              </a:ext>
            </a:extLst>
          </p:cNvPr>
          <p:cNvGrpSpPr/>
          <p:nvPr/>
        </p:nvGrpSpPr>
        <p:grpSpPr>
          <a:xfrm>
            <a:off x="143999" y="3840706"/>
            <a:ext cx="9641847" cy="2684497"/>
            <a:chOff x="173006" y="3790858"/>
            <a:chExt cx="9641847" cy="2370764"/>
          </a:xfrm>
        </p:grpSpPr>
        <p:sp>
          <p:nvSpPr>
            <p:cNvPr id="73" name="Abgerundetes Rechteck 72">
              <a:extLst>
                <a:ext uri="{FF2B5EF4-FFF2-40B4-BE49-F238E27FC236}">
                  <a16:creationId xmlns:a16="http://schemas.microsoft.com/office/drawing/2014/main" id="{62FCB182-FC03-7267-11BA-AC26A065B468}"/>
                </a:ext>
              </a:extLst>
            </p:cNvPr>
            <p:cNvSpPr/>
            <p:nvPr/>
          </p:nvSpPr>
          <p:spPr>
            <a:xfrm>
              <a:off x="6672384" y="3790858"/>
              <a:ext cx="3142469" cy="2370764"/>
            </a:xfrm>
            <a:prstGeom prst="roundRect">
              <a:avLst>
                <a:gd name="adj" fmla="val 6975"/>
              </a:avLst>
            </a:prstGeom>
            <a:solidFill>
              <a:srgbClr val="D8E5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800" dirty="0"/>
            </a:p>
          </p:txBody>
        </p:sp>
        <p:sp>
          <p:nvSpPr>
            <p:cNvPr id="74" name="Abgerundetes Rechteck 73">
              <a:extLst>
                <a:ext uri="{FF2B5EF4-FFF2-40B4-BE49-F238E27FC236}">
                  <a16:creationId xmlns:a16="http://schemas.microsoft.com/office/drawing/2014/main" id="{F1A50AEF-E8E3-99C9-4932-DD7FF144556E}"/>
                </a:ext>
              </a:extLst>
            </p:cNvPr>
            <p:cNvSpPr/>
            <p:nvPr/>
          </p:nvSpPr>
          <p:spPr>
            <a:xfrm>
              <a:off x="3422695" y="3790858"/>
              <a:ext cx="3142469" cy="2370764"/>
            </a:xfrm>
            <a:prstGeom prst="roundRect">
              <a:avLst>
                <a:gd name="adj" fmla="val 6975"/>
              </a:avLst>
            </a:prstGeom>
            <a:solidFill>
              <a:srgbClr val="D8E5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800" dirty="0"/>
            </a:p>
          </p:txBody>
        </p:sp>
        <p:sp>
          <p:nvSpPr>
            <p:cNvPr id="75" name="Abgerundetes Rechteck 74">
              <a:extLst>
                <a:ext uri="{FF2B5EF4-FFF2-40B4-BE49-F238E27FC236}">
                  <a16:creationId xmlns:a16="http://schemas.microsoft.com/office/drawing/2014/main" id="{0020DE7F-0E66-FD18-7C5C-1C91F19E86CE}"/>
                </a:ext>
              </a:extLst>
            </p:cNvPr>
            <p:cNvSpPr/>
            <p:nvPr/>
          </p:nvSpPr>
          <p:spPr>
            <a:xfrm>
              <a:off x="173006" y="3790858"/>
              <a:ext cx="3142469" cy="2370764"/>
            </a:xfrm>
            <a:prstGeom prst="roundRect">
              <a:avLst>
                <a:gd name="adj" fmla="val 6975"/>
              </a:avLst>
            </a:prstGeom>
            <a:solidFill>
              <a:srgbClr val="D8E5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800" dirty="0"/>
            </a:p>
          </p:txBody>
        </p:sp>
      </p:grpSp>
      <p:sp>
        <p:nvSpPr>
          <p:cNvPr id="10" name="Textfeld 9">
            <a:extLst>
              <a:ext uri="{FF2B5EF4-FFF2-40B4-BE49-F238E27FC236}">
                <a16:creationId xmlns:a16="http://schemas.microsoft.com/office/drawing/2014/main" id="{084AB5E5-7EFA-120D-5439-ED1FFCE3A83D}"/>
              </a:ext>
            </a:extLst>
          </p:cNvPr>
          <p:cNvSpPr txBox="1"/>
          <p:nvPr/>
        </p:nvSpPr>
        <p:spPr>
          <a:xfrm>
            <a:off x="373026" y="2539608"/>
            <a:ext cx="2160000" cy="37457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600" dirty="0">
                <a:latin typeface="Comic Sans MS" panose="030F0902030302020204" pitchFamily="66" charset="0"/>
              </a:rPr>
              <a:t>die Büroklammer</a:t>
            </a:r>
            <a:endParaRPr lang="de-DE" dirty="0">
              <a:latin typeface="Comic Sans MS" panose="030F0902030302020204" pitchFamily="66" charset="0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7B68441A-106B-BA99-6F53-7E25E73F1C29}"/>
              </a:ext>
            </a:extLst>
          </p:cNvPr>
          <p:cNvSpPr txBox="1"/>
          <p:nvPr/>
        </p:nvSpPr>
        <p:spPr>
          <a:xfrm>
            <a:off x="373027" y="2971783"/>
            <a:ext cx="2160000" cy="586145"/>
          </a:xfrm>
          <a:prstGeom prst="roundRect">
            <a:avLst>
              <a:gd name="adj" fmla="val 10040"/>
            </a:avLst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o-RO" sz="1600" dirty="0">
                <a:latin typeface="Comic Sans MS" panose="030F0702030302020204" pitchFamily="66" charset="0"/>
              </a:rPr>
              <a:t>Agrafa de birou</a:t>
            </a:r>
            <a:endParaRPr lang="de-DE" sz="1600" dirty="0">
              <a:latin typeface="Comic Sans MS" panose="030F0702030302020204" pitchFamily="66" charset="0"/>
            </a:endParaRPr>
          </a:p>
          <a:p>
            <a:pPr algn="ctr"/>
            <a:r>
              <a:rPr lang="de-DE" altLang="de-DE" sz="1400" dirty="0">
                <a:solidFill>
                  <a:srgbClr val="9D9D9D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ro-RO" altLang="de-DE" sz="1400" dirty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agrafa de birou</a:t>
            </a:r>
            <a:r>
              <a:rPr lang="de-DE" altLang="de-DE" sz="1400" dirty="0">
                <a:solidFill>
                  <a:srgbClr val="9D9D9D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]</a:t>
            </a:r>
            <a:endParaRPr lang="de-DE" altLang="de-DE" sz="1400" dirty="0">
              <a:solidFill>
                <a:srgbClr val="9D9D9D"/>
              </a:solidFill>
              <a:latin typeface="Comic Sans MS" panose="030F0702030302020204" pitchFamily="66" charset="0"/>
              <a:cs typeface="Calibri" panose="020F0502020204030204" pitchFamily="34" charset="0"/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AAC529EF-FC7C-BF54-7961-E8E10D0BD515}"/>
              </a:ext>
            </a:extLst>
          </p:cNvPr>
          <p:cNvSpPr txBox="1"/>
          <p:nvPr/>
        </p:nvSpPr>
        <p:spPr>
          <a:xfrm>
            <a:off x="2602958" y="1965031"/>
            <a:ext cx="3828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1g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C8460962-A5A5-8A10-B150-CD86D5747AD4}"/>
              </a:ext>
            </a:extLst>
          </p:cNvPr>
          <p:cNvSpPr txBox="1"/>
          <p:nvPr/>
        </p:nvSpPr>
        <p:spPr>
          <a:xfrm>
            <a:off x="3583993" y="2509147"/>
            <a:ext cx="2210601" cy="37457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600" dirty="0">
                <a:latin typeface="Comic Sans MS" panose="030F0902030302020204" pitchFamily="66" charset="0"/>
              </a:rPr>
              <a:t>das Backpulver</a:t>
            </a:r>
            <a:endParaRPr lang="de-DE" dirty="0">
              <a:latin typeface="Comic Sans MS" panose="030F0902030302020204" pitchFamily="66" charset="0"/>
            </a:endParaRP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0FC320C0-49A4-DC68-6382-7026BA1DD1D9}"/>
              </a:ext>
            </a:extLst>
          </p:cNvPr>
          <p:cNvSpPr txBox="1"/>
          <p:nvPr/>
        </p:nvSpPr>
        <p:spPr>
          <a:xfrm>
            <a:off x="3583995" y="2952752"/>
            <a:ext cx="2210024" cy="586145"/>
          </a:xfrm>
          <a:prstGeom prst="roundRect">
            <a:avLst>
              <a:gd name="adj" fmla="val 10040"/>
            </a:avLst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o-RO" sz="1600" dirty="0">
                <a:latin typeface="Comic Sans MS" panose="030F0702030302020204" pitchFamily="66" charset="0"/>
              </a:rPr>
              <a:t>Praful de copt</a:t>
            </a:r>
            <a:endParaRPr lang="de-DE" sz="1600" dirty="0">
              <a:latin typeface="Comic Sans MS" panose="030F0702030302020204" pitchFamily="66" charset="0"/>
            </a:endParaRPr>
          </a:p>
          <a:p>
            <a:pPr algn="ctr"/>
            <a:r>
              <a:rPr lang="de-DE" altLang="de-DE" sz="1400" dirty="0">
                <a:solidFill>
                  <a:srgbClr val="9D9D9D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ro-RO" sz="1400" dirty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</a:rPr>
              <a:t>praful de </a:t>
            </a:r>
            <a:r>
              <a:rPr lang="ro-RO" sz="1400" dirty="0" err="1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</a:rPr>
              <a:t>kopt</a:t>
            </a:r>
            <a:r>
              <a:rPr lang="de-DE" altLang="de-DE" sz="1400" dirty="0">
                <a:solidFill>
                  <a:srgbClr val="9D9D9D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]</a:t>
            </a:r>
            <a:endParaRPr lang="de-DE" altLang="de-DE" sz="1400" dirty="0">
              <a:solidFill>
                <a:srgbClr val="9D9D9D"/>
              </a:solidFill>
              <a:latin typeface="Comic Sans MS" panose="030F0702030302020204" pitchFamily="66" charset="0"/>
              <a:cs typeface="Calibri" panose="020F0502020204030204" pitchFamily="34" charset="0"/>
            </a:endParaRP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363B2EC7-D353-B49F-6705-C9C07D5B4015}"/>
              </a:ext>
            </a:extLst>
          </p:cNvPr>
          <p:cNvSpPr txBox="1"/>
          <p:nvPr/>
        </p:nvSpPr>
        <p:spPr>
          <a:xfrm>
            <a:off x="5818420" y="1931181"/>
            <a:ext cx="532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10g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F8F93367-D1C3-CA58-E9C6-B311CE5DABAC}"/>
              </a:ext>
            </a:extLst>
          </p:cNvPr>
          <p:cNvSpPr txBox="1"/>
          <p:nvPr/>
        </p:nvSpPr>
        <p:spPr>
          <a:xfrm>
            <a:off x="6880506" y="2539318"/>
            <a:ext cx="2160000" cy="37457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600" dirty="0">
                <a:latin typeface="Comic Sans MS" panose="030F0902030302020204" pitchFamily="66" charset="0"/>
              </a:rPr>
              <a:t>die Schokolade</a:t>
            </a:r>
            <a:endParaRPr lang="de-DE" dirty="0">
              <a:latin typeface="Comic Sans MS" panose="030F0902030302020204" pitchFamily="66" charset="0"/>
            </a:endParaRP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B976DF06-A618-03B5-927B-9746EB4B5E81}"/>
              </a:ext>
            </a:extLst>
          </p:cNvPr>
          <p:cNvSpPr txBox="1"/>
          <p:nvPr/>
        </p:nvSpPr>
        <p:spPr>
          <a:xfrm>
            <a:off x="6895956" y="2967992"/>
            <a:ext cx="2160000" cy="586145"/>
          </a:xfrm>
          <a:prstGeom prst="roundRect">
            <a:avLst>
              <a:gd name="adj" fmla="val 10040"/>
            </a:avLst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o-RO" sz="1600" dirty="0">
                <a:latin typeface="Comic Sans MS" panose="030F0702030302020204" pitchFamily="66" charset="0"/>
              </a:rPr>
              <a:t>Ciocolata</a:t>
            </a:r>
            <a:endParaRPr lang="de-DE" sz="1600" dirty="0">
              <a:latin typeface="Comic Sans MS" panose="030F0702030302020204" pitchFamily="66" charset="0"/>
            </a:endParaRPr>
          </a:p>
          <a:p>
            <a:pPr algn="ctr"/>
            <a:r>
              <a:rPr lang="de-DE" altLang="de-DE" sz="1400" dirty="0">
                <a:solidFill>
                  <a:srgbClr val="9D9D9D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ro-RO" altLang="de-DE" sz="1400" dirty="0" err="1">
                <a:solidFill>
                  <a:srgbClr val="9D9D9D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tschokolata</a:t>
            </a:r>
            <a:r>
              <a:rPr lang="de-DE" altLang="de-DE" sz="1400" dirty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]</a:t>
            </a:r>
            <a:endParaRPr lang="de-DE" altLang="de-DE" sz="1400" dirty="0">
              <a:solidFill>
                <a:schemeClr val="bg1">
                  <a:lumMod val="65000"/>
                </a:schemeClr>
              </a:solidFill>
              <a:latin typeface="Comic Sans MS" panose="030F0702030302020204" pitchFamily="66" charset="0"/>
              <a:cs typeface="Calibri" panose="020F0502020204030204" pitchFamily="34" charset="0"/>
            </a:endParaRP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0E02FD71-9A11-008F-4520-24446B02D587}"/>
              </a:ext>
            </a:extLst>
          </p:cNvPr>
          <p:cNvSpPr txBox="1"/>
          <p:nvPr/>
        </p:nvSpPr>
        <p:spPr>
          <a:xfrm>
            <a:off x="9094525" y="1945681"/>
            <a:ext cx="5744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100g</a:t>
            </a: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72E1C8BB-ABE3-1705-10B5-6D6F4697B239}"/>
              </a:ext>
            </a:extLst>
          </p:cNvPr>
          <p:cNvSpPr txBox="1"/>
          <p:nvPr/>
        </p:nvSpPr>
        <p:spPr>
          <a:xfrm>
            <a:off x="332255" y="5240416"/>
            <a:ext cx="2160000" cy="37457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600" dirty="0">
                <a:latin typeface="Comic Sans MS" panose="030F0902030302020204" pitchFamily="66" charset="0"/>
              </a:rPr>
              <a:t>die Butter</a:t>
            </a:r>
            <a:endParaRPr lang="de-DE" dirty="0">
              <a:latin typeface="Comic Sans MS" panose="030F0902030302020204" pitchFamily="66" charset="0"/>
            </a:endParaRP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4C36F50A-D456-D491-444C-FADF4AA2449E}"/>
              </a:ext>
            </a:extLst>
          </p:cNvPr>
          <p:cNvSpPr txBox="1"/>
          <p:nvPr/>
        </p:nvSpPr>
        <p:spPr>
          <a:xfrm>
            <a:off x="332256" y="5672591"/>
            <a:ext cx="2160000" cy="586145"/>
          </a:xfrm>
          <a:prstGeom prst="roundRect">
            <a:avLst>
              <a:gd name="adj" fmla="val 10040"/>
            </a:avLst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o-RO" sz="1600" dirty="0">
                <a:latin typeface="Comic Sans MS" panose="030F0702030302020204" pitchFamily="66" charset="0"/>
              </a:rPr>
              <a:t>Untul</a:t>
            </a:r>
            <a:endParaRPr lang="de-DE" sz="1600" dirty="0">
              <a:latin typeface="Comic Sans MS" panose="030F0702030302020204" pitchFamily="66" charset="0"/>
            </a:endParaRPr>
          </a:p>
          <a:p>
            <a:pPr algn="ctr"/>
            <a:r>
              <a:rPr lang="de-DE" altLang="de-DE" sz="1400" dirty="0">
                <a:solidFill>
                  <a:srgbClr val="9D9D9D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ro-RO" altLang="de-DE" sz="1400" dirty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untul</a:t>
            </a:r>
            <a:r>
              <a:rPr lang="de-DE" altLang="de-DE" sz="1400" dirty="0">
                <a:solidFill>
                  <a:srgbClr val="9D9D9D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]</a:t>
            </a:r>
            <a:endParaRPr lang="de-DE" altLang="de-DE" sz="1400" dirty="0">
              <a:solidFill>
                <a:srgbClr val="9D9D9D"/>
              </a:solidFill>
              <a:latin typeface="Comic Sans MS" panose="030F0702030302020204" pitchFamily="66" charset="0"/>
              <a:cs typeface="Calibri" panose="020F0502020204030204" pitchFamily="34" charset="0"/>
            </a:endParaRP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A9AC3335-A764-9985-5211-BDC8B5076536}"/>
              </a:ext>
            </a:extLst>
          </p:cNvPr>
          <p:cNvSpPr txBox="1"/>
          <p:nvPr/>
        </p:nvSpPr>
        <p:spPr>
          <a:xfrm>
            <a:off x="3611525" y="5275623"/>
            <a:ext cx="2160000" cy="37457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600" dirty="0">
                <a:latin typeface="Comic Sans MS" panose="030F0902030302020204" pitchFamily="66" charset="0"/>
              </a:rPr>
              <a:t>die Nudeln</a:t>
            </a:r>
            <a:endParaRPr lang="de-DE" dirty="0">
              <a:latin typeface="Comic Sans MS" panose="030F0902030302020204" pitchFamily="66" charset="0"/>
            </a:endParaRP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9B6E1904-7B60-4A5C-BD26-143C538BBE7D}"/>
              </a:ext>
            </a:extLst>
          </p:cNvPr>
          <p:cNvSpPr txBox="1"/>
          <p:nvPr/>
        </p:nvSpPr>
        <p:spPr>
          <a:xfrm>
            <a:off x="3611526" y="5707798"/>
            <a:ext cx="2160000" cy="586145"/>
          </a:xfrm>
          <a:prstGeom prst="roundRect">
            <a:avLst>
              <a:gd name="adj" fmla="val 10040"/>
            </a:avLst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o-RO" sz="1600" dirty="0">
                <a:latin typeface="Comic Sans MS" panose="030F0702030302020204" pitchFamily="66" charset="0"/>
              </a:rPr>
              <a:t>Pastele</a:t>
            </a:r>
            <a:endParaRPr lang="de-DE" sz="1600" dirty="0">
              <a:latin typeface="Comic Sans MS" panose="030F0702030302020204" pitchFamily="66" charset="0"/>
            </a:endParaRPr>
          </a:p>
          <a:p>
            <a:pPr algn="ctr"/>
            <a:r>
              <a:rPr lang="de-DE" altLang="de-DE" sz="1400" dirty="0">
                <a:solidFill>
                  <a:srgbClr val="9D9D9D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ro-RO" altLang="de-DE" sz="1400" dirty="0" err="1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passtele</a:t>
            </a:r>
            <a:r>
              <a:rPr lang="de-DE" altLang="de-DE" sz="1400" dirty="0">
                <a:solidFill>
                  <a:srgbClr val="9D9D9D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]</a:t>
            </a:r>
            <a:endParaRPr lang="de-DE" altLang="de-DE" sz="1400" dirty="0">
              <a:solidFill>
                <a:srgbClr val="9D9D9D"/>
              </a:solidFill>
              <a:latin typeface="Comic Sans MS" panose="030F0702030302020204" pitchFamily="66" charset="0"/>
              <a:cs typeface="Calibri" panose="020F0502020204030204" pitchFamily="34" charset="0"/>
            </a:endParaRP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8CB625C2-D1B5-F155-2CF3-08DC9FD6B544}"/>
              </a:ext>
            </a:extLst>
          </p:cNvPr>
          <p:cNvSpPr txBox="1"/>
          <p:nvPr/>
        </p:nvSpPr>
        <p:spPr>
          <a:xfrm>
            <a:off x="6880506" y="5298020"/>
            <a:ext cx="2160000" cy="37457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600" dirty="0">
                <a:latin typeface="Comic Sans MS" panose="030F0902030302020204" pitchFamily="66" charset="0"/>
              </a:rPr>
              <a:t>das Mehl</a:t>
            </a:r>
            <a:endParaRPr lang="de-DE" dirty="0">
              <a:latin typeface="Comic Sans MS" panose="030F0902030302020204" pitchFamily="66" charset="0"/>
            </a:endParaRP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6BB736E7-29A0-7434-4C33-92F437CD3283}"/>
              </a:ext>
            </a:extLst>
          </p:cNvPr>
          <p:cNvSpPr txBox="1"/>
          <p:nvPr/>
        </p:nvSpPr>
        <p:spPr>
          <a:xfrm>
            <a:off x="6880506" y="5719228"/>
            <a:ext cx="2160000" cy="586145"/>
          </a:xfrm>
          <a:prstGeom prst="roundRect">
            <a:avLst>
              <a:gd name="adj" fmla="val 10040"/>
            </a:avLst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o-RO" sz="1600" dirty="0">
                <a:latin typeface="Comic Sans MS" panose="030F0702030302020204" pitchFamily="66" charset="0"/>
              </a:rPr>
              <a:t>Făina</a:t>
            </a:r>
            <a:endParaRPr lang="de-DE" sz="1600" dirty="0">
              <a:latin typeface="Comic Sans MS" panose="030F0702030302020204" pitchFamily="66" charset="0"/>
            </a:endParaRPr>
          </a:p>
          <a:p>
            <a:pPr algn="ctr"/>
            <a:r>
              <a:rPr lang="de-DE" altLang="de-DE" sz="1400" dirty="0">
                <a:solidFill>
                  <a:srgbClr val="9D9D9D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ro-RO" altLang="de-DE" sz="1400" dirty="0">
                <a:solidFill>
                  <a:srgbClr val="9D9D9D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faina</a:t>
            </a:r>
            <a:r>
              <a:rPr lang="de-DE" altLang="de-DE" sz="1400" dirty="0">
                <a:solidFill>
                  <a:srgbClr val="9D9D9D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]</a:t>
            </a:r>
            <a:endParaRPr lang="de-DE" altLang="de-DE" sz="1400" dirty="0">
              <a:solidFill>
                <a:srgbClr val="9D9D9D"/>
              </a:solidFill>
              <a:latin typeface="Comic Sans MS" panose="030F0702030302020204" pitchFamily="66" charset="0"/>
              <a:cs typeface="Calibri" panose="020F0502020204030204" pitchFamily="34" charset="0"/>
            </a:endParaRPr>
          </a:p>
        </p:txBody>
      </p:sp>
      <p:grpSp>
        <p:nvGrpSpPr>
          <p:cNvPr id="87" name="Gruppieren 86">
            <a:extLst>
              <a:ext uri="{FF2B5EF4-FFF2-40B4-BE49-F238E27FC236}">
                <a16:creationId xmlns:a16="http://schemas.microsoft.com/office/drawing/2014/main" id="{905BFD4F-FC72-FEEC-1EF6-431104FBB9E2}"/>
              </a:ext>
            </a:extLst>
          </p:cNvPr>
          <p:cNvGrpSpPr/>
          <p:nvPr/>
        </p:nvGrpSpPr>
        <p:grpSpPr>
          <a:xfrm>
            <a:off x="9145867" y="4347808"/>
            <a:ext cx="458212" cy="725366"/>
            <a:chOff x="9105862" y="4553086"/>
            <a:chExt cx="458212" cy="725366"/>
          </a:xfrm>
        </p:grpSpPr>
        <p:sp>
          <p:nvSpPr>
            <p:cNvPr id="38" name="Abgerundetes Rechteck 37">
              <a:extLst>
                <a:ext uri="{FF2B5EF4-FFF2-40B4-BE49-F238E27FC236}">
                  <a16:creationId xmlns:a16="http://schemas.microsoft.com/office/drawing/2014/main" id="{EDC24C33-CB2C-BB61-0FF9-F374D621AAAF}"/>
                </a:ext>
              </a:extLst>
            </p:cNvPr>
            <p:cNvSpPr/>
            <p:nvPr/>
          </p:nvSpPr>
          <p:spPr>
            <a:xfrm>
              <a:off x="9105862" y="4810317"/>
              <a:ext cx="458212" cy="468135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9F974667-1539-0A52-62D5-32DD7D8E878C}"/>
                </a:ext>
              </a:extLst>
            </p:cNvPr>
            <p:cNvSpPr/>
            <p:nvPr/>
          </p:nvSpPr>
          <p:spPr>
            <a:xfrm>
              <a:off x="9181238" y="4553086"/>
              <a:ext cx="315310" cy="153507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0" name="Zierrahmen 39">
              <a:extLst>
                <a:ext uri="{FF2B5EF4-FFF2-40B4-BE49-F238E27FC236}">
                  <a16:creationId xmlns:a16="http://schemas.microsoft.com/office/drawing/2014/main" id="{D3318622-BEA1-5735-AB29-6C62391E64A7}"/>
                </a:ext>
              </a:extLst>
            </p:cNvPr>
            <p:cNvSpPr/>
            <p:nvPr/>
          </p:nvSpPr>
          <p:spPr>
            <a:xfrm>
              <a:off x="9181238" y="4692213"/>
              <a:ext cx="315310" cy="329365"/>
            </a:xfrm>
            <a:prstGeom prst="plaque">
              <a:avLst>
                <a:gd name="adj" fmla="val 36276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41" name="Textfeld 40">
            <a:extLst>
              <a:ext uri="{FF2B5EF4-FFF2-40B4-BE49-F238E27FC236}">
                <a16:creationId xmlns:a16="http://schemas.microsoft.com/office/drawing/2014/main" id="{10275B2A-0017-DC14-A054-545E858612A0}"/>
              </a:ext>
            </a:extLst>
          </p:cNvPr>
          <p:cNvSpPr txBox="1"/>
          <p:nvPr/>
        </p:nvSpPr>
        <p:spPr>
          <a:xfrm>
            <a:off x="9152646" y="4772082"/>
            <a:ext cx="4582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1kg</a:t>
            </a:r>
          </a:p>
        </p:txBody>
      </p:sp>
      <p:grpSp>
        <p:nvGrpSpPr>
          <p:cNvPr id="43" name="Gruppieren 42">
            <a:extLst>
              <a:ext uri="{FF2B5EF4-FFF2-40B4-BE49-F238E27FC236}">
                <a16:creationId xmlns:a16="http://schemas.microsoft.com/office/drawing/2014/main" id="{82C1F0D5-78E7-996B-F7D5-179C935407E7}"/>
              </a:ext>
            </a:extLst>
          </p:cNvPr>
          <p:cNvGrpSpPr/>
          <p:nvPr/>
        </p:nvGrpSpPr>
        <p:grpSpPr>
          <a:xfrm>
            <a:off x="5794018" y="4347808"/>
            <a:ext cx="458212" cy="725366"/>
            <a:chOff x="2574457" y="1780325"/>
            <a:chExt cx="458212" cy="725366"/>
          </a:xfrm>
        </p:grpSpPr>
        <p:sp>
          <p:nvSpPr>
            <p:cNvPr id="45" name="Abgerundetes Rechteck 44">
              <a:extLst>
                <a:ext uri="{FF2B5EF4-FFF2-40B4-BE49-F238E27FC236}">
                  <a16:creationId xmlns:a16="http://schemas.microsoft.com/office/drawing/2014/main" id="{7F8697A5-D202-0E0A-9132-2B1276365942}"/>
                </a:ext>
              </a:extLst>
            </p:cNvPr>
            <p:cNvSpPr/>
            <p:nvPr/>
          </p:nvSpPr>
          <p:spPr>
            <a:xfrm>
              <a:off x="2574457" y="2037556"/>
              <a:ext cx="458212" cy="468135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0989D07D-AFE1-F610-9950-40DAEBF65096}"/>
                </a:ext>
              </a:extLst>
            </p:cNvPr>
            <p:cNvSpPr/>
            <p:nvPr/>
          </p:nvSpPr>
          <p:spPr>
            <a:xfrm>
              <a:off x="2649833" y="1780325"/>
              <a:ext cx="315310" cy="153507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7" name="Zierrahmen 46">
              <a:extLst>
                <a:ext uri="{FF2B5EF4-FFF2-40B4-BE49-F238E27FC236}">
                  <a16:creationId xmlns:a16="http://schemas.microsoft.com/office/drawing/2014/main" id="{D616BB26-2ABD-9FE9-7D6B-8702898EACD0}"/>
                </a:ext>
              </a:extLst>
            </p:cNvPr>
            <p:cNvSpPr/>
            <p:nvPr/>
          </p:nvSpPr>
          <p:spPr>
            <a:xfrm>
              <a:off x="2649833" y="1919452"/>
              <a:ext cx="315310" cy="329365"/>
            </a:xfrm>
            <a:prstGeom prst="plaque">
              <a:avLst>
                <a:gd name="adj" fmla="val 36276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44" name="Textfeld 43">
            <a:extLst>
              <a:ext uri="{FF2B5EF4-FFF2-40B4-BE49-F238E27FC236}">
                <a16:creationId xmlns:a16="http://schemas.microsoft.com/office/drawing/2014/main" id="{E0807EFD-5873-A92C-5EF7-CE094E718DDB}"/>
              </a:ext>
            </a:extLst>
          </p:cNvPr>
          <p:cNvSpPr txBox="1"/>
          <p:nvPr/>
        </p:nvSpPr>
        <p:spPr>
          <a:xfrm>
            <a:off x="5759513" y="4738407"/>
            <a:ext cx="650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500g</a:t>
            </a:r>
          </a:p>
        </p:txBody>
      </p:sp>
      <p:grpSp>
        <p:nvGrpSpPr>
          <p:cNvPr id="49" name="Gruppieren 48">
            <a:extLst>
              <a:ext uri="{FF2B5EF4-FFF2-40B4-BE49-F238E27FC236}">
                <a16:creationId xmlns:a16="http://schemas.microsoft.com/office/drawing/2014/main" id="{10E4197A-65AA-9902-65F4-7B35C185B1F2}"/>
              </a:ext>
            </a:extLst>
          </p:cNvPr>
          <p:cNvGrpSpPr/>
          <p:nvPr/>
        </p:nvGrpSpPr>
        <p:grpSpPr>
          <a:xfrm>
            <a:off x="2528688" y="4347808"/>
            <a:ext cx="458212" cy="725366"/>
            <a:chOff x="2574457" y="1780325"/>
            <a:chExt cx="458212" cy="725366"/>
          </a:xfrm>
        </p:grpSpPr>
        <p:sp>
          <p:nvSpPr>
            <p:cNvPr id="51" name="Abgerundetes Rechteck 50">
              <a:extLst>
                <a:ext uri="{FF2B5EF4-FFF2-40B4-BE49-F238E27FC236}">
                  <a16:creationId xmlns:a16="http://schemas.microsoft.com/office/drawing/2014/main" id="{724C4630-B448-3547-BBAC-449F31DD6E45}"/>
                </a:ext>
              </a:extLst>
            </p:cNvPr>
            <p:cNvSpPr/>
            <p:nvPr/>
          </p:nvSpPr>
          <p:spPr>
            <a:xfrm>
              <a:off x="2574457" y="2037556"/>
              <a:ext cx="458212" cy="468135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C4EDA0A2-6441-6F84-EDD3-300B6BD24095}"/>
                </a:ext>
              </a:extLst>
            </p:cNvPr>
            <p:cNvSpPr/>
            <p:nvPr/>
          </p:nvSpPr>
          <p:spPr>
            <a:xfrm>
              <a:off x="2649833" y="1780325"/>
              <a:ext cx="315310" cy="153507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3" name="Zierrahmen 52">
              <a:extLst>
                <a:ext uri="{FF2B5EF4-FFF2-40B4-BE49-F238E27FC236}">
                  <a16:creationId xmlns:a16="http://schemas.microsoft.com/office/drawing/2014/main" id="{7D7433F2-E7E7-A7BC-04F3-84E14E4C537E}"/>
                </a:ext>
              </a:extLst>
            </p:cNvPr>
            <p:cNvSpPr/>
            <p:nvPr/>
          </p:nvSpPr>
          <p:spPr>
            <a:xfrm>
              <a:off x="2649833" y="1919452"/>
              <a:ext cx="315310" cy="329365"/>
            </a:xfrm>
            <a:prstGeom prst="plaque">
              <a:avLst>
                <a:gd name="adj" fmla="val 36276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50" name="Textfeld 49">
            <a:extLst>
              <a:ext uri="{FF2B5EF4-FFF2-40B4-BE49-F238E27FC236}">
                <a16:creationId xmlns:a16="http://schemas.microsoft.com/office/drawing/2014/main" id="{8941A852-DAF0-2428-682C-940E44DF6965}"/>
              </a:ext>
            </a:extLst>
          </p:cNvPr>
          <p:cNvSpPr txBox="1"/>
          <p:nvPr/>
        </p:nvSpPr>
        <p:spPr>
          <a:xfrm>
            <a:off x="2469269" y="4717601"/>
            <a:ext cx="650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250g</a:t>
            </a:r>
          </a:p>
        </p:txBody>
      </p:sp>
      <p:sp>
        <p:nvSpPr>
          <p:cNvPr id="54" name="Rechteck 53">
            <a:extLst>
              <a:ext uri="{FF2B5EF4-FFF2-40B4-BE49-F238E27FC236}">
                <a16:creationId xmlns:a16="http://schemas.microsoft.com/office/drawing/2014/main" id="{5D82D2E1-FF16-5BBD-75E7-F737832888CE}"/>
              </a:ext>
            </a:extLst>
          </p:cNvPr>
          <p:cNvSpPr/>
          <p:nvPr/>
        </p:nvSpPr>
        <p:spPr>
          <a:xfrm>
            <a:off x="144000" y="144000"/>
            <a:ext cx="2952799" cy="54795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308" rtlCol="0" anchor="ctr"/>
          <a:lstStyle/>
          <a:p>
            <a:r>
              <a:rPr lang="de-DE" sz="2400" dirty="0">
                <a:solidFill>
                  <a:schemeClr val="tx1"/>
                </a:solidFill>
                <a:latin typeface="Comic Sans MS" panose="030F0902030302020204" pitchFamily="66" charset="0"/>
              </a:rPr>
              <a:t>Wir messen</a:t>
            </a:r>
          </a:p>
        </p:txBody>
      </p:sp>
      <p:pic>
        <p:nvPicPr>
          <p:cNvPr id="55" name="Audio Recording 16.01.2023, 11:24:27">
            <a:hlinkClick r:id="" action="ppaction://media"/>
            <a:extLst>
              <a:ext uri="{FF2B5EF4-FFF2-40B4-BE49-F238E27FC236}">
                <a16:creationId xmlns:a16="http://schemas.microsoft.com/office/drawing/2014/main" id="{F18764DB-59F8-7E06-5526-2D1FB5A3CE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0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628799" y="2501687"/>
            <a:ext cx="468000" cy="468000"/>
          </a:xfrm>
          <a:prstGeom prst="rect">
            <a:avLst/>
          </a:prstGeom>
        </p:spPr>
      </p:pic>
      <p:pic>
        <p:nvPicPr>
          <p:cNvPr id="56" name="Audio Recording 16.01.2023, 11:24:35">
            <a:hlinkClick r:id="" action="ppaction://media"/>
            <a:extLst>
              <a:ext uri="{FF2B5EF4-FFF2-40B4-BE49-F238E27FC236}">
                <a16:creationId xmlns:a16="http://schemas.microsoft.com/office/drawing/2014/main" id="{6A514C5D-D682-5AF1-1B32-E0B69D044F9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0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848539" y="2436451"/>
            <a:ext cx="468000" cy="468000"/>
          </a:xfrm>
          <a:prstGeom prst="rect">
            <a:avLst/>
          </a:prstGeom>
        </p:spPr>
      </p:pic>
      <p:pic>
        <p:nvPicPr>
          <p:cNvPr id="57" name="Audio Recording 16.01.2023, 11:24:52">
            <a:hlinkClick r:id="" action="ppaction://media"/>
            <a:extLst>
              <a:ext uri="{FF2B5EF4-FFF2-40B4-BE49-F238E27FC236}">
                <a16:creationId xmlns:a16="http://schemas.microsoft.com/office/drawing/2014/main" id="{C715A43C-3AA9-65FF-274B-3091EFB0C8E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0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163176" y="2501687"/>
            <a:ext cx="468000" cy="468000"/>
          </a:xfrm>
          <a:prstGeom prst="rect">
            <a:avLst/>
          </a:prstGeom>
        </p:spPr>
      </p:pic>
      <p:pic>
        <p:nvPicPr>
          <p:cNvPr id="58" name="Audio Recording 16.01.2023, 11:25:00">
            <a:hlinkClick r:id="" action="ppaction://media"/>
            <a:extLst>
              <a:ext uri="{FF2B5EF4-FFF2-40B4-BE49-F238E27FC236}">
                <a16:creationId xmlns:a16="http://schemas.microsoft.com/office/drawing/2014/main" id="{CE975338-F19F-6387-0B71-504832BAE916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0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605770" y="5186757"/>
            <a:ext cx="468000" cy="468000"/>
          </a:xfrm>
          <a:prstGeom prst="rect">
            <a:avLst/>
          </a:prstGeom>
        </p:spPr>
      </p:pic>
      <p:pic>
        <p:nvPicPr>
          <p:cNvPr id="59" name="Audio Recording 16.01.2023, 11:25:09">
            <a:hlinkClick r:id="" action="ppaction://media"/>
            <a:extLst>
              <a:ext uri="{FF2B5EF4-FFF2-40B4-BE49-F238E27FC236}">
                <a16:creationId xmlns:a16="http://schemas.microsoft.com/office/drawing/2014/main" id="{10CC1781-7F82-4A4E-6FC7-DEDA3FA58BE1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0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848539" y="5204591"/>
            <a:ext cx="468000" cy="468000"/>
          </a:xfrm>
          <a:prstGeom prst="rect">
            <a:avLst/>
          </a:prstGeom>
        </p:spPr>
      </p:pic>
      <p:pic>
        <p:nvPicPr>
          <p:cNvPr id="60" name="Audio Recording 16.01.2023, 11:25:21">
            <a:hlinkClick r:id="" action="ppaction://media"/>
            <a:extLst>
              <a:ext uri="{FF2B5EF4-FFF2-40B4-BE49-F238E27FC236}">
                <a16:creationId xmlns:a16="http://schemas.microsoft.com/office/drawing/2014/main" id="{FBD9B3A7-C137-E134-8134-7B204B804FC7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0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120018" y="5228908"/>
            <a:ext cx="468000" cy="468000"/>
          </a:xfrm>
          <a:prstGeom prst="rect">
            <a:avLst/>
          </a:prstGeom>
        </p:spPr>
      </p:pic>
      <p:pic>
        <p:nvPicPr>
          <p:cNvPr id="61" name="Grafik 60">
            <a:extLst>
              <a:ext uri="{FF2B5EF4-FFF2-40B4-BE49-F238E27FC236}">
                <a16:creationId xmlns:a16="http://schemas.microsoft.com/office/drawing/2014/main" id="{C1CA90DB-9408-2976-2E39-E7572DA1BD30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 rot="3024180">
            <a:off x="1412288" y="1197620"/>
            <a:ext cx="328936" cy="1257698"/>
          </a:xfrm>
          <a:prstGeom prst="rect">
            <a:avLst/>
          </a:prstGeom>
        </p:spPr>
      </p:pic>
      <p:pic>
        <p:nvPicPr>
          <p:cNvPr id="62" name="Grafik 61">
            <a:extLst>
              <a:ext uri="{FF2B5EF4-FFF2-40B4-BE49-F238E27FC236}">
                <a16:creationId xmlns:a16="http://schemas.microsoft.com/office/drawing/2014/main" id="{F0EB2F0C-11FF-2C48-D10F-316F6DD42A14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4492380" y="1220500"/>
            <a:ext cx="821791" cy="1185994"/>
          </a:xfrm>
          <a:prstGeom prst="rect">
            <a:avLst/>
          </a:prstGeom>
        </p:spPr>
      </p:pic>
      <p:pic>
        <p:nvPicPr>
          <p:cNvPr id="63" name="Grafik 62">
            <a:extLst>
              <a:ext uri="{FF2B5EF4-FFF2-40B4-BE49-F238E27FC236}">
                <a16:creationId xmlns:a16="http://schemas.microsoft.com/office/drawing/2014/main" id="{F1F984DF-7CC1-FCE8-8E2B-11722CC35ADD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6966641" y="1557712"/>
            <a:ext cx="2000250" cy="774700"/>
          </a:xfrm>
          <a:prstGeom prst="rect">
            <a:avLst/>
          </a:prstGeom>
        </p:spPr>
      </p:pic>
      <p:pic>
        <p:nvPicPr>
          <p:cNvPr id="64" name="Grafik 63">
            <a:extLst>
              <a:ext uri="{FF2B5EF4-FFF2-40B4-BE49-F238E27FC236}">
                <a16:creationId xmlns:a16="http://schemas.microsoft.com/office/drawing/2014/main" id="{6E3DC8A7-6446-7EBA-644A-E65A512BD867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634051" y="4063788"/>
            <a:ext cx="1484880" cy="911409"/>
          </a:xfrm>
          <a:prstGeom prst="rect">
            <a:avLst/>
          </a:prstGeom>
        </p:spPr>
      </p:pic>
      <p:pic>
        <p:nvPicPr>
          <p:cNvPr id="65" name="Grafik 64">
            <a:extLst>
              <a:ext uri="{FF2B5EF4-FFF2-40B4-BE49-F238E27FC236}">
                <a16:creationId xmlns:a16="http://schemas.microsoft.com/office/drawing/2014/main" id="{71EC093E-CE93-7A27-8C0F-1D267A96D468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 rot="16200000">
            <a:off x="4231459" y="3530854"/>
            <a:ext cx="741373" cy="2036303"/>
          </a:xfrm>
          <a:prstGeom prst="rect">
            <a:avLst/>
          </a:prstGeom>
        </p:spPr>
      </p:pic>
      <p:pic>
        <p:nvPicPr>
          <p:cNvPr id="66" name="Grafik 65">
            <a:extLst>
              <a:ext uri="{FF2B5EF4-FFF2-40B4-BE49-F238E27FC236}">
                <a16:creationId xmlns:a16="http://schemas.microsoft.com/office/drawing/2014/main" id="{3C6E3B2D-F960-8E74-0BBA-BF3AC193D916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7846327" y="3945365"/>
            <a:ext cx="728416" cy="1178202"/>
          </a:xfrm>
          <a:prstGeom prst="rect">
            <a:avLst/>
          </a:prstGeom>
        </p:spPr>
      </p:pic>
      <p:pic>
        <p:nvPicPr>
          <p:cNvPr id="78" name="Audio Recording 16.01.2023, 11:23:25">
            <a:hlinkClick r:id="" action="ppaction://media"/>
            <a:extLst>
              <a:ext uri="{FF2B5EF4-FFF2-40B4-BE49-F238E27FC236}">
                <a16:creationId xmlns:a16="http://schemas.microsoft.com/office/drawing/2014/main" id="{7FE45E40-6672-725F-A34A-A14A40353D99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30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958574" y="212114"/>
            <a:ext cx="468000" cy="468000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A693D01A-1CC8-5039-BBE6-07A3307E9B7B}"/>
              </a:ext>
            </a:extLst>
          </p:cNvPr>
          <p:cNvSpPr/>
          <p:nvPr/>
        </p:nvSpPr>
        <p:spPr>
          <a:xfrm>
            <a:off x="2482719" y="160076"/>
            <a:ext cx="4094651" cy="54795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308" rtlCol="0" anchor="ctr"/>
          <a:lstStyle/>
          <a:p>
            <a:pPr lvl="0"/>
            <a:r>
              <a:rPr lang="de-DE" sz="2400" dirty="0" err="1">
                <a:solidFill>
                  <a:prstClr val="black"/>
                </a:solidFill>
                <a:latin typeface="Comic Sans MS" panose="030F0702030302020204" pitchFamily="66" charset="0"/>
              </a:rPr>
              <a:t>Noi</a:t>
            </a:r>
            <a:r>
              <a:rPr lang="de-DE" sz="2400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ro-RO" sz="2400" dirty="0">
                <a:solidFill>
                  <a:prstClr val="black"/>
                </a:solidFill>
                <a:latin typeface="Comic Sans MS" panose="030F0702030302020204" pitchFamily="66" charset="0"/>
              </a:rPr>
              <a:t>măsurăm</a:t>
            </a:r>
            <a:r>
              <a:rPr lang="de-DE" sz="2400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de-DE" dirty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</a:rPr>
              <a:t>[</a:t>
            </a:r>
            <a:r>
              <a:rPr lang="ro-RO" dirty="0" err="1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</a:rPr>
              <a:t>noj</a:t>
            </a:r>
            <a:r>
              <a:rPr lang="ro-RO" dirty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o-RO" dirty="0" err="1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</a:rPr>
              <a:t>massuram</a:t>
            </a:r>
            <a:r>
              <a:rPr lang="de-DE" dirty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</a:rPr>
              <a:t>]</a:t>
            </a:r>
            <a:endParaRPr lang="de-DE" sz="2000" dirty="0">
              <a:solidFill>
                <a:schemeClr val="bg1">
                  <a:lumMod val="6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EDFFCEB-BEBB-08CD-B497-909F77107B66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37">
            <a:biLevel thresh="25000"/>
          </a:blip>
          <a:stretch>
            <a:fillRect/>
          </a:stretch>
        </p:blipFill>
        <p:spPr>
          <a:xfrm>
            <a:off x="6341203" y="194039"/>
            <a:ext cx="468000" cy="46800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530B0B4-77A0-7079-3A4F-C7BCE5A16CF5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37">
            <a:biLevel thresh="25000"/>
          </a:blip>
          <a:stretch>
            <a:fillRect/>
          </a:stretch>
        </p:blipFill>
        <p:spPr>
          <a:xfrm>
            <a:off x="2628114" y="3027064"/>
            <a:ext cx="468000" cy="46800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3BAA2B1-B614-6323-34FA-8F0FA79F51F2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37">
            <a:biLevel thresh="25000"/>
          </a:blip>
          <a:stretch>
            <a:fillRect/>
          </a:stretch>
        </p:blipFill>
        <p:spPr>
          <a:xfrm>
            <a:off x="5869394" y="3027064"/>
            <a:ext cx="468000" cy="46800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6FD152D-25A4-E2AE-C671-AA1677CD26AD}"/>
              </a:ext>
            </a:extLst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37">
            <a:biLevel thresh="25000"/>
          </a:blip>
          <a:stretch>
            <a:fillRect/>
          </a:stretch>
        </p:blipFill>
        <p:spPr>
          <a:xfrm>
            <a:off x="9163176" y="3027064"/>
            <a:ext cx="468000" cy="468000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71A4D19-EE34-9787-E4DE-8B6CE5EE23F5}"/>
              </a:ext>
            </a:extLst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37">
            <a:biLevel thresh="25000"/>
          </a:blip>
          <a:stretch>
            <a:fillRect/>
          </a:stretch>
        </p:blipFill>
        <p:spPr>
          <a:xfrm>
            <a:off x="2605770" y="5731663"/>
            <a:ext cx="468000" cy="468000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6B04DAF-47F7-82A4-66BF-65B39D7D1F6D}"/>
              </a:ext>
            </a:extLst>
          </p:cNvPr>
          <p:cNvPicPr>
            <a:picLocks noChangeAspect="1"/>
          </p:cNvPicPr>
          <p:nvPr>
            <a:audioFile r:link="rId26"/>
            <p:extLst>
              <p:ext uri="{DAA4B4D4-6D71-4841-9C94-3DE7FCFB9230}">
                <p14:media xmlns:p14="http://schemas.microsoft.com/office/powerpoint/2010/main" r:embed="rId25"/>
              </p:ext>
            </p:extLst>
          </p:nvPr>
        </p:nvPicPr>
        <p:blipFill>
          <a:blip r:embed="rId37">
            <a:biLevel thresh="25000"/>
          </a:blip>
          <a:stretch>
            <a:fillRect/>
          </a:stretch>
        </p:blipFill>
        <p:spPr>
          <a:xfrm>
            <a:off x="5869244" y="5735049"/>
            <a:ext cx="468000" cy="468000"/>
          </a:xfrm>
          <a:prstGeom prst="rect">
            <a:avLst/>
          </a:prstGeom>
        </p:spPr>
      </p:pic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27A6B48-CCAA-5DBC-517B-3056E79BD5BC}"/>
              </a:ext>
            </a:extLst>
          </p:cNvPr>
          <p:cNvPicPr>
            <a:picLocks noChangeAspect="1"/>
          </p:cNvPicPr>
          <p:nvPr>
            <a:audioFile r:link="rId28"/>
            <p:extLst>
              <p:ext uri="{DAA4B4D4-6D71-4841-9C94-3DE7FCFB9230}">
                <p14:media xmlns:p14="http://schemas.microsoft.com/office/powerpoint/2010/main" r:embed="rId27"/>
              </p:ext>
            </p:extLst>
          </p:nvPr>
        </p:nvPicPr>
        <p:blipFill>
          <a:blip r:embed="rId37">
            <a:biLevel thresh="25000"/>
          </a:blip>
          <a:stretch>
            <a:fillRect/>
          </a:stretch>
        </p:blipFill>
        <p:spPr>
          <a:xfrm>
            <a:off x="9118799" y="5737096"/>
            <a:ext cx="46800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171793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8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Abgerundetes Rechteck 35">
            <a:extLst>
              <a:ext uri="{FF2B5EF4-FFF2-40B4-BE49-F238E27FC236}">
                <a16:creationId xmlns:a16="http://schemas.microsoft.com/office/drawing/2014/main" id="{483DE638-BF7B-F4B8-9E0B-893D20B3E9D9}"/>
              </a:ext>
            </a:extLst>
          </p:cNvPr>
          <p:cNvSpPr/>
          <p:nvPr/>
        </p:nvSpPr>
        <p:spPr>
          <a:xfrm>
            <a:off x="4812717" y="1159525"/>
            <a:ext cx="2184656" cy="1838496"/>
          </a:xfrm>
          <a:prstGeom prst="roundRect">
            <a:avLst>
              <a:gd name="adj" fmla="val 6975"/>
            </a:avLst>
          </a:prstGeom>
          <a:solidFill>
            <a:srgbClr val="D8E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800" dirty="0"/>
          </a:p>
        </p:txBody>
      </p:sp>
      <p:sp>
        <p:nvSpPr>
          <p:cNvPr id="35" name="Abgerundetes Rechteck 34">
            <a:extLst>
              <a:ext uri="{FF2B5EF4-FFF2-40B4-BE49-F238E27FC236}">
                <a16:creationId xmlns:a16="http://schemas.microsoft.com/office/drawing/2014/main" id="{93410684-CCEF-68EB-E74C-8208FD2DC327}"/>
              </a:ext>
            </a:extLst>
          </p:cNvPr>
          <p:cNvSpPr/>
          <p:nvPr/>
        </p:nvSpPr>
        <p:spPr>
          <a:xfrm>
            <a:off x="2480511" y="1159525"/>
            <a:ext cx="2184656" cy="1838496"/>
          </a:xfrm>
          <a:prstGeom prst="roundRect">
            <a:avLst>
              <a:gd name="adj" fmla="val 6975"/>
            </a:avLst>
          </a:prstGeom>
          <a:solidFill>
            <a:srgbClr val="D8E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800" dirty="0"/>
          </a:p>
        </p:txBody>
      </p:sp>
      <p:sp>
        <p:nvSpPr>
          <p:cNvPr id="32" name="Abgerundetes Rechteck 31">
            <a:extLst>
              <a:ext uri="{FF2B5EF4-FFF2-40B4-BE49-F238E27FC236}">
                <a16:creationId xmlns:a16="http://schemas.microsoft.com/office/drawing/2014/main" id="{18E8E452-A0A6-10B7-5219-1C93B8A5BC20}"/>
              </a:ext>
            </a:extLst>
          </p:cNvPr>
          <p:cNvSpPr/>
          <p:nvPr/>
        </p:nvSpPr>
        <p:spPr>
          <a:xfrm>
            <a:off x="6643378" y="5151120"/>
            <a:ext cx="2946900" cy="1470744"/>
          </a:xfrm>
          <a:prstGeom prst="roundRect">
            <a:avLst>
              <a:gd name="adj" fmla="val 6975"/>
            </a:avLst>
          </a:prstGeom>
          <a:solidFill>
            <a:srgbClr val="D8E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800" dirty="0"/>
          </a:p>
        </p:txBody>
      </p:sp>
      <p:sp>
        <p:nvSpPr>
          <p:cNvPr id="33" name="Abgerundetes Rechteck 32">
            <a:extLst>
              <a:ext uri="{FF2B5EF4-FFF2-40B4-BE49-F238E27FC236}">
                <a16:creationId xmlns:a16="http://schemas.microsoft.com/office/drawing/2014/main" id="{D1BFE446-77F8-7B54-1AF4-CD21C7295DBA}"/>
              </a:ext>
            </a:extLst>
          </p:cNvPr>
          <p:cNvSpPr/>
          <p:nvPr/>
        </p:nvSpPr>
        <p:spPr>
          <a:xfrm>
            <a:off x="3156324" y="5151120"/>
            <a:ext cx="3421046" cy="1470744"/>
          </a:xfrm>
          <a:prstGeom prst="roundRect">
            <a:avLst>
              <a:gd name="adj" fmla="val 6975"/>
            </a:avLst>
          </a:prstGeom>
          <a:solidFill>
            <a:srgbClr val="D8E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800" dirty="0"/>
          </a:p>
        </p:txBody>
      </p:sp>
      <p:sp>
        <p:nvSpPr>
          <p:cNvPr id="34" name="Abgerundetes Rechteck 33">
            <a:extLst>
              <a:ext uri="{FF2B5EF4-FFF2-40B4-BE49-F238E27FC236}">
                <a16:creationId xmlns:a16="http://schemas.microsoft.com/office/drawing/2014/main" id="{E979480D-3DB8-7CAD-5122-23BEA066ED3B}"/>
              </a:ext>
            </a:extLst>
          </p:cNvPr>
          <p:cNvSpPr/>
          <p:nvPr/>
        </p:nvSpPr>
        <p:spPr>
          <a:xfrm>
            <a:off x="143999" y="5151120"/>
            <a:ext cx="2948400" cy="1470744"/>
          </a:xfrm>
          <a:prstGeom prst="roundRect">
            <a:avLst>
              <a:gd name="adj" fmla="val 6975"/>
            </a:avLst>
          </a:prstGeom>
          <a:solidFill>
            <a:srgbClr val="D8E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800" dirty="0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189CBD47-11CE-9CC3-7A6E-BF909A9D8306}"/>
              </a:ext>
            </a:extLst>
          </p:cNvPr>
          <p:cNvSpPr/>
          <p:nvPr/>
        </p:nvSpPr>
        <p:spPr>
          <a:xfrm>
            <a:off x="144000" y="144000"/>
            <a:ext cx="2952799" cy="54795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308" rtlCol="0" anchor="ctr"/>
          <a:lstStyle/>
          <a:p>
            <a:r>
              <a:rPr lang="de-DE" sz="2400" dirty="0">
                <a:solidFill>
                  <a:schemeClr val="tx1"/>
                </a:solidFill>
                <a:latin typeface="Comic Sans MS" panose="030F0902030302020204" pitchFamily="66" charset="0"/>
              </a:rPr>
              <a:t>Wir messen</a:t>
            </a:r>
          </a:p>
        </p:txBody>
      </p:sp>
      <p:pic>
        <p:nvPicPr>
          <p:cNvPr id="3" name="Audio Recording 16.01.2023, 11:23:25">
            <a:hlinkClick r:id="" action="ppaction://media"/>
            <a:extLst>
              <a:ext uri="{FF2B5EF4-FFF2-40B4-BE49-F238E27FC236}">
                <a16:creationId xmlns:a16="http://schemas.microsoft.com/office/drawing/2014/main" id="{1BC19915-C339-733E-C994-ECE111B42B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958574" y="212114"/>
            <a:ext cx="468000" cy="46800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03BFD492-9CC9-6275-D892-ED50801F390E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7249722" y="1456833"/>
            <a:ext cx="1915068" cy="1296354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567BD88E-05C7-FB1F-0DB8-FEC9C28977E5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 rot="3971457">
            <a:off x="318541" y="1406206"/>
            <a:ext cx="2267387" cy="1051542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11821859-C04C-2BD6-AA0E-A112D92EFAFF}"/>
              </a:ext>
            </a:extLst>
          </p:cNvPr>
          <p:cNvSpPr txBox="1"/>
          <p:nvPr/>
        </p:nvSpPr>
        <p:spPr>
          <a:xfrm>
            <a:off x="2636072" y="1490203"/>
            <a:ext cx="1168060" cy="44267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000" dirty="0">
                <a:latin typeface="Comic Sans MS" panose="030F0902030302020204" pitchFamily="66" charset="0"/>
              </a:rPr>
              <a:t>leicht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6C3E6712-033B-CBEF-2B57-32FF47F8A48B}"/>
              </a:ext>
            </a:extLst>
          </p:cNvPr>
          <p:cNvSpPr txBox="1"/>
          <p:nvPr/>
        </p:nvSpPr>
        <p:spPr>
          <a:xfrm>
            <a:off x="4953000" y="1490203"/>
            <a:ext cx="1166400" cy="44267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000" dirty="0">
                <a:latin typeface="Comic Sans MS" panose="030F0902030302020204" pitchFamily="66" charset="0"/>
              </a:rPr>
              <a:t>schwer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A805090C-2FAE-6994-9E35-5B28FADB5407}"/>
              </a:ext>
            </a:extLst>
          </p:cNvPr>
          <p:cNvSpPr txBox="1"/>
          <p:nvPr/>
        </p:nvSpPr>
        <p:spPr>
          <a:xfrm>
            <a:off x="315722" y="5286227"/>
            <a:ext cx="2225629" cy="37457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600" dirty="0">
                <a:latin typeface="Comic Sans MS" panose="030F0902030302020204" pitchFamily="66" charset="0"/>
              </a:rPr>
              <a:t>…ist leichter als…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F34507A5-3BEF-0D71-6BFE-328339276433}"/>
              </a:ext>
            </a:extLst>
          </p:cNvPr>
          <p:cNvSpPr txBox="1"/>
          <p:nvPr/>
        </p:nvSpPr>
        <p:spPr>
          <a:xfrm>
            <a:off x="3242240" y="5290570"/>
            <a:ext cx="2734288" cy="37457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600" dirty="0">
                <a:latin typeface="Comic Sans MS" panose="030F0902030302020204" pitchFamily="66" charset="0"/>
              </a:rPr>
              <a:t>…ist genauso schwer wie…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4E11753C-F986-7463-4CB0-E01BCD6E6BC4}"/>
              </a:ext>
            </a:extLst>
          </p:cNvPr>
          <p:cNvSpPr txBox="1"/>
          <p:nvPr/>
        </p:nvSpPr>
        <p:spPr>
          <a:xfrm>
            <a:off x="2636072" y="2051505"/>
            <a:ext cx="1168060" cy="618708"/>
          </a:xfrm>
          <a:prstGeom prst="roundRect">
            <a:avLst>
              <a:gd name="adj" fmla="val 10040"/>
            </a:avLst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lvl="0" algn="ctr"/>
            <a:r>
              <a:rPr lang="ro-RO" dirty="0">
                <a:latin typeface="Comic Sans MS" panose="030F0702030302020204" pitchFamily="66" charset="0"/>
              </a:rPr>
              <a:t>ușor</a:t>
            </a:r>
            <a:br>
              <a:rPr lang="de-DE" altLang="de-DE" dirty="0">
                <a:solidFill>
                  <a:prstClr val="black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DE" altLang="de-DE" sz="1400" dirty="0">
                <a:solidFill>
                  <a:srgbClr val="9D9D9D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ro-RO" altLang="de-DE" sz="1400" dirty="0" err="1">
                <a:solidFill>
                  <a:srgbClr val="A5A5A5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uschor</a:t>
            </a:r>
            <a:r>
              <a:rPr lang="de-DE" altLang="de-DE" sz="1400" dirty="0">
                <a:solidFill>
                  <a:srgbClr val="9D9D9D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]</a:t>
            </a:r>
            <a:r>
              <a:rPr lang="de-DE" altLang="de-DE" sz="1400" dirty="0">
                <a:solidFill>
                  <a:srgbClr val="9D9D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de-DE" altLang="de-DE" sz="2000" dirty="0">
              <a:solidFill>
                <a:srgbClr val="9D9D9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47328BDD-0087-B927-65E9-0996C84D8547}"/>
              </a:ext>
            </a:extLst>
          </p:cNvPr>
          <p:cNvSpPr txBox="1"/>
          <p:nvPr/>
        </p:nvSpPr>
        <p:spPr>
          <a:xfrm>
            <a:off x="4953000" y="2051505"/>
            <a:ext cx="1166400" cy="618708"/>
          </a:xfrm>
          <a:prstGeom prst="roundRect">
            <a:avLst>
              <a:gd name="adj" fmla="val 10040"/>
            </a:avLst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o-RO" dirty="0">
                <a:latin typeface="Comic Sans MS" panose="030F0702030302020204" pitchFamily="66" charset="0"/>
              </a:rPr>
              <a:t>greu</a:t>
            </a:r>
            <a:br>
              <a:rPr lang="de-DE" altLang="de-DE" dirty="0">
                <a:solidFill>
                  <a:prstClr val="black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DE" altLang="de-DE" sz="1400" dirty="0">
                <a:solidFill>
                  <a:srgbClr val="9D9D9D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ro-RO" sz="1400" dirty="0">
                <a:solidFill>
                  <a:srgbClr val="A5A5A5"/>
                </a:solidFill>
                <a:latin typeface="Comic Sans MS" panose="030F0702030302020204" pitchFamily="66" charset="0"/>
              </a:rPr>
              <a:t>greu</a:t>
            </a:r>
            <a:r>
              <a:rPr lang="de-DE" altLang="de-DE" sz="1400" dirty="0">
                <a:solidFill>
                  <a:srgbClr val="9D9D9D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]</a:t>
            </a:r>
            <a:r>
              <a:rPr lang="de-DE" altLang="de-DE" sz="1400" dirty="0">
                <a:solidFill>
                  <a:srgbClr val="9D9D9D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 </a:t>
            </a:r>
            <a:endParaRPr lang="de-DE" altLang="de-DE" sz="2000" dirty="0">
              <a:solidFill>
                <a:srgbClr val="9D9D9D"/>
              </a:solidFill>
              <a:latin typeface="Comic Sans MS" panose="030F0702030302020204" pitchFamily="66" charset="0"/>
              <a:cs typeface="Calibri" panose="020F0502020204030204" pitchFamily="34" charset="0"/>
            </a:endParaRP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A95D652B-7A50-DF58-2871-E67B6D76039E}"/>
              </a:ext>
            </a:extLst>
          </p:cNvPr>
          <p:cNvSpPr txBox="1"/>
          <p:nvPr/>
        </p:nvSpPr>
        <p:spPr>
          <a:xfrm>
            <a:off x="315722" y="5725988"/>
            <a:ext cx="2226115" cy="81724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400" dirty="0">
                <a:latin typeface="Comic Sans MS" panose="030F0702030302020204" pitchFamily="66" charset="0"/>
              </a:rPr>
              <a:t>… </a:t>
            </a:r>
            <a:r>
              <a:rPr lang="ro-RO" sz="1400" dirty="0">
                <a:latin typeface="Comic Sans MS" panose="030F0702030302020204" pitchFamily="66" charset="0"/>
              </a:rPr>
              <a:t>este mai ușor decât</a:t>
            </a:r>
            <a:r>
              <a:rPr lang="de-DE" sz="1400" dirty="0">
                <a:latin typeface="Comic Sans MS" panose="030F0702030302020204" pitchFamily="66" charset="0"/>
              </a:rPr>
              <a:t>…</a:t>
            </a:r>
          </a:p>
          <a:p>
            <a:pPr algn="ctr"/>
            <a:r>
              <a:rPr lang="de-DE" altLang="de-DE" sz="1400" dirty="0">
                <a:solidFill>
                  <a:srgbClr val="9D9D9D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ro-RO" sz="1400" dirty="0" err="1">
                <a:solidFill>
                  <a:srgbClr val="A5A5A5"/>
                </a:solidFill>
                <a:latin typeface="Comic Sans MS" panose="030F0702030302020204" pitchFamily="66" charset="0"/>
              </a:rPr>
              <a:t>jesste</a:t>
            </a:r>
            <a:r>
              <a:rPr lang="ro-RO" sz="1400" dirty="0">
                <a:solidFill>
                  <a:srgbClr val="A5A5A5"/>
                </a:solidFill>
                <a:latin typeface="Comic Sans MS" panose="030F0702030302020204" pitchFamily="66" charset="0"/>
              </a:rPr>
              <a:t> mai </a:t>
            </a:r>
            <a:r>
              <a:rPr lang="ro-RO" sz="1400" dirty="0" err="1">
                <a:solidFill>
                  <a:srgbClr val="A5A5A5"/>
                </a:solidFill>
                <a:latin typeface="Comic Sans MS" panose="030F0702030302020204" pitchFamily="66" charset="0"/>
              </a:rPr>
              <a:t>uschor</a:t>
            </a:r>
            <a:r>
              <a:rPr lang="ro-RO" sz="1400" dirty="0">
                <a:solidFill>
                  <a:srgbClr val="A5A5A5"/>
                </a:solidFill>
                <a:latin typeface="Comic Sans MS" panose="030F0702030302020204" pitchFamily="66" charset="0"/>
              </a:rPr>
              <a:t> </a:t>
            </a:r>
            <a:r>
              <a:rPr lang="ro-RO" sz="1400" dirty="0" err="1">
                <a:solidFill>
                  <a:srgbClr val="A5A5A5"/>
                </a:solidFill>
                <a:latin typeface="Comic Sans MS" panose="030F0702030302020204" pitchFamily="66" charset="0"/>
              </a:rPr>
              <a:t>deküt</a:t>
            </a:r>
            <a:r>
              <a:rPr lang="de-DE" altLang="de-DE" sz="1400" dirty="0">
                <a:solidFill>
                  <a:srgbClr val="9D9D9D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]</a:t>
            </a:r>
            <a:endParaRPr lang="de-DE" sz="1400" dirty="0">
              <a:solidFill>
                <a:srgbClr val="317A85"/>
              </a:solidFill>
              <a:latin typeface="Comic Sans MS" panose="030F0702030302020204" pitchFamily="66" charset="0"/>
            </a:endParaRP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FCE0BA3A-FFB9-999A-38BA-AA05DEB56508}"/>
              </a:ext>
            </a:extLst>
          </p:cNvPr>
          <p:cNvSpPr txBox="1"/>
          <p:nvPr/>
        </p:nvSpPr>
        <p:spPr>
          <a:xfrm>
            <a:off x="6781324" y="5286227"/>
            <a:ext cx="2271832" cy="37457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600" dirty="0">
                <a:latin typeface="Comic Sans MS" panose="030F0902030302020204" pitchFamily="66" charset="0"/>
              </a:rPr>
              <a:t>…ist schwerer als…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B27E24A6-B5CD-B406-B814-5A87DB7EE83F}"/>
              </a:ext>
            </a:extLst>
          </p:cNvPr>
          <p:cNvSpPr txBox="1"/>
          <p:nvPr/>
        </p:nvSpPr>
        <p:spPr>
          <a:xfrm>
            <a:off x="3261651" y="5736581"/>
            <a:ext cx="2714877" cy="57888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400" dirty="0">
                <a:latin typeface="Comic Sans MS" panose="030F0702030302020204" pitchFamily="66" charset="0"/>
              </a:rPr>
              <a:t>… </a:t>
            </a:r>
            <a:r>
              <a:rPr lang="ro-RO" sz="1400" dirty="0">
                <a:latin typeface="Comic Sans MS" panose="030F0702030302020204" pitchFamily="66" charset="0"/>
              </a:rPr>
              <a:t>este la fel de ușor ca </a:t>
            </a:r>
            <a:r>
              <a:rPr lang="de-DE" sz="1400" dirty="0">
                <a:latin typeface="Comic Sans MS" panose="030F0702030302020204" pitchFamily="66" charset="0"/>
              </a:rPr>
              <a:t>…</a:t>
            </a:r>
          </a:p>
          <a:p>
            <a:pPr algn="ctr"/>
            <a:r>
              <a:rPr lang="de-DE" altLang="de-DE" sz="1400" dirty="0">
                <a:solidFill>
                  <a:srgbClr val="9D9D9D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ro-RO" sz="1400" dirty="0" err="1">
                <a:solidFill>
                  <a:srgbClr val="A5A5A5"/>
                </a:solidFill>
                <a:latin typeface="Comic Sans MS" panose="030F0702030302020204" pitchFamily="66" charset="0"/>
              </a:rPr>
              <a:t>jesste</a:t>
            </a:r>
            <a:r>
              <a:rPr lang="ro-RO" sz="1400" dirty="0">
                <a:solidFill>
                  <a:srgbClr val="A5A5A5"/>
                </a:solidFill>
                <a:latin typeface="Comic Sans MS" panose="030F0702030302020204" pitchFamily="66" charset="0"/>
              </a:rPr>
              <a:t> la fel de </a:t>
            </a:r>
            <a:r>
              <a:rPr lang="ro-RO" sz="1400" dirty="0" err="1">
                <a:solidFill>
                  <a:srgbClr val="A5A5A5"/>
                </a:solidFill>
                <a:latin typeface="Comic Sans MS" panose="030F0702030302020204" pitchFamily="66" charset="0"/>
              </a:rPr>
              <a:t>uschor</a:t>
            </a:r>
            <a:r>
              <a:rPr lang="ro-RO" sz="1400" dirty="0">
                <a:solidFill>
                  <a:srgbClr val="A5A5A5"/>
                </a:solidFill>
                <a:latin typeface="Comic Sans MS" panose="030F0702030302020204" pitchFamily="66" charset="0"/>
              </a:rPr>
              <a:t> </a:t>
            </a:r>
            <a:r>
              <a:rPr lang="ro-RO" sz="1400" dirty="0" err="1">
                <a:solidFill>
                  <a:srgbClr val="A5A5A5"/>
                </a:solidFill>
                <a:latin typeface="Comic Sans MS" panose="030F0702030302020204" pitchFamily="66" charset="0"/>
              </a:rPr>
              <a:t>ka</a:t>
            </a:r>
            <a:r>
              <a:rPr lang="de-DE" altLang="de-DE" sz="1400" dirty="0">
                <a:solidFill>
                  <a:srgbClr val="9D9D9D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]</a:t>
            </a:r>
            <a:endParaRPr lang="de-DE" sz="1400" dirty="0">
              <a:solidFill>
                <a:srgbClr val="317A85"/>
              </a:solidFill>
              <a:latin typeface="Comic Sans MS" panose="030F0702030302020204" pitchFamily="66" charset="0"/>
            </a:endParaRP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7E12902F-DCC0-A477-75F1-30158C1596E1}"/>
              </a:ext>
            </a:extLst>
          </p:cNvPr>
          <p:cNvSpPr txBox="1"/>
          <p:nvPr/>
        </p:nvSpPr>
        <p:spPr>
          <a:xfrm>
            <a:off x="6781324" y="5725988"/>
            <a:ext cx="2302386" cy="57888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400" dirty="0">
                <a:latin typeface="Comic Sans MS" panose="030F0702030302020204" pitchFamily="66" charset="0"/>
              </a:rPr>
              <a:t>…</a:t>
            </a:r>
            <a:r>
              <a:rPr lang="de-DE" sz="1400" dirty="0">
                <a:solidFill>
                  <a:srgbClr val="317A85"/>
                </a:solidFill>
                <a:latin typeface="Comic Sans MS" panose="030F0702030302020204" pitchFamily="66" charset="0"/>
              </a:rPr>
              <a:t> </a:t>
            </a:r>
            <a:r>
              <a:rPr lang="ro-RO" sz="1400" dirty="0">
                <a:latin typeface="Comic Sans MS" panose="030F0702030302020204" pitchFamily="66" charset="0"/>
              </a:rPr>
              <a:t>este mai greu decât </a:t>
            </a:r>
            <a:r>
              <a:rPr lang="de-DE" sz="1400" dirty="0">
                <a:latin typeface="Comic Sans MS" panose="030F0702030302020204" pitchFamily="66" charset="0"/>
              </a:rPr>
              <a:t>…</a:t>
            </a:r>
          </a:p>
          <a:p>
            <a:pPr algn="ctr"/>
            <a:r>
              <a:rPr lang="de-DE" altLang="de-DE" sz="1400" dirty="0">
                <a:solidFill>
                  <a:srgbClr val="9D9D9D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ro-RO" sz="1400" dirty="0" err="1">
                <a:solidFill>
                  <a:srgbClr val="A5A5A5"/>
                </a:solidFill>
                <a:latin typeface="Comic Sans MS" panose="030F0702030302020204" pitchFamily="66" charset="0"/>
              </a:rPr>
              <a:t>jesste</a:t>
            </a:r>
            <a:r>
              <a:rPr lang="ro-RO" sz="1400" dirty="0">
                <a:solidFill>
                  <a:srgbClr val="A5A5A5"/>
                </a:solidFill>
                <a:latin typeface="Comic Sans MS" panose="030F0702030302020204" pitchFamily="66" charset="0"/>
              </a:rPr>
              <a:t> mai greu </a:t>
            </a:r>
            <a:r>
              <a:rPr lang="ro-RO" sz="1400" dirty="0" err="1">
                <a:solidFill>
                  <a:srgbClr val="A5A5A5"/>
                </a:solidFill>
                <a:latin typeface="Comic Sans MS" panose="030F0702030302020204" pitchFamily="66" charset="0"/>
              </a:rPr>
              <a:t>deküt</a:t>
            </a:r>
            <a:r>
              <a:rPr lang="de-DE" altLang="de-DE" sz="1400" dirty="0">
                <a:solidFill>
                  <a:srgbClr val="9D9D9D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]</a:t>
            </a:r>
            <a:endParaRPr lang="de-DE" sz="1400" dirty="0">
              <a:solidFill>
                <a:srgbClr val="317A85"/>
              </a:solidFill>
              <a:latin typeface="Comic Sans MS" panose="030F0702030302020204" pitchFamily="66" charset="0"/>
            </a:endParaRPr>
          </a:p>
        </p:txBody>
      </p:sp>
      <p:pic>
        <p:nvPicPr>
          <p:cNvPr id="28" name="Grafik 27">
            <a:extLst>
              <a:ext uri="{FF2B5EF4-FFF2-40B4-BE49-F238E27FC236}">
                <a16:creationId xmlns:a16="http://schemas.microsoft.com/office/drawing/2014/main" id="{56FCEB7B-A764-74B2-BA75-4E65E3296B48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7249722" y="3120380"/>
            <a:ext cx="1929778" cy="2187082"/>
          </a:xfrm>
          <a:prstGeom prst="rect">
            <a:avLst/>
          </a:prstGeom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6D14981B-D094-2F14-08A9-1A617EB9925C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742541" y="3116199"/>
            <a:ext cx="1945385" cy="2195445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6AAC08B3-14A9-0E62-A765-9FCBD410B249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3973275" y="3348162"/>
            <a:ext cx="1983294" cy="1731518"/>
          </a:xfrm>
          <a:prstGeom prst="rect">
            <a:avLst/>
          </a:prstGeom>
        </p:spPr>
      </p:pic>
      <p:pic>
        <p:nvPicPr>
          <p:cNvPr id="42" name="Audio Recording 16.01.2023, 11:23:06">
            <a:hlinkClick r:id="" action="ppaction://media"/>
            <a:extLst>
              <a:ext uri="{FF2B5EF4-FFF2-40B4-BE49-F238E27FC236}">
                <a16:creationId xmlns:a16="http://schemas.microsoft.com/office/drawing/2014/main" id="{14ADF14B-FC39-9D0D-28CC-38D86725AA0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6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903336" y="1535606"/>
            <a:ext cx="468000" cy="468000"/>
          </a:xfrm>
          <a:prstGeom prst="rect">
            <a:avLst/>
          </a:prstGeom>
        </p:spPr>
      </p:pic>
      <p:pic>
        <p:nvPicPr>
          <p:cNvPr id="43" name="Audio Recording 16.01.2023, 11:23:17">
            <a:hlinkClick r:id="" action="ppaction://media"/>
            <a:extLst>
              <a:ext uri="{FF2B5EF4-FFF2-40B4-BE49-F238E27FC236}">
                <a16:creationId xmlns:a16="http://schemas.microsoft.com/office/drawing/2014/main" id="{4C19798C-38D7-52A7-BEF7-2BB2B8DB41B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6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176321" y="1502628"/>
            <a:ext cx="468000" cy="468000"/>
          </a:xfrm>
          <a:prstGeom prst="rect">
            <a:avLst/>
          </a:prstGeom>
        </p:spPr>
      </p:pic>
      <p:pic>
        <p:nvPicPr>
          <p:cNvPr id="44" name="Audio Recording 16.01.2023, 11:23:35">
            <a:hlinkClick r:id="" action="ppaction://media"/>
            <a:extLst>
              <a:ext uri="{FF2B5EF4-FFF2-40B4-BE49-F238E27FC236}">
                <a16:creationId xmlns:a16="http://schemas.microsoft.com/office/drawing/2014/main" id="{DB09EA01-28E5-638A-1F34-1AE8D58866A6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6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575913" y="5268581"/>
            <a:ext cx="468000" cy="468000"/>
          </a:xfrm>
          <a:prstGeom prst="rect">
            <a:avLst/>
          </a:prstGeom>
        </p:spPr>
      </p:pic>
      <p:pic>
        <p:nvPicPr>
          <p:cNvPr id="45" name="Audio Recording 16.01.2023, 11:23:44">
            <a:hlinkClick r:id="" action="ppaction://media"/>
            <a:extLst>
              <a:ext uri="{FF2B5EF4-FFF2-40B4-BE49-F238E27FC236}">
                <a16:creationId xmlns:a16="http://schemas.microsoft.com/office/drawing/2014/main" id="{11AE46FF-5A75-ED64-48BA-639B5B0511A9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6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062444" y="5257988"/>
            <a:ext cx="468000" cy="468000"/>
          </a:xfrm>
          <a:prstGeom prst="rect">
            <a:avLst/>
          </a:prstGeom>
        </p:spPr>
      </p:pic>
      <p:pic>
        <p:nvPicPr>
          <p:cNvPr id="46" name="Audio Recording 16.01.2023, 11:23:51">
            <a:hlinkClick r:id="" action="ppaction://media"/>
            <a:extLst>
              <a:ext uri="{FF2B5EF4-FFF2-40B4-BE49-F238E27FC236}">
                <a16:creationId xmlns:a16="http://schemas.microsoft.com/office/drawing/2014/main" id="{A6B2893B-238C-27E6-7275-60278C0EC138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6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087717" y="5250130"/>
            <a:ext cx="468000" cy="468000"/>
          </a:xfrm>
          <a:prstGeom prst="rect">
            <a:avLst/>
          </a:prstGeom>
        </p:spPr>
      </p:pic>
      <p:cxnSp>
        <p:nvCxnSpPr>
          <p:cNvPr id="48" name="Gerade Verbindung mit Pfeil 47">
            <a:extLst>
              <a:ext uri="{FF2B5EF4-FFF2-40B4-BE49-F238E27FC236}">
                <a16:creationId xmlns:a16="http://schemas.microsoft.com/office/drawing/2014/main" id="{CEA31DCE-EDCC-9F7B-BB29-0BF31A2A0215}"/>
              </a:ext>
            </a:extLst>
          </p:cNvPr>
          <p:cNvCxnSpPr>
            <a:cxnSpLocks/>
          </p:cNvCxnSpPr>
          <p:nvPr/>
        </p:nvCxnSpPr>
        <p:spPr>
          <a:xfrm>
            <a:off x="9257511" y="3993205"/>
            <a:ext cx="6909" cy="701681"/>
          </a:xfrm>
          <a:prstGeom prst="straightConnector1">
            <a:avLst/>
          </a:prstGeom>
          <a:ln w="38100">
            <a:solidFill>
              <a:srgbClr val="307A8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Gerade Verbindung mit Pfeil 50">
            <a:extLst>
              <a:ext uri="{FF2B5EF4-FFF2-40B4-BE49-F238E27FC236}">
                <a16:creationId xmlns:a16="http://schemas.microsoft.com/office/drawing/2014/main" id="{8D1072A2-45E6-6339-06D7-C30BB009F722}"/>
              </a:ext>
            </a:extLst>
          </p:cNvPr>
          <p:cNvCxnSpPr>
            <a:cxnSpLocks/>
          </p:cNvCxnSpPr>
          <p:nvPr/>
        </p:nvCxnSpPr>
        <p:spPr>
          <a:xfrm flipV="1">
            <a:off x="2786457" y="3776977"/>
            <a:ext cx="0" cy="716605"/>
          </a:xfrm>
          <a:prstGeom prst="straightConnector1">
            <a:avLst/>
          </a:prstGeom>
          <a:ln w="38100">
            <a:solidFill>
              <a:srgbClr val="307A8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hteck 7">
            <a:extLst>
              <a:ext uri="{FF2B5EF4-FFF2-40B4-BE49-F238E27FC236}">
                <a16:creationId xmlns:a16="http://schemas.microsoft.com/office/drawing/2014/main" id="{C0A6CFF8-026C-B8A2-10AF-0E105FC85AD0}"/>
              </a:ext>
            </a:extLst>
          </p:cNvPr>
          <p:cNvSpPr/>
          <p:nvPr/>
        </p:nvSpPr>
        <p:spPr>
          <a:xfrm>
            <a:off x="2482719" y="160076"/>
            <a:ext cx="4094651" cy="54795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308" rtlCol="0" anchor="ctr"/>
          <a:lstStyle/>
          <a:p>
            <a:pPr lvl="0"/>
            <a:r>
              <a:rPr lang="de-DE" sz="2400" dirty="0" err="1">
                <a:solidFill>
                  <a:prstClr val="black"/>
                </a:solidFill>
                <a:latin typeface="Comic Sans MS" panose="030F0702030302020204" pitchFamily="66" charset="0"/>
              </a:rPr>
              <a:t>Noi</a:t>
            </a:r>
            <a:r>
              <a:rPr lang="de-DE" sz="2400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ro-RO" sz="2400" dirty="0">
                <a:solidFill>
                  <a:prstClr val="black"/>
                </a:solidFill>
                <a:latin typeface="Comic Sans MS" panose="030F0702030302020204" pitchFamily="66" charset="0"/>
              </a:rPr>
              <a:t>măsurăm</a:t>
            </a:r>
            <a:r>
              <a:rPr lang="de-DE" sz="2400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de-DE" dirty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</a:rPr>
              <a:t>[</a:t>
            </a:r>
            <a:r>
              <a:rPr lang="ro-RO" dirty="0" err="1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</a:rPr>
              <a:t>noj</a:t>
            </a:r>
            <a:r>
              <a:rPr lang="ro-RO" dirty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o-RO" dirty="0" err="1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</a:rPr>
              <a:t>massuram</a:t>
            </a:r>
            <a:r>
              <a:rPr lang="de-DE" dirty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</a:rPr>
              <a:t>]</a:t>
            </a:r>
            <a:endParaRPr lang="de-DE" sz="2000" dirty="0">
              <a:solidFill>
                <a:schemeClr val="bg1">
                  <a:lumMod val="6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FF427AC-25F6-327B-40F6-4E7BA8BA9DD4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32">
            <a:biLevel thresh="25000"/>
          </a:blip>
          <a:stretch>
            <a:fillRect/>
          </a:stretch>
        </p:blipFill>
        <p:spPr>
          <a:xfrm>
            <a:off x="6341203" y="194039"/>
            <a:ext cx="468000" cy="468000"/>
          </a:xfrm>
          <a:prstGeom prst="rect">
            <a:avLst/>
          </a:prstGeom>
        </p:spPr>
      </p:pic>
      <p:pic>
        <p:nvPicPr>
          <p:cNvPr id="1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8128BB0-C529-40D5-0455-AE78B7D545F0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32">
            <a:biLevel thresh="25000"/>
          </a:blip>
          <a:stretch>
            <a:fillRect/>
          </a:stretch>
        </p:blipFill>
        <p:spPr>
          <a:xfrm>
            <a:off x="3909754" y="2126859"/>
            <a:ext cx="468000" cy="468000"/>
          </a:xfrm>
          <a:prstGeom prst="rect">
            <a:avLst/>
          </a:prstGeom>
        </p:spPr>
      </p:pic>
      <p:pic>
        <p:nvPicPr>
          <p:cNvPr id="11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A4B630C-B899-723A-0397-082AFCDAEA11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32">
            <a:biLevel thresh="25000"/>
          </a:blip>
          <a:stretch>
            <a:fillRect/>
          </a:stretch>
        </p:blipFill>
        <p:spPr>
          <a:xfrm>
            <a:off x="6175378" y="2126859"/>
            <a:ext cx="468000" cy="468000"/>
          </a:xfrm>
          <a:prstGeom prst="rect">
            <a:avLst/>
          </a:prstGeom>
        </p:spPr>
      </p:pic>
      <p:pic>
        <p:nvPicPr>
          <p:cNvPr id="1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0EF7E24-0868-9759-2EA7-ACA14799C90C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32">
            <a:biLevel thresh="25000"/>
          </a:blip>
          <a:stretch>
            <a:fillRect/>
          </a:stretch>
        </p:blipFill>
        <p:spPr>
          <a:xfrm>
            <a:off x="2583118" y="5900610"/>
            <a:ext cx="468000" cy="468000"/>
          </a:xfrm>
          <a:prstGeom prst="rect">
            <a:avLst/>
          </a:prstGeom>
        </p:spPr>
      </p:pic>
      <p:pic>
        <p:nvPicPr>
          <p:cNvPr id="1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42FF3EB-EDA0-FC68-2F8B-CFF36072B35C}"/>
              </a:ext>
            </a:extLst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32">
            <a:biLevel thresh="25000"/>
          </a:blip>
          <a:stretch>
            <a:fillRect/>
          </a:stretch>
        </p:blipFill>
        <p:spPr>
          <a:xfrm>
            <a:off x="6067029" y="5894800"/>
            <a:ext cx="468000" cy="468000"/>
          </a:xfrm>
          <a:prstGeom prst="rect">
            <a:avLst/>
          </a:prstGeom>
        </p:spPr>
      </p:pic>
      <p:pic>
        <p:nvPicPr>
          <p:cNvPr id="1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18E5DAA-213B-71FB-585E-7DC36BE73809}"/>
              </a:ext>
            </a:extLst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32">
            <a:biLevel thresh="25000"/>
          </a:blip>
          <a:stretch>
            <a:fillRect/>
          </a:stretch>
        </p:blipFill>
        <p:spPr>
          <a:xfrm>
            <a:off x="9103681" y="5885797"/>
            <a:ext cx="46800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320179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">
  <a:themeElements>
    <a:clrScheme name="Laufschrift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0</TotalTime>
  <Words>262</Words>
  <Application>Microsoft Macintosh PowerPoint</Application>
  <PresentationFormat>A4-Papier (210 x 297 mm)</PresentationFormat>
  <Paragraphs>67</Paragraphs>
  <Slides>4</Slides>
  <Notes>0</Notes>
  <HiddenSlides>0</HiddenSlides>
  <MMClips>46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</vt:i4>
      </vt:variant>
    </vt:vector>
  </HeadingPairs>
  <TitlesOfParts>
    <vt:vector size="8" baseType="lpstr">
      <vt:lpstr>Arial</vt:lpstr>
      <vt:lpstr>Calibri</vt:lpstr>
      <vt:lpstr>Comic Sans MS</vt:lpstr>
      <vt:lpstr>Office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Yannick Becker</dc:creator>
  <cp:lastModifiedBy>Katrin Gruhn</cp:lastModifiedBy>
  <cp:revision>76</cp:revision>
  <cp:lastPrinted>2022-05-18T12:46:11Z</cp:lastPrinted>
  <dcterms:created xsi:type="dcterms:W3CDTF">2022-05-10T12:43:55Z</dcterms:created>
  <dcterms:modified xsi:type="dcterms:W3CDTF">2023-09-05T11:23:56Z</dcterms:modified>
</cp:coreProperties>
</file>