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"/>
  </p:notesMasterIdLst>
  <p:sldIdLst>
    <p:sldId id="297" r:id="rId2"/>
    <p:sldId id="296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5E8"/>
    <a:srgbClr val="317A85"/>
    <a:srgbClr val="C00000"/>
    <a:srgbClr val="9D9D9D"/>
    <a:srgbClr val="000000"/>
    <a:srgbClr val="008B5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D3375-790B-439E-B40E-829E63E8DE16}" v="5" dt="2023-08-02T08:36:24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/>
    <p:restoredTop sz="95859"/>
  </p:normalViewPr>
  <p:slideViewPr>
    <p:cSldViewPr snapToGrid="0" snapToObjects="1">
      <p:cViewPr varScale="1">
        <p:scale>
          <a:sx n="85" d="100"/>
          <a:sy n="85" d="100"/>
        </p:scale>
        <p:origin x="798" y="45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commentAuthors" Target="commentAuthors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a Rombeck" userId="04ba114fcc6e15a1" providerId="LiveId" clId="{5F2D3375-790B-439E-B40E-829E63E8DE16}"/>
    <pc:docChg chg="undo custSel modMainMaster">
      <pc:chgData name="Jonna Rombeck" userId="04ba114fcc6e15a1" providerId="LiveId" clId="{5F2D3375-790B-439E-B40E-829E63E8DE16}" dt="2023-08-02T08:36:24.446" v="16" actId="1076"/>
      <pc:docMkLst>
        <pc:docMk/>
      </pc:docMkLst>
      <pc:sldMasterChg chg="modSldLayout">
        <pc:chgData name="Jonna Rombeck" userId="04ba114fcc6e15a1" providerId="LiveId" clId="{5F2D3375-790B-439E-B40E-829E63E8DE16}" dt="2023-08-02T08:36:24.446" v="16" actId="1076"/>
        <pc:sldMasterMkLst>
          <pc:docMk/>
          <pc:sldMasterMk cId="1550214076" sldId="2147483725"/>
        </pc:sldMasterMkLst>
        <pc:sldLayoutChg chg="addSp delSp modSp mod">
          <pc:chgData name="Jonna Rombeck" userId="04ba114fcc6e15a1" providerId="LiveId" clId="{5F2D3375-790B-439E-B40E-829E63E8DE16}" dt="2023-08-02T08:36:24.446" v="16" actId="1076"/>
          <pc:sldLayoutMkLst>
            <pc:docMk/>
            <pc:sldMasterMk cId="1550214076" sldId="2147483725"/>
            <pc:sldLayoutMk cId="1181384655" sldId="2147483737"/>
          </pc:sldLayoutMkLst>
          <pc:picChg chg="add del mod">
            <ac:chgData name="Jonna Rombeck" userId="04ba114fcc6e15a1" providerId="LiveId" clId="{5F2D3375-790B-439E-B40E-829E63E8DE16}" dt="2023-08-02T08:31:59.713" v="15" actId="478"/>
            <ac:picMkLst>
              <pc:docMk/>
              <pc:sldMasterMk cId="1550214076" sldId="2147483725"/>
              <pc:sldLayoutMk cId="1181384655" sldId="2147483737"/>
              <ac:picMk id="3" creationId="{DE80F3B6-E7E1-F166-A6B0-F8E8B1A28CB8}"/>
            </ac:picMkLst>
          </pc:picChg>
          <pc:picChg chg="add del">
            <ac:chgData name="Jonna Rombeck" userId="04ba114fcc6e15a1" providerId="LiveId" clId="{5F2D3375-790B-439E-B40E-829E63E8DE16}" dt="2023-08-02T08:31:08.060" v="8" actId="22"/>
            <ac:picMkLst>
              <pc:docMk/>
              <pc:sldMasterMk cId="1550214076" sldId="2147483725"/>
              <pc:sldLayoutMk cId="1181384655" sldId="2147483737"/>
              <ac:picMk id="6" creationId="{0F188394-C320-C6AE-289B-1073F22C43CD}"/>
            </ac:picMkLst>
          </pc:picChg>
          <pc:picChg chg="add del">
            <ac:chgData name="Jonna Rombeck" userId="04ba114fcc6e15a1" providerId="LiveId" clId="{5F2D3375-790B-439E-B40E-829E63E8DE16}" dt="2023-08-02T08:31:07.425" v="7" actId="22"/>
            <ac:picMkLst>
              <pc:docMk/>
              <pc:sldMasterMk cId="1550214076" sldId="2147483725"/>
              <pc:sldLayoutMk cId="1181384655" sldId="2147483737"/>
              <ac:picMk id="8" creationId="{16F1E4FE-A000-DD7D-8399-A9DEF8C23373}"/>
            </ac:picMkLst>
          </pc:picChg>
          <pc:picChg chg="add del">
            <ac:chgData name="Jonna Rombeck" userId="04ba114fcc6e15a1" providerId="LiveId" clId="{5F2D3375-790B-439E-B40E-829E63E8DE16}" dt="2023-08-02T08:31:06.727" v="6" actId="22"/>
            <ac:picMkLst>
              <pc:docMk/>
              <pc:sldMasterMk cId="1550214076" sldId="2147483725"/>
              <pc:sldLayoutMk cId="1181384655" sldId="2147483737"/>
              <ac:picMk id="10" creationId="{76BAAE1D-8B27-4A9D-09FD-5DDDDE1A3FD7}"/>
            </ac:picMkLst>
          </pc:picChg>
          <pc:picChg chg="add mod">
            <ac:chgData name="Jonna Rombeck" userId="04ba114fcc6e15a1" providerId="LiveId" clId="{5F2D3375-790B-439E-B40E-829E63E8DE16}" dt="2023-08-02T08:36:24.446" v="16" actId="1076"/>
            <ac:picMkLst>
              <pc:docMk/>
              <pc:sldMasterMk cId="1550214076" sldId="2147483725"/>
              <pc:sldLayoutMk cId="1181384655" sldId="2147483737"/>
              <ac:picMk id="1026" creationId="{7A0EB61C-74B2-1A03-C978-0344AA0F846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02.08.2023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0EB61C-74B2-1A03-C978-0344AA0F84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94" y="217249"/>
            <a:ext cx="1090800" cy="5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02.08.2023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2.xml"/><Relationship Id="rId2" Type="http://schemas.microsoft.com/office/2007/relationships/media" Target="../media/media1.m4a"/><Relationship Id="rId16" Type="http://schemas.openxmlformats.org/officeDocument/2006/relationships/audio" Target="../media/media8.m4a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microsoft.com/office/2007/relationships/media" Target="../media/media13.m4a"/><Relationship Id="rId18" Type="http://schemas.openxmlformats.org/officeDocument/2006/relationships/image" Target="../media/image2.png"/><Relationship Id="rId3" Type="http://schemas.microsoft.com/office/2007/relationships/media" Target="../media/media10.m4a"/><Relationship Id="rId21" Type="http://schemas.openxmlformats.org/officeDocument/2006/relationships/image" Target="../media/image6.png"/><Relationship Id="rId7" Type="http://schemas.openxmlformats.org/officeDocument/2006/relationships/audio" Target="NULL" TargetMode="External"/><Relationship Id="rId12" Type="http://schemas.openxmlformats.org/officeDocument/2006/relationships/audio" Target="../media/media1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6" Type="http://schemas.openxmlformats.org/officeDocument/2006/relationships/audio" Target="../media/media14.m4a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2.m4a"/><Relationship Id="rId5" Type="http://schemas.microsoft.com/office/2007/relationships/media" Target="../media/media11.m4a"/><Relationship Id="rId15" Type="http://schemas.microsoft.com/office/2007/relationships/media" Target="../media/media14.m4a"/><Relationship Id="rId10" Type="http://schemas.openxmlformats.org/officeDocument/2006/relationships/audio" Target="../media/media5.m4a"/><Relationship Id="rId19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microsoft.com/office/2007/relationships/media" Target="../media/media5.m4a"/><Relationship Id="rId1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4A5040D-46B1-EE02-AA9A-F784DEE3D6AE}"/>
              </a:ext>
            </a:extLst>
          </p:cNvPr>
          <p:cNvSpPr/>
          <p:nvPr/>
        </p:nvSpPr>
        <p:spPr>
          <a:xfrm>
            <a:off x="2166296" y="145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cumpăra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 kumpara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E5D202-14C0-30D4-BC48-9B9D5A8B8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784A7E-8BCB-8FA7-6C6B-E09DB9036D2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A27D6A-8AE9-2088-DB34-45A910332D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086" y="1192026"/>
            <a:ext cx="3686303" cy="5427997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46678D22-5DDC-026F-1C6B-63EA844FC55A}"/>
              </a:ext>
            </a:extLst>
          </p:cNvPr>
          <p:cNvSpPr/>
          <p:nvPr/>
        </p:nvSpPr>
        <p:spPr>
          <a:xfrm>
            <a:off x="4951772" y="2823343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46A5FA-9D22-4E5C-371C-34C4ED488EA7}"/>
              </a:ext>
            </a:extLst>
          </p:cNvPr>
          <p:cNvSpPr/>
          <p:nvPr/>
        </p:nvSpPr>
        <p:spPr>
          <a:xfrm>
            <a:off x="4952999" y="1307742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0D9C71-D7E8-9630-7788-087FDFDD8AC3}"/>
              </a:ext>
            </a:extLst>
          </p:cNvPr>
          <p:cNvSpPr txBox="1"/>
          <p:nvPr/>
        </p:nvSpPr>
        <p:spPr>
          <a:xfrm>
            <a:off x="5114988" y="3001049"/>
            <a:ext cx="283649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Preis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CBF736D-94DC-D49F-CA14-0F9DE5F2202D}"/>
              </a:ext>
            </a:extLst>
          </p:cNvPr>
          <p:cNvSpPr txBox="1"/>
          <p:nvPr/>
        </p:nvSpPr>
        <p:spPr>
          <a:xfrm>
            <a:off x="5114984" y="3455499"/>
            <a:ext cx="2836496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Prețul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pretzul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943A342-E463-6539-D23F-178094329E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2432" y="3044476"/>
            <a:ext cx="360000" cy="36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C387F4-DE2A-EDF0-B221-3296DA5DA34E}"/>
              </a:ext>
            </a:extLst>
          </p:cNvPr>
          <p:cNvSpPr txBox="1"/>
          <p:nvPr/>
        </p:nvSpPr>
        <p:spPr>
          <a:xfrm>
            <a:off x="5069256" y="1471424"/>
            <a:ext cx="288222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Ich kaufe … für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10B08-EB5B-6730-9677-BF59AF998633}"/>
              </a:ext>
            </a:extLst>
          </p:cNvPr>
          <p:cNvSpPr txBox="1"/>
          <p:nvPr/>
        </p:nvSpPr>
        <p:spPr>
          <a:xfrm>
            <a:off x="5069262" y="1925874"/>
            <a:ext cx="2882228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 cumpăr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о.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Jeu kumpar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E06DCD-89A9-A733-F9E7-638675562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04113" y="1526495"/>
            <a:ext cx="360000" cy="360000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8CD61EA9-9BB6-D315-8BBF-8CC51F98B006}"/>
              </a:ext>
            </a:extLst>
          </p:cNvPr>
          <p:cNvSpPr/>
          <p:nvPr/>
        </p:nvSpPr>
        <p:spPr>
          <a:xfrm>
            <a:off x="4951772" y="4338943"/>
            <a:ext cx="3686303" cy="2188240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2FA9E4-85CF-9C5C-54B1-CDC019E13466}"/>
              </a:ext>
            </a:extLst>
          </p:cNvPr>
          <p:cNvSpPr txBox="1"/>
          <p:nvPr/>
        </p:nvSpPr>
        <p:spPr>
          <a:xfrm>
            <a:off x="5125718" y="4478858"/>
            <a:ext cx="2878284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Wie viel kostet…?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Das kostet … Euro</a:t>
            </a:r>
            <a:r>
              <a:rPr lang="de-DE" sz="1400" dirty="0">
                <a:latin typeface="Comic Sans MS" panose="030F0902030302020204" pitchFamily="66" charset="0"/>
              </a:rPr>
              <a:t>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34DF2DA-61A2-2B2F-5E16-9F0C5903C527}"/>
              </a:ext>
            </a:extLst>
          </p:cNvPr>
          <p:cNvSpPr txBox="1"/>
          <p:nvPr/>
        </p:nvSpPr>
        <p:spPr>
          <a:xfrm>
            <a:off x="5114985" y="5260768"/>
            <a:ext cx="2878282" cy="1139726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Cât costă…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de-DE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Asta costă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о.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Kat kossta…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kos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2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00BC30-69D1-1E52-34D6-053F20C5FC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21282" y="4652742"/>
            <a:ext cx="360000" cy="36000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B5A2115A-6271-FDB0-2B6D-A9E8B63DF9BD}"/>
              </a:ext>
            </a:extLst>
          </p:cNvPr>
          <p:cNvCxnSpPr>
            <a:cxnSpLocks/>
          </p:cNvCxnSpPr>
          <p:nvPr/>
        </p:nvCxnSpPr>
        <p:spPr>
          <a:xfrm flipH="1">
            <a:off x="3991097" y="3198565"/>
            <a:ext cx="1486516" cy="1585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cump">
            <a:hlinkClick r:id="" action="ppaction://media"/>
            <a:extLst>
              <a:ext uri="{FF2B5EF4-FFF2-40B4-BE49-F238E27FC236}">
                <a16:creationId xmlns:a16="http://schemas.microsoft.com/office/drawing/2014/main" id="{7A51C405-F309-AF2B-6DBF-45A0848D64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5170596" y="242677"/>
            <a:ext cx="396000" cy="396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A72B68-586A-2AD2-BD27-A06591947A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8104113" y="2068150"/>
            <a:ext cx="360000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10087C-A85C-6CD8-997D-733F91E65E9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8104113" y="3655953"/>
            <a:ext cx="360000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BC0000-5771-08D8-1A11-3C5C84EC128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8112432" y="558996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9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602C5D8-FB02-7073-D091-92CAFFB34EB7}"/>
              </a:ext>
            </a:extLst>
          </p:cNvPr>
          <p:cNvSpPr/>
          <p:nvPr/>
        </p:nvSpPr>
        <p:spPr>
          <a:xfrm>
            <a:off x="3109800" y="2929454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D991C2DD-169C-82C6-342B-1023F63C5F83}"/>
              </a:ext>
            </a:extLst>
          </p:cNvPr>
          <p:cNvSpPr/>
          <p:nvPr/>
        </p:nvSpPr>
        <p:spPr>
          <a:xfrm>
            <a:off x="5295496" y="4470721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32D8F37-14D8-DED3-8EC1-1C6F5FB48260}"/>
              </a:ext>
            </a:extLst>
          </p:cNvPr>
          <p:cNvSpPr/>
          <p:nvPr/>
        </p:nvSpPr>
        <p:spPr>
          <a:xfrm>
            <a:off x="5266452" y="1346143"/>
            <a:ext cx="3686400" cy="1418078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E3CCBA-EB86-380B-F3C1-239D4E79F46F}"/>
              </a:ext>
            </a:extLst>
          </p:cNvPr>
          <p:cNvSpPr txBox="1"/>
          <p:nvPr/>
        </p:nvSpPr>
        <p:spPr>
          <a:xfrm>
            <a:off x="5410817" y="1575736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der Geldbetrag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A2886E60-9EFC-7CD6-8389-FD3ED36564C9}"/>
              </a:ext>
            </a:extLst>
          </p:cNvPr>
          <p:cNvSpPr txBox="1"/>
          <p:nvPr/>
        </p:nvSpPr>
        <p:spPr>
          <a:xfrm>
            <a:off x="5410817" y="2030186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Suma de bani</a:t>
            </a:r>
            <a:endParaRPr lang="de-DE" altLang="de-DE" sz="16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Ssuma de banj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29ABFB-58CA-3C09-8621-FCEAC4D4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1575736"/>
            <a:ext cx="360000" cy="360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AFC0ED9-4591-8C87-1A01-065119BE4007}"/>
              </a:ext>
            </a:extLst>
          </p:cNvPr>
          <p:cNvSpPr txBox="1"/>
          <p:nvPr/>
        </p:nvSpPr>
        <p:spPr>
          <a:xfrm>
            <a:off x="3225121" y="3065434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Ich bezahle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FC0DC8-80BD-AC96-8E9D-A94F1C34331D}"/>
              </a:ext>
            </a:extLst>
          </p:cNvPr>
          <p:cNvSpPr txBox="1"/>
          <p:nvPr/>
        </p:nvSpPr>
        <p:spPr>
          <a:xfrm>
            <a:off x="3225121" y="3534886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 plătesc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ro-RO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о.</a:t>
            </a:r>
            <a:endParaRPr lang="de-DE" altLang="de-DE" sz="16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Jeu platessk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2D92D7-8FB1-5CF9-B09F-15070F924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2603" y="3068917"/>
            <a:ext cx="360000" cy="360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745EF052-6CD6-A282-2A8D-BD10DE0CF798}"/>
              </a:ext>
            </a:extLst>
          </p:cNvPr>
          <p:cNvSpPr txBox="1"/>
          <p:nvPr/>
        </p:nvSpPr>
        <p:spPr>
          <a:xfrm>
            <a:off x="5410817" y="4663078"/>
            <a:ext cx="28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Ich bekomme … Euro zurück.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AAA873C-C6A9-141A-CECB-0D11A53FC50F}"/>
              </a:ext>
            </a:extLst>
          </p:cNvPr>
          <p:cNvSpPr txBox="1"/>
          <p:nvPr/>
        </p:nvSpPr>
        <p:spPr>
          <a:xfrm>
            <a:off x="5410817" y="5090491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 primesc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ro-RO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Euro înapoi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altLang="de-DE" sz="16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Jeu primessk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inapoj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4D2793-0DF3-B839-605F-C2F4E8BCFD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4652679"/>
            <a:ext cx="360000" cy="36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F54E8F5-A37A-F507-0AC7-C2113B5CD6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970" y="2508750"/>
            <a:ext cx="2018964" cy="250871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1A58316-9825-C9E2-AC55-E2ACD68CE1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5255" y="4378782"/>
            <a:ext cx="1717198" cy="222408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56E092B-56EE-E84D-ECC6-0608D491C6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9155" y="1748032"/>
            <a:ext cx="736600" cy="546100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A7434813-A763-BA5B-D013-A168C4B6D405}"/>
              </a:ext>
            </a:extLst>
          </p:cNvPr>
          <p:cNvCxnSpPr>
            <a:cxnSpLocks/>
          </p:cNvCxnSpPr>
          <p:nvPr/>
        </p:nvCxnSpPr>
        <p:spPr>
          <a:xfrm flipH="1">
            <a:off x="4572000" y="1763021"/>
            <a:ext cx="1010653" cy="907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8CF00077-A067-3D77-BB94-6717B7915A2D}"/>
              </a:ext>
            </a:extLst>
          </p:cNvPr>
          <p:cNvSpPr/>
          <p:nvPr/>
        </p:nvSpPr>
        <p:spPr>
          <a:xfrm>
            <a:off x="2166296" y="145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cumpăra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a kumpara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15CF4AE-BA2A-CF00-E7AB-F56F82031E3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93808C9-4A37-5DD6-4564-4042A9389D0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13" name="cump">
            <a:hlinkClick r:id="" action="ppaction://media"/>
            <a:extLst>
              <a:ext uri="{FF2B5EF4-FFF2-40B4-BE49-F238E27FC236}">
                <a16:creationId xmlns:a16="http://schemas.microsoft.com/office/drawing/2014/main" id="{4372F8D6-832C-C08A-3A5F-9991368352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5170596" y="259506"/>
            <a:ext cx="396000" cy="396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89AE7-7E3D-289A-861E-EF13E62A07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8415347" y="2165579"/>
            <a:ext cx="36000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096A31-30E8-F27E-2E62-929F17ACB34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6232603" y="3674572"/>
            <a:ext cx="360000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E00BAA-C469-69DB-05C8-F0FFDD11E45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8418299" y="52035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93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124</Words>
  <Application>Microsoft Office PowerPoint</Application>
  <PresentationFormat>A4-Papier (210 x 297 mm)</PresentationFormat>
  <Paragraphs>23</Paragraphs>
  <Slides>2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Jonna Rombeck</cp:lastModifiedBy>
  <cp:revision>71</cp:revision>
  <cp:lastPrinted>2022-05-18T12:46:11Z</cp:lastPrinted>
  <dcterms:created xsi:type="dcterms:W3CDTF">2022-05-10T12:43:55Z</dcterms:created>
  <dcterms:modified xsi:type="dcterms:W3CDTF">2023-08-02T08:36:26Z</dcterms:modified>
</cp:coreProperties>
</file>