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0"/>
  </p:notesMasterIdLst>
  <p:sldIdLst>
    <p:sldId id="290" r:id="rId2"/>
    <p:sldId id="291" r:id="rId3"/>
    <p:sldId id="297" r:id="rId4"/>
    <p:sldId id="296" r:id="rId5"/>
    <p:sldId id="294" r:id="rId6"/>
    <p:sldId id="298" r:id="rId7"/>
    <p:sldId id="299" r:id="rId8"/>
    <p:sldId id="293" r:id="rId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9107"/>
    <a:srgbClr val="317A85"/>
    <a:srgbClr val="008B50"/>
    <a:srgbClr val="9D9D9D"/>
    <a:srgbClr val="C02200"/>
    <a:srgbClr val="C00000"/>
    <a:srgbClr val="000000"/>
    <a:srgbClr val="F1EEEE"/>
    <a:srgbClr val="F8B44E"/>
    <a:srgbClr val="00B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36"/>
    <p:restoredTop sz="95859"/>
  </p:normalViewPr>
  <p:slideViewPr>
    <p:cSldViewPr snapToGrid="0" snapToObjects="1">
      <p:cViewPr varScale="1">
        <p:scale>
          <a:sx n="112" d="100"/>
          <a:sy n="112" d="100"/>
        </p:scale>
        <p:origin x="1648" y="20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05.09.23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E80F3B6-E7E1-F166-A6B0-F8E8B1A28C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837237" y="184753"/>
            <a:ext cx="1089244" cy="55463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05.09.23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image" Target="../media/image2.jpg"/><Relationship Id="rId3" Type="http://schemas.microsoft.com/office/2007/relationships/media" Target="../media/media2.m4a"/><Relationship Id="rId21" Type="http://schemas.openxmlformats.org/officeDocument/2006/relationships/image" Target="../media/image5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image" Target="../media/image4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image" Target="../media/image7.png"/><Relationship Id="rId10" Type="http://schemas.openxmlformats.org/officeDocument/2006/relationships/audio" Target="../media/media5.m4a"/><Relationship Id="rId19" Type="http://schemas.openxmlformats.org/officeDocument/2006/relationships/image" Target="../media/image3.jp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4a"/><Relationship Id="rId13" Type="http://schemas.openxmlformats.org/officeDocument/2006/relationships/slideLayout" Target="../slideLayouts/slideLayout2.xml"/><Relationship Id="rId3" Type="http://schemas.microsoft.com/office/2007/relationships/media" Target="../media/media10.m4a"/><Relationship Id="rId7" Type="http://schemas.microsoft.com/office/2007/relationships/media" Target="../media/media12.m4a"/><Relationship Id="rId12" Type="http://schemas.openxmlformats.org/officeDocument/2006/relationships/audio" Target="../media/media14.m4a"/><Relationship Id="rId17" Type="http://schemas.openxmlformats.org/officeDocument/2006/relationships/image" Target="../media/image7.png"/><Relationship Id="rId2" Type="http://schemas.openxmlformats.org/officeDocument/2006/relationships/audio" Target="../media/media9.m4a"/><Relationship Id="rId16" Type="http://schemas.openxmlformats.org/officeDocument/2006/relationships/image" Target="../media/image4.png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11" Type="http://schemas.microsoft.com/office/2007/relationships/media" Target="../media/media14.m4a"/><Relationship Id="rId5" Type="http://schemas.microsoft.com/office/2007/relationships/media" Target="../media/media11.m4a"/><Relationship Id="rId15" Type="http://schemas.openxmlformats.org/officeDocument/2006/relationships/image" Target="../media/image9.jpg"/><Relationship Id="rId10" Type="http://schemas.openxmlformats.org/officeDocument/2006/relationships/audio" Target="../media/media13.m4a"/><Relationship Id="rId4" Type="http://schemas.openxmlformats.org/officeDocument/2006/relationships/audio" Target="../media/media10.m4a"/><Relationship Id="rId9" Type="http://schemas.microsoft.com/office/2007/relationships/media" Target="../media/media13.m4a"/><Relationship Id="rId1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4a"/><Relationship Id="rId13" Type="http://schemas.microsoft.com/office/2007/relationships/media" Target="../media/media20.m4a"/><Relationship Id="rId18" Type="http://schemas.openxmlformats.org/officeDocument/2006/relationships/image" Target="../media/image10.jpg"/><Relationship Id="rId3" Type="http://schemas.microsoft.com/office/2007/relationships/media" Target="../media/media16.m4a"/><Relationship Id="rId21" Type="http://schemas.openxmlformats.org/officeDocument/2006/relationships/image" Target="../media/image4.png"/><Relationship Id="rId7" Type="http://schemas.microsoft.com/office/2007/relationships/media" Target="../media/media9.m4a"/><Relationship Id="rId12" Type="http://schemas.openxmlformats.org/officeDocument/2006/relationships/audio" Target="../media/media19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6" Type="http://schemas.openxmlformats.org/officeDocument/2006/relationships/audio" Target="../media/media12.m4a"/><Relationship Id="rId20" Type="http://schemas.openxmlformats.org/officeDocument/2006/relationships/image" Target="../media/image11.jpg"/><Relationship Id="rId1" Type="http://schemas.microsoft.com/office/2007/relationships/media" Target="../media/media15.m4a"/><Relationship Id="rId6" Type="http://schemas.openxmlformats.org/officeDocument/2006/relationships/audio" Target="../media/media17.m4a"/><Relationship Id="rId11" Type="http://schemas.microsoft.com/office/2007/relationships/media" Target="../media/media19.m4a"/><Relationship Id="rId5" Type="http://schemas.microsoft.com/office/2007/relationships/media" Target="../media/media17.m4a"/><Relationship Id="rId15" Type="http://schemas.microsoft.com/office/2007/relationships/media" Target="../media/media12.m4a"/><Relationship Id="rId10" Type="http://schemas.openxmlformats.org/officeDocument/2006/relationships/audio" Target="../media/media18.m4a"/><Relationship Id="rId19" Type="http://schemas.openxmlformats.org/officeDocument/2006/relationships/image" Target="../media/image9.jpg"/><Relationship Id="rId4" Type="http://schemas.openxmlformats.org/officeDocument/2006/relationships/audio" Target="../media/media16.m4a"/><Relationship Id="rId9" Type="http://schemas.microsoft.com/office/2007/relationships/media" Target="../media/media18.m4a"/><Relationship Id="rId14" Type="http://schemas.openxmlformats.org/officeDocument/2006/relationships/audio" Target="../media/media20.m4a"/><Relationship Id="rId2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24.m4a"/><Relationship Id="rId13" Type="http://schemas.microsoft.com/office/2007/relationships/media" Target="../media/media25.m4a"/><Relationship Id="rId18" Type="http://schemas.openxmlformats.org/officeDocument/2006/relationships/audio" Target="../media/media27.m4a"/><Relationship Id="rId3" Type="http://schemas.microsoft.com/office/2007/relationships/media" Target="../media/media22.m4a"/><Relationship Id="rId21" Type="http://schemas.openxmlformats.org/officeDocument/2006/relationships/slideLayout" Target="../slideLayouts/slideLayout2.xml"/><Relationship Id="rId7" Type="http://schemas.microsoft.com/office/2007/relationships/media" Target="../media/media24.m4a"/><Relationship Id="rId12" Type="http://schemas.openxmlformats.org/officeDocument/2006/relationships/audio" Target="../media/media12.m4a"/><Relationship Id="rId17" Type="http://schemas.microsoft.com/office/2007/relationships/media" Target="../media/media27.m4a"/><Relationship Id="rId2" Type="http://schemas.openxmlformats.org/officeDocument/2006/relationships/audio" Target="../media/media21.m4a"/><Relationship Id="rId16" Type="http://schemas.openxmlformats.org/officeDocument/2006/relationships/audio" Target="../media/media26.m4a"/><Relationship Id="rId20" Type="http://schemas.openxmlformats.org/officeDocument/2006/relationships/audio" Target="../media/media28.m4a"/><Relationship Id="rId1" Type="http://schemas.microsoft.com/office/2007/relationships/media" Target="../media/media21.m4a"/><Relationship Id="rId6" Type="http://schemas.openxmlformats.org/officeDocument/2006/relationships/audio" Target="../media/media23.m4a"/><Relationship Id="rId11" Type="http://schemas.microsoft.com/office/2007/relationships/media" Target="../media/media12.m4a"/><Relationship Id="rId5" Type="http://schemas.microsoft.com/office/2007/relationships/media" Target="../media/media23.m4a"/><Relationship Id="rId15" Type="http://schemas.microsoft.com/office/2007/relationships/media" Target="../media/media26.m4a"/><Relationship Id="rId23" Type="http://schemas.openxmlformats.org/officeDocument/2006/relationships/image" Target="../media/image7.png"/><Relationship Id="rId10" Type="http://schemas.openxmlformats.org/officeDocument/2006/relationships/audio" Target="../media/media9.m4a"/><Relationship Id="rId19" Type="http://schemas.microsoft.com/office/2007/relationships/media" Target="../media/media28.m4a"/><Relationship Id="rId4" Type="http://schemas.openxmlformats.org/officeDocument/2006/relationships/audio" Target="../media/media22.m4a"/><Relationship Id="rId9" Type="http://schemas.microsoft.com/office/2007/relationships/media" Target="../media/media9.m4a"/><Relationship Id="rId14" Type="http://schemas.openxmlformats.org/officeDocument/2006/relationships/audio" Target="../media/media25.m4a"/><Relationship Id="rId2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32.m4a"/><Relationship Id="rId13" Type="http://schemas.openxmlformats.org/officeDocument/2006/relationships/image" Target="../media/image8.jpg"/><Relationship Id="rId3" Type="http://schemas.microsoft.com/office/2007/relationships/media" Target="../media/media30.m4a"/><Relationship Id="rId7" Type="http://schemas.microsoft.com/office/2007/relationships/media" Target="../media/media32.m4a"/><Relationship Id="rId12" Type="http://schemas.openxmlformats.org/officeDocument/2006/relationships/image" Target="../media/image12.png"/><Relationship Id="rId2" Type="http://schemas.openxmlformats.org/officeDocument/2006/relationships/audio" Target="../media/media29.m4a"/><Relationship Id="rId16" Type="http://schemas.openxmlformats.org/officeDocument/2006/relationships/image" Target="../media/image7.png"/><Relationship Id="rId1" Type="http://schemas.microsoft.com/office/2007/relationships/media" Target="../media/media29.m4a"/><Relationship Id="rId6" Type="http://schemas.openxmlformats.org/officeDocument/2006/relationships/audio" Target="../media/media31.m4a"/><Relationship Id="rId11" Type="http://schemas.openxmlformats.org/officeDocument/2006/relationships/slideLayout" Target="../slideLayouts/slideLayout2.xml"/><Relationship Id="rId5" Type="http://schemas.microsoft.com/office/2007/relationships/media" Target="../media/media31.m4a"/><Relationship Id="rId15" Type="http://schemas.openxmlformats.org/officeDocument/2006/relationships/image" Target="../media/image10.jpg"/><Relationship Id="rId10" Type="http://schemas.openxmlformats.org/officeDocument/2006/relationships/audio" Target="../media/media33.m4a"/><Relationship Id="rId4" Type="http://schemas.openxmlformats.org/officeDocument/2006/relationships/audio" Target="../media/media30.m4a"/><Relationship Id="rId9" Type="http://schemas.microsoft.com/office/2007/relationships/media" Target="../media/media33.m4a"/><Relationship Id="rId1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36.m4a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7.png"/><Relationship Id="rId3" Type="http://schemas.microsoft.com/office/2007/relationships/media" Target="../media/media35.m4a"/><Relationship Id="rId7" Type="http://schemas.microsoft.com/office/2007/relationships/media" Target="../media/media36.m4a"/><Relationship Id="rId12" Type="http://schemas.openxmlformats.org/officeDocument/2006/relationships/audio" Target="../media/media33.m4a"/><Relationship Id="rId17" Type="http://schemas.openxmlformats.org/officeDocument/2006/relationships/image" Target="../media/image4.png"/><Relationship Id="rId2" Type="http://schemas.openxmlformats.org/officeDocument/2006/relationships/audio" Target="../media/media34.m4a"/><Relationship Id="rId16" Type="http://schemas.openxmlformats.org/officeDocument/2006/relationships/image" Target="../media/image8.jpg"/><Relationship Id="rId1" Type="http://schemas.microsoft.com/office/2007/relationships/media" Target="../media/media34.m4a"/><Relationship Id="rId6" Type="http://schemas.openxmlformats.org/officeDocument/2006/relationships/audio" Target="../media/media29.m4a"/><Relationship Id="rId11" Type="http://schemas.microsoft.com/office/2007/relationships/media" Target="../media/media33.m4a"/><Relationship Id="rId5" Type="http://schemas.microsoft.com/office/2007/relationships/media" Target="../media/media29.m4a"/><Relationship Id="rId15" Type="http://schemas.openxmlformats.org/officeDocument/2006/relationships/image" Target="../media/image12.png"/><Relationship Id="rId10" Type="http://schemas.openxmlformats.org/officeDocument/2006/relationships/audio" Target="../media/media37.m4a"/><Relationship Id="rId4" Type="http://schemas.openxmlformats.org/officeDocument/2006/relationships/audio" Target="../media/media35.m4a"/><Relationship Id="rId9" Type="http://schemas.microsoft.com/office/2007/relationships/media" Target="../media/media37.m4a"/><Relationship Id="rId1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0.m4a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7.png"/><Relationship Id="rId3" Type="http://schemas.microsoft.com/office/2007/relationships/media" Target="../media/media39.m4a"/><Relationship Id="rId7" Type="http://schemas.microsoft.com/office/2007/relationships/media" Target="../media/media40.m4a"/><Relationship Id="rId12" Type="http://schemas.openxmlformats.org/officeDocument/2006/relationships/audio" Target="../media/media33.m4a"/><Relationship Id="rId17" Type="http://schemas.openxmlformats.org/officeDocument/2006/relationships/image" Target="../media/image10.jpg"/><Relationship Id="rId2" Type="http://schemas.openxmlformats.org/officeDocument/2006/relationships/audio" Target="../media/media38.m4a"/><Relationship Id="rId16" Type="http://schemas.openxmlformats.org/officeDocument/2006/relationships/image" Target="../media/image4.png"/><Relationship Id="rId1" Type="http://schemas.microsoft.com/office/2007/relationships/media" Target="../media/media38.m4a"/><Relationship Id="rId6" Type="http://schemas.openxmlformats.org/officeDocument/2006/relationships/audio" Target="../media/media29.m4a"/><Relationship Id="rId11" Type="http://schemas.microsoft.com/office/2007/relationships/media" Target="../media/media33.m4a"/><Relationship Id="rId5" Type="http://schemas.microsoft.com/office/2007/relationships/media" Target="../media/media29.m4a"/><Relationship Id="rId15" Type="http://schemas.openxmlformats.org/officeDocument/2006/relationships/image" Target="../media/image13.png"/><Relationship Id="rId10" Type="http://schemas.openxmlformats.org/officeDocument/2006/relationships/audio" Target="../media/media41.m4a"/><Relationship Id="rId4" Type="http://schemas.openxmlformats.org/officeDocument/2006/relationships/audio" Target="../media/media39.m4a"/><Relationship Id="rId9" Type="http://schemas.microsoft.com/office/2007/relationships/media" Target="../media/media41.m4a"/><Relationship Id="rId1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5.m4a"/><Relationship Id="rId13" Type="http://schemas.microsoft.com/office/2007/relationships/media" Target="../media/media47.m4a"/><Relationship Id="rId18" Type="http://schemas.openxmlformats.org/officeDocument/2006/relationships/audio" Target="../media/media49.m4a"/><Relationship Id="rId26" Type="http://schemas.openxmlformats.org/officeDocument/2006/relationships/image" Target="../media/image4.png"/><Relationship Id="rId3" Type="http://schemas.microsoft.com/office/2007/relationships/media" Target="../media/media43.m4a"/><Relationship Id="rId21" Type="http://schemas.microsoft.com/office/2007/relationships/media" Target="../media/media51.m4a"/><Relationship Id="rId7" Type="http://schemas.microsoft.com/office/2007/relationships/media" Target="../media/media45.m4a"/><Relationship Id="rId12" Type="http://schemas.openxmlformats.org/officeDocument/2006/relationships/audio" Target="../media/media29.m4a"/><Relationship Id="rId17" Type="http://schemas.microsoft.com/office/2007/relationships/media" Target="../media/media49.m4a"/><Relationship Id="rId25" Type="http://schemas.openxmlformats.org/officeDocument/2006/relationships/slideLayout" Target="../slideLayouts/slideLayout2.xml"/><Relationship Id="rId2" Type="http://schemas.openxmlformats.org/officeDocument/2006/relationships/audio" Target="../media/media42.m4a"/><Relationship Id="rId16" Type="http://schemas.openxmlformats.org/officeDocument/2006/relationships/audio" Target="../media/media48.m4a"/><Relationship Id="rId20" Type="http://schemas.openxmlformats.org/officeDocument/2006/relationships/audio" Target="../media/media50.m4a"/><Relationship Id="rId1" Type="http://schemas.microsoft.com/office/2007/relationships/media" Target="../media/media42.m4a"/><Relationship Id="rId6" Type="http://schemas.openxmlformats.org/officeDocument/2006/relationships/audio" Target="../media/media44.m4a"/><Relationship Id="rId11" Type="http://schemas.microsoft.com/office/2007/relationships/media" Target="../media/media29.m4a"/><Relationship Id="rId24" Type="http://schemas.openxmlformats.org/officeDocument/2006/relationships/audio" Target="../media/media33.m4a"/><Relationship Id="rId5" Type="http://schemas.microsoft.com/office/2007/relationships/media" Target="../media/media44.m4a"/><Relationship Id="rId15" Type="http://schemas.microsoft.com/office/2007/relationships/media" Target="../media/media48.m4a"/><Relationship Id="rId23" Type="http://schemas.microsoft.com/office/2007/relationships/media" Target="../media/media33.m4a"/><Relationship Id="rId10" Type="http://schemas.openxmlformats.org/officeDocument/2006/relationships/audio" Target="../media/media46.m4a"/><Relationship Id="rId19" Type="http://schemas.microsoft.com/office/2007/relationships/media" Target="../media/media50.m4a"/><Relationship Id="rId4" Type="http://schemas.openxmlformats.org/officeDocument/2006/relationships/audio" Target="../media/media43.m4a"/><Relationship Id="rId9" Type="http://schemas.microsoft.com/office/2007/relationships/media" Target="../media/media46.m4a"/><Relationship Id="rId14" Type="http://schemas.openxmlformats.org/officeDocument/2006/relationships/audio" Target="../media/media47.m4a"/><Relationship Id="rId22" Type="http://schemas.openxmlformats.org/officeDocument/2006/relationships/audio" Target="../media/media51.m4a"/><Relationship Id="rId27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Abgerundetes Rechteck 49">
            <a:extLst>
              <a:ext uri="{FF2B5EF4-FFF2-40B4-BE49-F238E27FC236}">
                <a16:creationId xmlns:a16="http://schemas.microsoft.com/office/drawing/2014/main" id="{2F9D55B8-176B-AC95-CC3B-5EF9E22BD5DE}"/>
              </a:ext>
            </a:extLst>
          </p:cNvPr>
          <p:cNvSpPr/>
          <p:nvPr/>
        </p:nvSpPr>
        <p:spPr>
          <a:xfrm>
            <a:off x="6840468" y="4401833"/>
            <a:ext cx="2635127" cy="1835439"/>
          </a:xfrm>
          <a:prstGeom prst="roundRect">
            <a:avLst>
              <a:gd name="adj" fmla="val 6591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2F9D55B8-176B-AC95-CC3B-5EF9E22BD5DE}"/>
              </a:ext>
            </a:extLst>
          </p:cNvPr>
          <p:cNvSpPr/>
          <p:nvPr/>
        </p:nvSpPr>
        <p:spPr>
          <a:xfrm>
            <a:off x="545531" y="4414634"/>
            <a:ext cx="2520000" cy="1835439"/>
          </a:xfrm>
          <a:prstGeom prst="roundRect">
            <a:avLst>
              <a:gd name="adj" fmla="val 7598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19929ED6-9A5B-785C-4CE2-B6E5212BDA6C}"/>
              </a:ext>
            </a:extLst>
          </p:cNvPr>
          <p:cNvGrpSpPr/>
          <p:nvPr/>
        </p:nvGrpSpPr>
        <p:grpSpPr>
          <a:xfrm>
            <a:off x="652867" y="4658606"/>
            <a:ext cx="1858225" cy="1266546"/>
            <a:chOff x="5385619" y="4957739"/>
            <a:chExt cx="3522397" cy="1194816"/>
          </a:xfrm>
        </p:grpSpPr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FD1C6496-1281-581C-34EA-28B4E7339B95}"/>
                </a:ext>
              </a:extLst>
            </p:cNvPr>
            <p:cNvSpPr txBox="1"/>
            <p:nvPr/>
          </p:nvSpPr>
          <p:spPr>
            <a:xfrm>
              <a:off x="5385619" y="4957739"/>
              <a:ext cx="3522397" cy="38548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die</a:t>
              </a:r>
              <a:r>
                <a:rPr lang="de-DE" dirty="0">
                  <a:solidFill>
                    <a:srgbClr val="FF6600"/>
                  </a:solidFill>
                  <a:latin typeface="Comic Sans MS" panose="030F0902030302020204" pitchFamily="66" charset="0"/>
                </a:rPr>
                <a:t> Tabelle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1F6B5E43-478C-D8D5-82A7-6651926E5259}"/>
                </a:ext>
              </a:extLst>
            </p:cNvPr>
            <p:cNvSpPr txBox="1"/>
            <p:nvPr/>
          </p:nvSpPr>
          <p:spPr>
            <a:xfrm>
              <a:off x="5385621" y="5538167"/>
              <a:ext cx="3522395" cy="61438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Tabelul</a:t>
              </a:r>
              <a:br>
                <a:rPr lang="de-DE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tabelul]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</a:p>
          </p:txBody>
        </p:sp>
      </p:grp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574896"/>
              </p:ext>
            </p:extLst>
          </p:nvPr>
        </p:nvGraphicFramePr>
        <p:xfrm>
          <a:off x="338172" y="2328969"/>
          <a:ext cx="2756788" cy="127256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24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89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6804">
                <a:tc>
                  <a:txBody>
                    <a:bodyPr/>
                    <a:lstStyle/>
                    <a:p>
                      <a:endParaRPr lang="de-DE" sz="1800" dirty="0"/>
                    </a:p>
                    <a:p>
                      <a:r>
                        <a:rPr lang="de-DE" sz="1800" dirty="0"/>
                        <a:t>Klasse 2</a:t>
                      </a:r>
                      <a:endParaRPr lang="de-DE" sz="1800" dirty="0">
                        <a:latin typeface="Comic Sans MS" panose="030F09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427"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15</a:t>
                      </a:r>
                      <a:endParaRPr lang="de-DE" sz="1800" dirty="0">
                        <a:latin typeface="Comic Sans MS" panose="030F0902030302020204" pitchFamily="66" charset="0"/>
                        <a:cs typeface="Comic Sans M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9</a:t>
                      </a:r>
                      <a:endParaRPr lang="de-DE" sz="1800" dirty="0">
                        <a:latin typeface="Comic Sans MS" panose="030F0902030302020204" pitchFamily="66" charset="0"/>
                        <a:cs typeface="Comic Sans M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Bild 6" descr="MÃ¤dchen 2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741" y="2419722"/>
            <a:ext cx="565743" cy="743263"/>
          </a:xfrm>
          <a:prstGeom prst="rect">
            <a:avLst/>
          </a:prstGeom>
        </p:spPr>
      </p:pic>
      <p:pic>
        <p:nvPicPr>
          <p:cNvPr id="8" name="Bild 7" descr="Junge 2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258" y="2397426"/>
            <a:ext cx="489927" cy="787856"/>
          </a:xfrm>
          <a:prstGeom prst="rect">
            <a:avLst/>
          </a:prstGeom>
        </p:spPr>
      </p:pic>
      <p:pic>
        <p:nvPicPr>
          <p:cNvPr id="41" name="Bild 40" descr="MÃ¤dchen 2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849" y="2590352"/>
            <a:ext cx="594990" cy="781688"/>
          </a:xfrm>
          <a:prstGeom prst="rect">
            <a:avLst/>
          </a:prstGeom>
        </p:spPr>
      </p:pic>
      <p:pic>
        <p:nvPicPr>
          <p:cNvPr id="47" name="Bild 46" descr="Junge 2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094" y="3449834"/>
            <a:ext cx="486092" cy="781688"/>
          </a:xfrm>
          <a:prstGeom prst="rect">
            <a:avLst/>
          </a:prstGeom>
        </p:spPr>
      </p:pic>
      <p:sp>
        <p:nvSpPr>
          <p:cNvPr id="48" name="Textfeld 47">
            <a:extLst>
              <a:ext uri="{FF2B5EF4-FFF2-40B4-BE49-F238E27FC236}">
                <a16:creationId xmlns:a16="http://schemas.microsoft.com/office/drawing/2014/main" id="{FD1C6496-1281-581C-34EA-28B4E7339B95}"/>
              </a:ext>
            </a:extLst>
          </p:cNvPr>
          <p:cNvSpPr txBox="1"/>
          <p:nvPr/>
        </p:nvSpPr>
        <p:spPr>
          <a:xfrm>
            <a:off x="6931132" y="4632476"/>
            <a:ext cx="2052549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</a:t>
            </a:r>
            <a:r>
              <a:rPr lang="de-DE" dirty="0">
                <a:solidFill>
                  <a:srgbClr val="660066"/>
                </a:solidFill>
                <a:latin typeface="Comic Sans MS" panose="030F0902030302020204" pitchFamily="66" charset="0"/>
              </a:rPr>
              <a:t> 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Comic Sans MS" panose="030F0902030302020204" pitchFamily="66" charset="0"/>
              </a:rPr>
              <a:t>Strichliste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1F6B5E43-478C-D8D5-82A7-6651926E5259}"/>
              </a:ext>
            </a:extLst>
          </p:cNvPr>
          <p:cNvSpPr txBox="1"/>
          <p:nvPr/>
        </p:nvSpPr>
        <p:spPr>
          <a:xfrm>
            <a:off x="6923512" y="5261316"/>
            <a:ext cx="2069763" cy="911781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altLang="de-DE" dirty="0" err="1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Semnul</a:t>
            </a:r>
            <a:r>
              <a: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dirty="0" err="1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pe</a:t>
            </a:r>
            <a:r>
              <a: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dirty="0" err="1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ro-RO" altLang="de-DE" dirty="0" err="1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ăboj</a:t>
            </a:r>
            <a:br>
              <a:rPr lang="de-DE" altLang="de-DE" sz="24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ssemnul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pe </a:t>
            </a:r>
            <a:r>
              <a:rPr lang="ro-RO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rabodsch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51" name="Abgerundetes Rechteck 50">
            <a:extLst>
              <a:ext uri="{FF2B5EF4-FFF2-40B4-BE49-F238E27FC236}">
                <a16:creationId xmlns:a16="http://schemas.microsoft.com/office/drawing/2014/main" id="{2F9D55B8-176B-AC95-CC3B-5EF9E22BD5DE}"/>
              </a:ext>
            </a:extLst>
          </p:cNvPr>
          <p:cNvSpPr/>
          <p:nvPr/>
        </p:nvSpPr>
        <p:spPr>
          <a:xfrm>
            <a:off x="3693000" y="4414634"/>
            <a:ext cx="2520000" cy="1835439"/>
          </a:xfrm>
          <a:prstGeom prst="roundRect">
            <a:avLst>
              <a:gd name="adj" fmla="val 6591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grpSp>
        <p:nvGrpSpPr>
          <p:cNvPr id="52" name="Gruppieren 12">
            <a:extLst>
              <a:ext uri="{FF2B5EF4-FFF2-40B4-BE49-F238E27FC236}">
                <a16:creationId xmlns:a16="http://schemas.microsoft.com/office/drawing/2014/main" id="{19929ED6-9A5B-785C-4CE2-B6E5212BDA6C}"/>
              </a:ext>
            </a:extLst>
          </p:cNvPr>
          <p:cNvGrpSpPr/>
          <p:nvPr/>
        </p:nvGrpSpPr>
        <p:grpSpPr>
          <a:xfrm>
            <a:off x="3800334" y="4651541"/>
            <a:ext cx="1858225" cy="1265571"/>
            <a:chOff x="5580800" y="4874855"/>
            <a:chExt cx="3522397" cy="1193896"/>
          </a:xfrm>
        </p:grpSpPr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FD1C6496-1281-581C-34EA-28B4E7339B95}"/>
                </a:ext>
              </a:extLst>
            </p:cNvPr>
            <p:cNvSpPr txBox="1"/>
            <p:nvPr/>
          </p:nvSpPr>
          <p:spPr>
            <a:xfrm>
              <a:off x="5580800" y="4874855"/>
              <a:ext cx="3522397" cy="38548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das</a:t>
              </a:r>
              <a:r>
                <a:rPr lang="de-DE" dirty="0">
                  <a:solidFill>
                    <a:srgbClr val="008000"/>
                  </a:solidFill>
                  <a:latin typeface="Comic Sans MS" panose="030F0902030302020204" pitchFamily="66" charset="0"/>
                </a:rPr>
                <a:t> Diagramm</a:t>
              </a:r>
            </a:p>
          </p:txBody>
        </p:sp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1F6B5E43-478C-D8D5-82A7-6651926E5259}"/>
                </a:ext>
              </a:extLst>
            </p:cNvPr>
            <p:cNvSpPr txBox="1"/>
            <p:nvPr/>
          </p:nvSpPr>
          <p:spPr>
            <a:xfrm>
              <a:off x="5580800" y="5454363"/>
              <a:ext cx="3522397" cy="61438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Diagrama</a:t>
              </a:r>
              <a:br>
                <a:rPr lang="de-DE" altLang="de-DE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diagrama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</a:p>
          </p:txBody>
        </p:sp>
      </p:grpSp>
      <p:pic>
        <p:nvPicPr>
          <p:cNvPr id="75" name="Bild 74" descr="MÃ¤dchen 2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556" y="3503324"/>
            <a:ext cx="555319" cy="729569"/>
          </a:xfrm>
          <a:prstGeom prst="rect">
            <a:avLst/>
          </a:prstGeom>
        </p:spPr>
      </p:pic>
      <p:pic>
        <p:nvPicPr>
          <p:cNvPr id="76" name="Bild 75" descr="Junge 2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762" y="3482552"/>
            <a:ext cx="490766" cy="789204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7F53A843-F79C-3CDE-E4A1-93FB826B43A8}"/>
              </a:ext>
            </a:extLst>
          </p:cNvPr>
          <p:cNvSpPr/>
          <p:nvPr/>
        </p:nvSpPr>
        <p:spPr>
          <a:xfrm>
            <a:off x="144000" y="144000"/>
            <a:ext cx="2728532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Daten darstellen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2AFBD41-950F-6745-0127-0F16383281BB}"/>
              </a:ext>
            </a:extLst>
          </p:cNvPr>
          <p:cNvSpPr/>
          <p:nvPr/>
        </p:nvSpPr>
        <p:spPr>
          <a:xfrm>
            <a:off x="3173991" y="151762"/>
            <a:ext cx="3285826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o-RO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A reprezenta date</a:t>
            </a:r>
            <a:r>
              <a:rPr lang="de-DE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br>
              <a:rPr lang="de-DE" sz="2000" dirty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ro-RO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a </a:t>
            </a:r>
            <a:r>
              <a:rPr lang="ro-RO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representa</a:t>
            </a:r>
            <a:r>
              <a:rPr lang="ro-RO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date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B8F9B612-E6FF-3922-02BD-7A0E48D1F78E}"/>
              </a:ext>
            </a:extLst>
          </p:cNvPr>
          <p:cNvGrpSpPr>
            <a:grpSpLocks noChangeAspect="1"/>
          </p:cNvGrpSpPr>
          <p:nvPr/>
        </p:nvGrpSpPr>
        <p:grpSpPr>
          <a:xfrm>
            <a:off x="3604816" y="1907267"/>
            <a:ext cx="2126165" cy="1525085"/>
            <a:chOff x="5321536" y="3737999"/>
            <a:chExt cx="2589079" cy="1857130"/>
          </a:xfrm>
        </p:grpSpPr>
        <p:sp>
          <p:nvSpPr>
            <p:cNvPr id="20" name="Rechteck 19"/>
            <p:cNvSpPr/>
            <p:nvPr/>
          </p:nvSpPr>
          <p:spPr>
            <a:xfrm>
              <a:off x="6380417" y="4382273"/>
              <a:ext cx="431031" cy="1203558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0" name="Rechteck 69"/>
            <p:cNvSpPr/>
            <p:nvPr/>
          </p:nvSpPr>
          <p:spPr>
            <a:xfrm>
              <a:off x="7194892" y="4890056"/>
              <a:ext cx="431031" cy="695774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6" name="Gerade Verbindung 25"/>
            <p:cNvCxnSpPr>
              <a:cxnSpLocks/>
            </p:cNvCxnSpPr>
            <p:nvPr/>
          </p:nvCxnSpPr>
          <p:spPr>
            <a:xfrm>
              <a:off x="6178710" y="3737999"/>
              <a:ext cx="0" cy="18571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/>
          </p:nvCxnSpPr>
          <p:spPr>
            <a:xfrm flipH="1">
              <a:off x="6185394" y="5595129"/>
              <a:ext cx="172522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/>
          </p:nvCxnSpPr>
          <p:spPr>
            <a:xfrm>
              <a:off x="6085020" y="4819357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feld 31"/>
            <p:cNvSpPr txBox="1"/>
            <p:nvPr/>
          </p:nvSpPr>
          <p:spPr>
            <a:xfrm>
              <a:off x="5462042" y="4576804"/>
              <a:ext cx="666449" cy="449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omic Sans MS"/>
                  <a:cs typeface="Comic Sans MS"/>
                </a:rPr>
                <a:t> </a:t>
              </a:r>
              <a:r>
                <a:rPr lang="de-DE" sz="1600" dirty="0">
                  <a:latin typeface="Comic Sans MS"/>
                  <a:cs typeface="Comic Sans MS"/>
                </a:rPr>
                <a:t>10</a:t>
              </a:r>
              <a:endParaRPr lang="de-DE" dirty="0">
                <a:latin typeface="Comic Sans MS"/>
                <a:cs typeface="Comic Sans MS"/>
              </a:endParaRPr>
            </a:p>
          </p:txBody>
        </p:sp>
        <p:cxnSp>
          <p:nvCxnSpPr>
            <p:cNvPr id="5" name="Gerade Verbindung 4">
              <a:extLst>
                <a:ext uri="{FF2B5EF4-FFF2-40B4-BE49-F238E27FC236}">
                  <a16:creationId xmlns:a16="http://schemas.microsoft.com/office/drawing/2014/main" id="{991917EE-CA97-B05B-C7BA-53ACB5FA3E5D}"/>
                </a:ext>
              </a:extLst>
            </p:cNvPr>
            <p:cNvCxnSpPr/>
            <p:nvPr/>
          </p:nvCxnSpPr>
          <p:spPr>
            <a:xfrm>
              <a:off x="6084399" y="4382273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6800F817-2D82-1906-1F6D-4E838A50FD50}"/>
                </a:ext>
              </a:extLst>
            </p:cNvPr>
            <p:cNvSpPr txBox="1"/>
            <p:nvPr/>
          </p:nvSpPr>
          <p:spPr>
            <a:xfrm>
              <a:off x="5454252" y="4162013"/>
              <a:ext cx="666449" cy="449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omic Sans MS"/>
                  <a:cs typeface="Comic Sans MS"/>
                </a:rPr>
                <a:t> </a:t>
              </a:r>
              <a:r>
                <a:rPr lang="de-DE" sz="1600" dirty="0">
                  <a:latin typeface="Comic Sans MS"/>
                  <a:cs typeface="Comic Sans MS"/>
                </a:rPr>
                <a:t>15</a:t>
              </a:r>
              <a:endParaRPr lang="de-DE" dirty="0">
                <a:latin typeface="Comic Sans MS"/>
                <a:cs typeface="Comic Sans MS"/>
              </a:endParaRPr>
            </a:p>
          </p:txBody>
        </p:sp>
        <p:cxnSp>
          <p:nvCxnSpPr>
            <p:cNvPr id="9" name="Gerade Verbindung 8">
              <a:extLst>
                <a:ext uri="{FF2B5EF4-FFF2-40B4-BE49-F238E27FC236}">
                  <a16:creationId xmlns:a16="http://schemas.microsoft.com/office/drawing/2014/main" id="{AD1FF97D-9751-FB73-5DA7-CC659172A210}"/>
                </a:ext>
              </a:extLst>
            </p:cNvPr>
            <p:cNvCxnSpPr/>
            <p:nvPr/>
          </p:nvCxnSpPr>
          <p:spPr>
            <a:xfrm>
              <a:off x="6084399" y="5294933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CE358849-5A79-7F74-265C-A6EA88D3F88F}"/>
                </a:ext>
              </a:extLst>
            </p:cNvPr>
            <p:cNvSpPr txBox="1"/>
            <p:nvPr/>
          </p:nvSpPr>
          <p:spPr>
            <a:xfrm>
              <a:off x="5483257" y="5061911"/>
              <a:ext cx="666449" cy="449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omic Sans MS"/>
                  <a:cs typeface="Comic Sans MS"/>
                </a:rPr>
                <a:t>  </a:t>
              </a:r>
              <a:r>
                <a:rPr lang="de-DE" sz="1600" dirty="0">
                  <a:latin typeface="Comic Sans MS"/>
                  <a:cs typeface="Comic Sans MS"/>
                </a:rPr>
                <a:t>5</a:t>
              </a:r>
              <a:endParaRPr lang="de-DE" dirty="0">
                <a:latin typeface="Comic Sans MS"/>
                <a:cs typeface="Comic Sans MS"/>
              </a:endParaRPr>
            </a:p>
          </p:txBody>
        </p:sp>
        <p:cxnSp>
          <p:nvCxnSpPr>
            <p:cNvPr id="16" name="Gerade Verbindung 15">
              <a:extLst>
                <a:ext uri="{FF2B5EF4-FFF2-40B4-BE49-F238E27FC236}">
                  <a16:creationId xmlns:a16="http://schemas.microsoft.com/office/drawing/2014/main" id="{F8206B80-17E8-CFEA-FB3E-B4D65E1D09B5}"/>
                </a:ext>
              </a:extLst>
            </p:cNvPr>
            <p:cNvCxnSpPr/>
            <p:nvPr/>
          </p:nvCxnSpPr>
          <p:spPr>
            <a:xfrm>
              <a:off x="6084399" y="3923062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95E0D2CD-5413-55AC-E10E-D7E7A7052876}"/>
                </a:ext>
              </a:extLst>
            </p:cNvPr>
            <p:cNvSpPr txBox="1"/>
            <p:nvPr/>
          </p:nvSpPr>
          <p:spPr>
            <a:xfrm>
              <a:off x="5321536" y="3737999"/>
              <a:ext cx="762870" cy="449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omic Sans MS"/>
                  <a:cs typeface="Comic Sans MS"/>
                </a:rPr>
                <a:t>  </a:t>
              </a:r>
              <a:r>
                <a:rPr lang="de-DE" sz="1600" dirty="0">
                  <a:latin typeface="Comic Sans MS"/>
                  <a:cs typeface="Comic Sans MS"/>
                </a:rPr>
                <a:t>20</a:t>
              </a:r>
              <a:endParaRPr lang="de-DE" dirty="0">
                <a:latin typeface="Comic Sans MS"/>
                <a:cs typeface="Comic Sans MS"/>
              </a:endParaRPr>
            </a:p>
          </p:txBody>
        </p:sp>
      </p:grpSp>
      <p:pic>
        <p:nvPicPr>
          <p:cNvPr id="22" name="Audio Recording 16.01.2023, 11:12:24">
            <a:hlinkClick r:id="" action="ppaction://media"/>
            <a:extLst>
              <a:ext uri="{FF2B5EF4-FFF2-40B4-BE49-F238E27FC236}">
                <a16:creationId xmlns:a16="http://schemas.microsoft.com/office/drawing/2014/main" id="{A4DDDF3F-892E-3A43-5C2B-6626BEA724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38532" y="188744"/>
            <a:ext cx="468000" cy="468000"/>
          </a:xfrm>
          <a:prstGeom prst="rect">
            <a:avLst/>
          </a:prstGeom>
        </p:spPr>
      </p:pic>
      <p:pic>
        <p:nvPicPr>
          <p:cNvPr id="24" name="Audio Recording 16.01.2023, 11:11:48">
            <a:hlinkClick r:id="" action="ppaction://media"/>
            <a:extLst>
              <a:ext uri="{FF2B5EF4-FFF2-40B4-BE49-F238E27FC236}">
                <a16:creationId xmlns:a16="http://schemas.microsoft.com/office/drawing/2014/main" id="{B09F68CF-FFDF-5DAA-9766-92DFF2334CC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70790" y="4632476"/>
            <a:ext cx="468000" cy="468000"/>
          </a:xfrm>
          <a:prstGeom prst="rect">
            <a:avLst/>
          </a:prstGeom>
        </p:spPr>
      </p:pic>
      <p:pic>
        <p:nvPicPr>
          <p:cNvPr id="27" name="Audio Recording 16.01.2023, 11:11:28">
            <a:hlinkClick r:id="" action="ppaction://media"/>
            <a:extLst>
              <a:ext uri="{FF2B5EF4-FFF2-40B4-BE49-F238E27FC236}">
                <a16:creationId xmlns:a16="http://schemas.microsoft.com/office/drawing/2014/main" id="{55CD340D-8A9E-A144-5240-3CC893F1CD7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690896" y="4621847"/>
            <a:ext cx="468000" cy="468000"/>
          </a:xfrm>
          <a:prstGeom prst="rect">
            <a:avLst/>
          </a:prstGeom>
        </p:spPr>
      </p:pic>
      <p:pic>
        <p:nvPicPr>
          <p:cNvPr id="30" name="Audio Recording 16.01.2023, 11:12:04">
            <a:hlinkClick r:id="" action="ppaction://media"/>
            <a:extLst>
              <a:ext uri="{FF2B5EF4-FFF2-40B4-BE49-F238E27FC236}">
                <a16:creationId xmlns:a16="http://schemas.microsoft.com/office/drawing/2014/main" id="{988C74B2-858F-C215-9012-86C51CFC990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13049" y="4574765"/>
            <a:ext cx="468000" cy="468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20D7296B-EE36-2D0D-AC7E-B9EECC4E6C42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11993" y="2727304"/>
            <a:ext cx="445697" cy="433186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52EC63A1-69EB-5693-B2F5-E38505CA1E94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13105" y="2728443"/>
            <a:ext cx="445697" cy="433186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5776046D-C9CB-782D-8902-30042D2F36BE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14217" y="2721962"/>
            <a:ext cx="445697" cy="433186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121290B8-4B7A-9CEE-E243-BF1F269353D3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11992" y="3636734"/>
            <a:ext cx="445697" cy="433186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E3CE177A-4774-3175-855D-14B069D95E1D}"/>
              </a:ext>
            </a:extLst>
          </p:cNvPr>
          <p:cNvPicPr>
            <a:picLocks noChangeAspect="1"/>
          </p:cNvPicPr>
          <p:nvPr/>
        </p:nvPicPr>
        <p:blipFill>
          <a:blip r:embed="rId2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13783" y="3631830"/>
            <a:ext cx="269295" cy="435256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428B82C-011F-EA50-4848-E38EB541B98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5745000" y="172248"/>
            <a:ext cx="468000" cy="4680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4073ABD-31C7-C10A-639F-4DB1A4287D94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2570790" y="5365516"/>
            <a:ext cx="468000" cy="468000"/>
          </a:xfrm>
          <a:prstGeom prst="rect">
            <a:avLst/>
          </a:prstGeom>
        </p:spPr>
      </p:pic>
      <p:pic>
        <p:nvPicPr>
          <p:cNvPr id="3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D7B1924-4A14-4C94-8E04-0180BEC00F01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5690896" y="5357475"/>
            <a:ext cx="468000" cy="468000"/>
          </a:xfrm>
          <a:prstGeom prst="rect">
            <a:avLst/>
          </a:prstGeom>
        </p:spPr>
      </p:pic>
      <p:pic>
        <p:nvPicPr>
          <p:cNvPr id="3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4B29CCB-DDE2-B918-BD9A-49E164897BB5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9025914" y="536551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16482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feld 131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584205" y="2298169"/>
            <a:ext cx="2016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Wie kommst du zur Schule?</a:t>
            </a:r>
            <a:endParaRPr lang="de-DE" dirty="0"/>
          </a:p>
        </p:txBody>
      </p:sp>
      <p:sp>
        <p:nvSpPr>
          <p:cNvPr id="133" name="Textfeld 132">
            <a:extLst>
              <a:ext uri="{FF2B5EF4-FFF2-40B4-BE49-F238E27FC236}">
                <a16:creationId xmlns:a16="http://schemas.microsoft.com/office/drawing/2014/main" id="{6381DE6E-E4C0-9C10-AB05-0FA788D7695F}"/>
              </a:ext>
            </a:extLst>
          </p:cNvPr>
          <p:cNvSpPr txBox="1"/>
          <p:nvPr/>
        </p:nvSpPr>
        <p:spPr>
          <a:xfrm>
            <a:off x="453192" y="4324465"/>
            <a:ext cx="2787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Cum vii la școală?</a:t>
            </a:r>
            <a:endParaRPr lang="de-DE" altLang="de-DE" sz="20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kum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wi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ro-RO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schkoala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8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E6221E24-E765-2FBC-DC19-24A49DACEAFC}"/>
              </a:ext>
            </a:extLst>
          </p:cNvPr>
          <p:cNvSpPr/>
          <p:nvPr/>
        </p:nvSpPr>
        <p:spPr>
          <a:xfrm>
            <a:off x="144000" y="144000"/>
            <a:ext cx="2728532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Häufigkeiten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96BCAB01-A48B-826A-D75B-A60D9D95F317}"/>
              </a:ext>
            </a:extLst>
          </p:cNvPr>
          <p:cNvSpPr/>
          <p:nvPr/>
        </p:nvSpPr>
        <p:spPr>
          <a:xfrm>
            <a:off x="2785295" y="125129"/>
            <a:ext cx="330869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o-RO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Frecvențe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ro-RO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frekwentze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</a:p>
        </p:txBody>
      </p:sp>
      <p:sp>
        <p:nvSpPr>
          <p:cNvPr id="4" name="Abgerundete rechteckige Legende 3">
            <a:extLst>
              <a:ext uri="{FF2B5EF4-FFF2-40B4-BE49-F238E27FC236}">
                <a16:creationId xmlns:a16="http://schemas.microsoft.com/office/drawing/2014/main" id="{ABEA0CA6-A3B1-AE46-E15A-2315C483E382}"/>
              </a:ext>
            </a:extLst>
          </p:cNvPr>
          <p:cNvSpPr/>
          <p:nvPr/>
        </p:nvSpPr>
        <p:spPr>
          <a:xfrm>
            <a:off x="566664" y="2190989"/>
            <a:ext cx="2560847" cy="860692"/>
          </a:xfrm>
          <a:prstGeom prst="wedgeRoundRectCallout">
            <a:avLst>
              <a:gd name="adj1" fmla="val 59832"/>
              <a:gd name="adj2" fmla="val 38915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Abgerundete rechteckige Legende 4">
            <a:extLst>
              <a:ext uri="{FF2B5EF4-FFF2-40B4-BE49-F238E27FC236}">
                <a16:creationId xmlns:a16="http://schemas.microsoft.com/office/drawing/2014/main" id="{5A3B561E-6D04-FE87-BBD5-F8BBE24F7AF7}"/>
              </a:ext>
            </a:extLst>
          </p:cNvPr>
          <p:cNvSpPr/>
          <p:nvPr/>
        </p:nvSpPr>
        <p:spPr>
          <a:xfrm>
            <a:off x="530028" y="4263139"/>
            <a:ext cx="2787788" cy="1302620"/>
          </a:xfrm>
          <a:prstGeom prst="wedgeRoundRectCallout">
            <a:avLst>
              <a:gd name="adj1" fmla="val 46349"/>
              <a:gd name="adj2" fmla="val -78040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505D930-D331-5064-61A2-FDEB2762A097}"/>
              </a:ext>
            </a:extLst>
          </p:cNvPr>
          <p:cNvSpPr txBox="1"/>
          <p:nvPr/>
        </p:nvSpPr>
        <p:spPr>
          <a:xfrm>
            <a:off x="6544980" y="2217184"/>
            <a:ext cx="2076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Ich komme </a:t>
            </a:r>
            <a:r>
              <a:rPr lang="de-DE" b="1" dirty="0">
                <a:latin typeface="Comic Sans MS" panose="030F0902030302020204" pitchFamily="66" charset="0"/>
              </a:rPr>
              <a:t>immer</a:t>
            </a:r>
            <a:r>
              <a:rPr lang="de-DE" dirty="0">
                <a:latin typeface="Comic Sans MS" panose="030F0902030302020204" pitchFamily="66" charset="0"/>
              </a:rPr>
              <a:t> mit dem Bus.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9B58A5C-88DC-902E-A832-7ACEF64BBD9B}"/>
              </a:ext>
            </a:extLst>
          </p:cNvPr>
          <p:cNvSpPr txBox="1"/>
          <p:nvPr/>
        </p:nvSpPr>
        <p:spPr>
          <a:xfrm>
            <a:off x="6214572" y="4324465"/>
            <a:ext cx="3197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Eu vin mereu cu autobuzul.</a:t>
            </a:r>
            <a:endParaRPr lang="de-DE" altLang="de-DE" sz="20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20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Jeu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win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mereu </a:t>
            </a:r>
            <a:r>
              <a:rPr lang="ro-RO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ku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autobusul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8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9" name="Bild 2" descr="MÃ¤dchen 1.jpg">
            <a:extLst>
              <a:ext uri="{FF2B5EF4-FFF2-40B4-BE49-F238E27FC236}">
                <a16:creationId xmlns:a16="http://schemas.microsoft.com/office/drawing/2014/main" id="{221069FB-2AC3-0825-49E5-A7043CCDFDA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34502" y="2960520"/>
            <a:ext cx="1106781" cy="1302619"/>
          </a:xfrm>
          <a:prstGeom prst="rect">
            <a:avLst/>
          </a:prstGeom>
        </p:spPr>
      </p:pic>
      <p:sp>
        <p:nvSpPr>
          <p:cNvPr id="10" name="Abgerundete rechteckige Legende 9">
            <a:extLst>
              <a:ext uri="{FF2B5EF4-FFF2-40B4-BE49-F238E27FC236}">
                <a16:creationId xmlns:a16="http://schemas.microsoft.com/office/drawing/2014/main" id="{879BD0E2-7211-9350-F1DE-ECE9995BECF3}"/>
              </a:ext>
            </a:extLst>
          </p:cNvPr>
          <p:cNvSpPr/>
          <p:nvPr/>
        </p:nvSpPr>
        <p:spPr>
          <a:xfrm>
            <a:off x="6430046" y="2190989"/>
            <a:ext cx="2560847" cy="898346"/>
          </a:xfrm>
          <a:prstGeom prst="wedgeRoundRectCallout">
            <a:avLst>
              <a:gd name="adj1" fmla="val -60980"/>
              <a:gd name="adj2" fmla="val 28538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Abgerundete rechteckige Legende 10">
            <a:extLst>
              <a:ext uri="{FF2B5EF4-FFF2-40B4-BE49-F238E27FC236}">
                <a16:creationId xmlns:a16="http://schemas.microsoft.com/office/drawing/2014/main" id="{DB599205-C635-0B53-1B68-FE0C615855D1}"/>
              </a:ext>
            </a:extLst>
          </p:cNvPr>
          <p:cNvSpPr/>
          <p:nvPr/>
        </p:nvSpPr>
        <p:spPr>
          <a:xfrm>
            <a:off x="6377117" y="4263139"/>
            <a:ext cx="2874384" cy="1302619"/>
          </a:xfrm>
          <a:prstGeom prst="wedgeRoundRectCallout">
            <a:avLst>
              <a:gd name="adj1" fmla="val -59492"/>
              <a:gd name="adj2" fmla="val -41201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Bild 5" descr="Junge 1 spricht.jpg">
            <a:extLst>
              <a:ext uri="{FF2B5EF4-FFF2-40B4-BE49-F238E27FC236}">
                <a16:creationId xmlns:a16="http://schemas.microsoft.com/office/drawing/2014/main" id="{0BE97233-3AD2-08D4-22B4-F5718D57102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95994" y="2855335"/>
            <a:ext cx="954024" cy="1325880"/>
          </a:xfrm>
          <a:prstGeom prst="rect">
            <a:avLst/>
          </a:prstGeom>
        </p:spPr>
      </p:pic>
      <p:pic>
        <p:nvPicPr>
          <p:cNvPr id="6" name="Audio Recording 16.01.2023, 11:14:52">
            <a:hlinkClick r:id="" action="ppaction://media"/>
            <a:extLst>
              <a:ext uri="{FF2B5EF4-FFF2-40B4-BE49-F238E27FC236}">
                <a16:creationId xmlns:a16="http://schemas.microsoft.com/office/drawing/2014/main" id="{5B20F7AA-2AE6-9A10-CB63-51072E7E4F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17139" y="183977"/>
            <a:ext cx="468000" cy="468000"/>
          </a:xfrm>
          <a:prstGeom prst="rect">
            <a:avLst/>
          </a:prstGeom>
        </p:spPr>
      </p:pic>
      <p:pic>
        <p:nvPicPr>
          <p:cNvPr id="13" name="Audio Recording 16.01.2023, 11:12:42">
            <a:hlinkClick r:id="" action="ppaction://media"/>
            <a:extLst>
              <a:ext uri="{FF2B5EF4-FFF2-40B4-BE49-F238E27FC236}">
                <a16:creationId xmlns:a16="http://schemas.microsoft.com/office/drawing/2014/main" id="{76C3B4A4-BEE0-1497-B9E9-CE75220524F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07496" y="2403272"/>
            <a:ext cx="468000" cy="468000"/>
          </a:xfrm>
          <a:prstGeom prst="rect">
            <a:avLst/>
          </a:prstGeom>
        </p:spPr>
      </p:pic>
      <p:pic>
        <p:nvPicPr>
          <p:cNvPr id="15" name="Audio Recording 16.01.2023, 11:13:24">
            <a:hlinkClick r:id="" action="ppaction://media"/>
            <a:extLst>
              <a:ext uri="{FF2B5EF4-FFF2-40B4-BE49-F238E27FC236}">
                <a16:creationId xmlns:a16="http://schemas.microsoft.com/office/drawing/2014/main" id="{33B855D9-A38B-483E-9A22-FEDF2BD3C7E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32901" y="2537405"/>
            <a:ext cx="468000" cy="4680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46AADC4-6739-ABC6-9608-F7D43163897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>
            <a:biLevel thresh="25000"/>
          </a:blip>
          <a:stretch>
            <a:fillRect/>
          </a:stretch>
        </p:blipFill>
        <p:spPr>
          <a:xfrm>
            <a:off x="5962046" y="183977"/>
            <a:ext cx="468000" cy="4680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662DF2E-5F8B-02A5-9771-B70216F6954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772981" y="4955991"/>
            <a:ext cx="468000" cy="4680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17B297E-6970-42BF-7E50-D2A0D9DBB43A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756893" y="450279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33637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feld 131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844509" y="1926850"/>
            <a:ext cx="2126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Ich komme </a:t>
            </a:r>
            <a:r>
              <a:rPr lang="de-DE" b="1" dirty="0">
                <a:latin typeface="Comic Sans MS" panose="030F0902030302020204" pitchFamily="66" charset="0"/>
              </a:rPr>
              <a:t>nie</a:t>
            </a:r>
            <a:r>
              <a:rPr lang="de-DE" dirty="0">
                <a:latin typeface="Comic Sans MS" panose="030F0902030302020204" pitchFamily="66" charset="0"/>
              </a:rPr>
              <a:t> mit dem Auto.</a:t>
            </a:r>
            <a:endParaRPr lang="de-DE" dirty="0"/>
          </a:p>
        </p:txBody>
      </p:sp>
      <p:sp>
        <p:nvSpPr>
          <p:cNvPr id="133" name="Textfeld 132">
            <a:extLst>
              <a:ext uri="{FF2B5EF4-FFF2-40B4-BE49-F238E27FC236}">
                <a16:creationId xmlns:a16="http://schemas.microsoft.com/office/drawing/2014/main" id="{6381DE6E-E4C0-9C10-AB05-0FA788D7695F}"/>
              </a:ext>
            </a:extLst>
          </p:cNvPr>
          <p:cNvSpPr txBox="1"/>
          <p:nvPr/>
        </p:nvSpPr>
        <p:spPr>
          <a:xfrm>
            <a:off x="341971" y="3359641"/>
            <a:ext cx="2768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Eu nu vin niciodată cu mașina.</a:t>
            </a:r>
            <a:endParaRPr lang="de-DE" altLang="de-DE" sz="3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Jeu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nu </a:t>
            </a:r>
            <a:r>
              <a:rPr lang="ro-RO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win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nitschodata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ku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maschina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8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44" name="Bild 143" descr="MaÌdchen 3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108" y="3005107"/>
            <a:ext cx="954024" cy="1284651"/>
          </a:xfrm>
          <a:prstGeom prst="rect">
            <a:avLst/>
          </a:prstGeom>
        </p:spPr>
      </p:pic>
      <p:pic>
        <p:nvPicPr>
          <p:cNvPr id="6" name="Bild 5" descr="Junge 1 spricht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60885" y="2638856"/>
            <a:ext cx="954024" cy="1325880"/>
          </a:xfrm>
          <a:prstGeom prst="rect">
            <a:avLst/>
          </a:prstGeom>
        </p:spPr>
      </p:pic>
      <p:sp>
        <p:nvSpPr>
          <p:cNvPr id="151" name="Textfeld 150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5634120" y="1620152"/>
            <a:ext cx="2329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Ich komme </a:t>
            </a:r>
            <a:r>
              <a:rPr lang="de-DE" b="1" dirty="0">
                <a:latin typeface="Comic Sans MS" panose="030F0902030302020204" pitchFamily="66" charset="0"/>
              </a:rPr>
              <a:t>selten</a:t>
            </a:r>
            <a:r>
              <a:rPr lang="de-DE" dirty="0">
                <a:latin typeface="Comic Sans MS" panose="030F0902030302020204" pitchFamily="66" charset="0"/>
              </a:rPr>
              <a:t> mit dem Fahrrad.</a:t>
            </a:r>
            <a:endParaRPr lang="de-DE" dirty="0"/>
          </a:p>
        </p:txBody>
      </p:sp>
      <p:sp>
        <p:nvSpPr>
          <p:cNvPr id="152" name="Textfeld 151">
            <a:extLst>
              <a:ext uri="{FF2B5EF4-FFF2-40B4-BE49-F238E27FC236}">
                <a16:creationId xmlns:a16="http://schemas.microsoft.com/office/drawing/2014/main" id="{6381DE6E-E4C0-9C10-AB05-0FA788D7695F}"/>
              </a:ext>
            </a:extLst>
          </p:cNvPr>
          <p:cNvSpPr txBox="1"/>
          <p:nvPr/>
        </p:nvSpPr>
        <p:spPr>
          <a:xfrm>
            <a:off x="6416666" y="3171629"/>
            <a:ext cx="3197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Eu vin rareori cu bicicleta.</a:t>
            </a:r>
            <a:endParaRPr lang="de-DE" altLang="de-DE" sz="20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Jeu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win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rareorj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ku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bitschikleta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8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1523446" y="5432188"/>
            <a:ext cx="2126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Ich komme </a:t>
            </a:r>
            <a:r>
              <a:rPr lang="de-DE" b="1" dirty="0">
                <a:latin typeface="Comic Sans MS" panose="030F0902030302020204" pitchFamily="66" charset="0"/>
              </a:rPr>
              <a:t>oft </a:t>
            </a:r>
            <a:r>
              <a:rPr lang="de-DE" dirty="0">
                <a:latin typeface="Comic Sans MS" panose="030F0902030302020204" pitchFamily="66" charset="0"/>
              </a:rPr>
              <a:t>zu Fuß.</a:t>
            </a:r>
            <a:endParaRPr lang="de-DE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6381DE6E-E4C0-9C10-AB05-0FA788D7695F}"/>
              </a:ext>
            </a:extLst>
          </p:cNvPr>
          <p:cNvSpPr txBox="1"/>
          <p:nvPr/>
        </p:nvSpPr>
        <p:spPr>
          <a:xfrm>
            <a:off x="5677725" y="5433866"/>
            <a:ext cx="28075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Eu vin deseori pe jos.</a:t>
            </a:r>
            <a:endParaRPr lang="de-DE" altLang="de-DE" sz="20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Jeu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win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desseorj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pe </a:t>
            </a:r>
            <a:r>
              <a:rPr lang="ro-RO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dschoss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8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" name="Bild 1" descr="Junge 3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428" y="4412246"/>
            <a:ext cx="868680" cy="1459992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477F7961-4853-2CD7-5992-8522A1885A8E}"/>
              </a:ext>
            </a:extLst>
          </p:cNvPr>
          <p:cNvSpPr/>
          <p:nvPr/>
        </p:nvSpPr>
        <p:spPr>
          <a:xfrm>
            <a:off x="144000" y="144000"/>
            <a:ext cx="2728532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Häufigkeiten</a:t>
            </a:r>
          </a:p>
        </p:txBody>
      </p:sp>
      <p:sp>
        <p:nvSpPr>
          <p:cNvPr id="8" name="Abgerundete rechteckige Legende 7">
            <a:extLst>
              <a:ext uri="{FF2B5EF4-FFF2-40B4-BE49-F238E27FC236}">
                <a16:creationId xmlns:a16="http://schemas.microsoft.com/office/drawing/2014/main" id="{6B3B0FED-9376-F336-243C-8BC41DC82F6C}"/>
              </a:ext>
            </a:extLst>
          </p:cNvPr>
          <p:cNvSpPr/>
          <p:nvPr/>
        </p:nvSpPr>
        <p:spPr>
          <a:xfrm>
            <a:off x="941966" y="1723242"/>
            <a:ext cx="2315646" cy="1053548"/>
          </a:xfrm>
          <a:prstGeom prst="wedgeRoundRectCallout">
            <a:avLst>
              <a:gd name="adj1" fmla="val 62806"/>
              <a:gd name="adj2" fmla="val 38915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Abgerundete rechteckige Legende 8">
            <a:extLst>
              <a:ext uri="{FF2B5EF4-FFF2-40B4-BE49-F238E27FC236}">
                <a16:creationId xmlns:a16="http://schemas.microsoft.com/office/drawing/2014/main" id="{9954888E-6198-8040-09BE-1E578F45E2AF}"/>
              </a:ext>
            </a:extLst>
          </p:cNvPr>
          <p:cNvSpPr/>
          <p:nvPr/>
        </p:nvSpPr>
        <p:spPr>
          <a:xfrm>
            <a:off x="345930" y="3356360"/>
            <a:ext cx="3092021" cy="1206893"/>
          </a:xfrm>
          <a:prstGeom prst="wedgeRoundRectCallout">
            <a:avLst>
              <a:gd name="adj1" fmla="val 60481"/>
              <a:gd name="adj2" fmla="val -40330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Abgerundete rechteckige Legende 11">
            <a:extLst>
              <a:ext uri="{FF2B5EF4-FFF2-40B4-BE49-F238E27FC236}">
                <a16:creationId xmlns:a16="http://schemas.microsoft.com/office/drawing/2014/main" id="{43EFD3DF-FCD4-6EC7-DAE0-1C5917D321B7}"/>
              </a:ext>
            </a:extLst>
          </p:cNvPr>
          <p:cNvSpPr/>
          <p:nvPr/>
        </p:nvSpPr>
        <p:spPr>
          <a:xfrm>
            <a:off x="6621621" y="3069786"/>
            <a:ext cx="2860749" cy="1342460"/>
          </a:xfrm>
          <a:prstGeom prst="wedgeRoundRectCallout">
            <a:avLst>
              <a:gd name="adj1" fmla="val -65744"/>
              <a:gd name="adj2" fmla="val -21795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Abgerundete rechteckige Legende 12">
            <a:extLst>
              <a:ext uri="{FF2B5EF4-FFF2-40B4-BE49-F238E27FC236}">
                <a16:creationId xmlns:a16="http://schemas.microsoft.com/office/drawing/2014/main" id="{C6B25A32-038D-2388-8B1D-0553ECBFB0E6}"/>
              </a:ext>
            </a:extLst>
          </p:cNvPr>
          <p:cNvSpPr/>
          <p:nvPr/>
        </p:nvSpPr>
        <p:spPr>
          <a:xfrm>
            <a:off x="5659906" y="1379429"/>
            <a:ext cx="2673754" cy="1053548"/>
          </a:xfrm>
          <a:prstGeom prst="wedgeRoundRectCallout">
            <a:avLst>
              <a:gd name="adj1" fmla="val -39791"/>
              <a:gd name="adj2" fmla="val 83255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Abgerundete rechteckige Legende 13">
            <a:extLst>
              <a:ext uri="{FF2B5EF4-FFF2-40B4-BE49-F238E27FC236}">
                <a16:creationId xmlns:a16="http://schemas.microsoft.com/office/drawing/2014/main" id="{DE0D5B16-89AF-E540-A8AE-FD9667959235}"/>
              </a:ext>
            </a:extLst>
          </p:cNvPr>
          <p:cNvSpPr/>
          <p:nvPr/>
        </p:nvSpPr>
        <p:spPr>
          <a:xfrm>
            <a:off x="5622583" y="5289062"/>
            <a:ext cx="3330731" cy="1053548"/>
          </a:xfrm>
          <a:prstGeom prst="wedgeRoundRectCallout">
            <a:avLst>
              <a:gd name="adj1" fmla="val -59340"/>
              <a:gd name="adj2" fmla="val -32783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Abgerundete rechteckige Legende 14">
            <a:extLst>
              <a:ext uri="{FF2B5EF4-FFF2-40B4-BE49-F238E27FC236}">
                <a16:creationId xmlns:a16="http://schemas.microsoft.com/office/drawing/2014/main" id="{07B473E9-09DD-4358-DB96-0FED7056FC3C}"/>
              </a:ext>
            </a:extLst>
          </p:cNvPr>
          <p:cNvSpPr/>
          <p:nvPr/>
        </p:nvSpPr>
        <p:spPr>
          <a:xfrm>
            <a:off x="1446064" y="5289062"/>
            <a:ext cx="2495828" cy="1053548"/>
          </a:xfrm>
          <a:prstGeom prst="wedgeRoundRectCallout">
            <a:avLst>
              <a:gd name="adj1" fmla="val 56950"/>
              <a:gd name="adj2" fmla="val -37500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Audio Recording 16.01.2023, 11:12:56">
            <a:hlinkClick r:id="" action="ppaction://media"/>
            <a:extLst>
              <a:ext uri="{FF2B5EF4-FFF2-40B4-BE49-F238E27FC236}">
                <a16:creationId xmlns:a16="http://schemas.microsoft.com/office/drawing/2014/main" id="{48680EAA-EC22-5152-7585-E1E3A123A9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36960" y="2052100"/>
            <a:ext cx="468000" cy="468000"/>
          </a:xfrm>
          <a:prstGeom prst="rect">
            <a:avLst/>
          </a:prstGeom>
        </p:spPr>
      </p:pic>
      <p:pic>
        <p:nvPicPr>
          <p:cNvPr id="10" name="Audio Recording 16.01.2023, 11:13:09">
            <a:hlinkClick r:id="" action="ppaction://media"/>
            <a:extLst>
              <a:ext uri="{FF2B5EF4-FFF2-40B4-BE49-F238E27FC236}">
                <a16:creationId xmlns:a16="http://schemas.microsoft.com/office/drawing/2014/main" id="{09A944A2-196C-D9B0-BF6E-95CF0B17106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81897" y="5764035"/>
            <a:ext cx="468000" cy="468000"/>
          </a:xfrm>
          <a:prstGeom prst="rect">
            <a:avLst/>
          </a:prstGeom>
        </p:spPr>
      </p:pic>
      <p:pic>
        <p:nvPicPr>
          <p:cNvPr id="16" name="Audio Recording 16.01.2023, 11:13:39">
            <a:hlinkClick r:id="" action="ppaction://media"/>
            <a:extLst>
              <a:ext uri="{FF2B5EF4-FFF2-40B4-BE49-F238E27FC236}">
                <a16:creationId xmlns:a16="http://schemas.microsoft.com/office/drawing/2014/main" id="{72402CA8-CE2D-F145-2696-734912AE9B1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18071" y="1672203"/>
            <a:ext cx="468000" cy="468000"/>
          </a:xfrm>
          <a:prstGeom prst="rect">
            <a:avLst/>
          </a:prstGeom>
        </p:spPr>
      </p:pic>
      <p:pic>
        <p:nvPicPr>
          <p:cNvPr id="18" name="Audio Recording 16.01.2023, 11:14:52">
            <a:hlinkClick r:id="" action="ppaction://media"/>
            <a:extLst>
              <a:ext uri="{FF2B5EF4-FFF2-40B4-BE49-F238E27FC236}">
                <a16:creationId xmlns:a16="http://schemas.microsoft.com/office/drawing/2014/main" id="{EB90289B-239C-BE47-241C-F65ADE21981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17139" y="183977"/>
            <a:ext cx="468000" cy="468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82B7A75D-DB69-E887-4185-79377E38C170}"/>
              </a:ext>
            </a:extLst>
          </p:cNvPr>
          <p:cNvSpPr/>
          <p:nvPr/>
        </p:nvSpPr>
        <p:spPr>
          <a:xfrm>
            <a:off x="2785295" y="125129"/>
            <a:ext cx="330869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o-RO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Frecvențe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ro-RO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frekwentze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</a:p>
        </p:txBody>
      </p:sp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E17D6C8-A8D7-9EDA-BE48-0826D48A4FE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2979199" y="4137958"/>
            <a:ext cx="468000" cy="4680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F6ED564-9113-37BB-567D-856CBABBCB1D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977935" y="3491806"/>
            <a:ext cx="468000" cy="4680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D471768-F8CD-8787-824E-439953FAB677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382554" y="5815836"/>
            <a:ext cx="468000" cy="4680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5648A4E-BCB5-876E-9DB9-0966CB522D60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2">
            <a:biLevel thresh="25000"/>
          </a:blip>
          <a:stretch>
            <a:fillRect/>
          </a:stretch>
        </p:blipFill>
        <p:spPr>
          <a:xfrm>
            <a:off x="5962046" y="183977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1641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4978D59D-CA31-D61C-212C-779BFB98F000}"/>
              </a:ext>
            </a:extLst>
          </p:cNvPr>
          <p:cNvSpPr/>
          <p:nvPr/>
        </p:nvSpPr>
        <p:spPr>
          <a:xfrm>
            <a:off x="501409" y="3253027"/>
            <a:ext cx="2073907" cy="1548000"/>
          </a:xfrm>
          <a:prstGeom prst="roundRect">
            <a:avLst>
              <a:gd name="adj" fmla="val 7598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17EA5D9D-B1F7-B973-19A3-92D282C0F4A0}"/>
              </a:ext>
            </a:extLst>
          </p:cNvPr>
          <p:cNvSpPr/>
          <p:nvPr/>
        </p:nvSpPr>
        <p:spPr>
          <a:xfrm>
            <a:off x="2731791" y="3253027"/>
            <a:ext cx="2073907" cy="1548000"/>
          </a:xfrm>
          <a:prstGeom prst="roundRect">
            <a:avLst>
              <a:gd name="adj" fmla="val 7598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EF74B88B-40AD-798C-84BB-D7946390ED94}"/>
              </a:ext>
            </a:extLst>
          </p:cNvPr>
          <p:cNvSpPr/>
          <p:nvPr/>
        </p:nvSpPr>
        <p:spPr>
          <a:xfrm>
            <a:off x="4962939" y="3253027"/>
            <a:ext cx="2073907" cy="1548000"/>
          </a:xfrm>
          <a:prstGeom prst="roundRect">
            <a:avLst>
              <a:gd name="adj" fmla="val 7598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F3A69558-BE3C-51F3-75EF-E18462C98BD7}"/>
              </a:ext>
            </a:extLst>
          </p:cNvPr>
          <p:cNvSpPr/>
          <p:nvPr/>
        </p:nvSpPr>
        <p:spPr>
          <a:xfrm>
            <a:off x="7192556" y="3253027"/>
            <a:ext cx="2073907" cy="1548000"/>
          </a:xfrm>
          <a:prstGeom prst="roundRect">
            <a:avLst>
              <a:gd name="adj" fmla="val 7598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124" name="Textfeld 123">
            <a:extLst>
              <a:ext uri="{FF2B5EF4-FFF2-40B4-BE49-F238E27FC236}">
                <a16:creationId xmlns:a16="http://schemas.microsoft.com/office/drawing/2014/main" id="{97A20882-BEF9-BD28-A98D-CAB1ABC3E795}"/>
              </a:ext>
            </a:extLst>
          </p:cNvPr>
          <p:cNvSpPr txBox="1"/>
          <p:nvPr/>
        </p:nvSpPr>
        <p:spPr>
          <a:xfrm>
            <a:off x="7341378" y="3420619"/>
            <a:ext cx="1379579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nie</a:t>
            </a:r>
            <a:endParaRPr lang="de-DE" sz="24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125" name="Textfeld 124">
            <a:extLst>
              <a:ext uri="{FF2B5EF4-FFF2-40B4-BE49-F238E27FC236}">
                <a16:creationId xmlns:a16="http://schemas.microsoft.com/office/drawing/2014/main" id="{636BA4B0-3251-25A8-DE94-8704E21F5F5F}"/>
              </a:ext>
            </a:extLst>
          </p:cNvPr>
          <p:cNvSpPr txBox="1"/>
          <p:nvPr/>
        </p:nvSpPr>
        <p:spPr>
          <a:xfrm>
            <a:off x="7341382" y="3948766"/>
            <a:ext cx="1379579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niciodată</a:t>
            </a:r>
            <a:endParaRPr lang="de-DE" altLang="de-DE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nitschodata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26" name="Textfeld 125">
            <a:extLst>
              <a:ext uri="{FF2B5EF4-FFF2-40B4-BE49-F238E27FC236}">
                <a16:creationId xmlns:a16="http://schemas.microsoft.com/office/drawing/2014/main" id="{38F76701-2083-748A-552A-4080730483A9}"/>
              </a:ext>
            </a:extLst>
          </p:cNvPr>
          <p:cNvSpPr txBox="1"/>
          <p:nvPr/>
        </p:nvSpPr>
        <p:spPr>
          <a:xfrm>
            <a:off x="5045197" y="3420619"/>
            <a:ext cx="1516674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selten</a:t>
            </a:r>
            <a:endParaRPr lang="de-DE" sz="24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127" name="Textfeld 126">
            <a:extLst>
              <a:ext uri="{FF2B5EF4-FFF2-40B4-BE49-F238E27FC236}">
                <a16:creationId xmlns:a16="http://schemas.microsoft.com/office/drawing/2014/main" id="{8BFF4A79-CF12-1F50-48C6-8B6513D43E7D}"/>
              </a:ext>
            </a:extLst>
          </p:cNvPr>
          <p:cNvSpPr txBox="1"/>
          <p:nvPr/>
        </p:nvSpPr>
        <p:spPr>
          <a:xfrm>
            <a:off x="5045197" y="3948766"/>
            <a:ext cx="1516675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Rar/rareori</a:t>
            </a:r>
            <a:endParaRPr lang="de-DE" altLang="de-DE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rar/</a:t>
            </a:r>
            <a:r>
              <a:rPr lang="ro-RO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rareorj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28" name="Textfeld 127">
            <a:extLst>
              <a:ext uri="{FF2B5EF4-FFF2-40B4-BE49-F238E27FC236}">
                <a16:creationId xmlns:a16="http://schemas.microsoft.com/office/drawing/2014/main" id="{69485AD1-0090-D12A-A13A-4A44CAAE6AE5}"/>
              </a:ext>
            </a:extLst>
          </p:cNvPr>
          <p:cNvSpPr txBox="1"/>
          <p:nvPr/>
        </p:nvSpPr>
        <p:spPr>
          <a:xfrm>
            <a:off x="2812135" y="3420619"/>
            <a:ext cx="1605298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oft</a:t>
            </a:r>
            <a:endParaRPr lang="de-DE" sz="24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129" name="Textfeld 128">
            <a:extLst>
              <a:ext uri="{FF2B5EF4-FFF2-40B4-BE49-F238E27FC236}">
                <a16:creationId xmlns:a16="http://schemas.microsoft.com/office/drawing/2014/main" id="{452430E0-E7C0-1772-59F7-F9FD05F7BB93}"/>
              </a:ext>
            </a:extLst>
          </p:cNvPr>
          <p:cNvSpPr txBox="1"/>
          <p:nvPr/>
        </p:nvSpPr>
        <p:spPr>
          <a:xfrm>
            <a:off x="2812139" y="3948766"/>
            <a:ext cx="1605298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Des/deseori</a:t>
            </a:r>
            <a:endParaRPr lang="de-DE" altLang="de-DE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dess</a:t>
            </a:r>
            <a:r>
              <a:rPr lang="ro-RO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ro-RO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desseorj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30" name="Textfeld 129">
            <a:extLst>
              <a:ext uri="{FF2B5EF4-FFF2-40B4-BE49-F238E27FC236}">
                <a16:creationId xmlns:a16="http://schemas.microsoft.com/office/drawing/2014/main" id="{37902490-DB15-4A49-A30E-413338F1C09B}"/>
              </a:ext>
            </a:extLst>
          </p:cNvPr>
          <p:cNvSpPr txBox="1"/>
          <p:nvPr/>
        </p:nvSpPr>
        <p:spPr>
          <a:xfrm>
            <a:off x="675308" y="3420619"/>
            <a:ext cx="1379579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immer</a:t>
            </a:r>
            <a:endParaRPr lang="de-DE" sz="24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131" name="Textfeld 130">
            <a:extLst>
              <a:ext uri="{FF2B5EF4-FFF2-40B4-BE49-F238E27FC236}">
                <a16:creationId xmlns:a16="http://schemas.microsoft.com/office/drawing/2014/main" id="{91D80CF5-B3F7-07CF-D03C-BBB0FE671501}"/>
              </a:ext>
            </a:extLst>
          </p:cNvPr>
          <p:cNvSpPr txBox="1"/>
          <p:nvPr/>
        </p:nvSpPr>
        <p:spPr>
          <a:xfrm>
            <a:off x="675312" y="3948766"/>
            <a:ext cx="1379579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mereu</a:t>
            </a:r>
            <a:endParaRPr lang="de-DE" altLang="de-DE" sz="20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mereu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AC73A30-5213-C564-052C-89CA44677511}"/>
              </a:ext>
            </a:extLst>
          </p:cNvPr>
          <p:cNvSpPr/>
          <p:nvPr/>
        </p:nvSpPr>
        <p:spPr>
          <a:xfrm>
            <a:off x="144000" y="144000"/>
            <a:ext cx="2728532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Häufigkeiten</a:t>
            </a:r>
          </a:p>
        </p:txBody>
      </p:sp>
      <p:pic>
        <p:nvPicPr>
          <p:cNvPr id="2" name="Audio Recording 16.01.2023, 11:13:51">
            <a:hlinkClick r:id="" action="ppaction://media"/>
            <a:extLst>
              <a:ext uri="{FF2B5EF4-FFF2-40B4-BE49-F238E27FC236}">
                <a16:creationId xmlns:a16="http://schemas.microsoft.com/office/drawing/2014/main" id="{52201B18-ACAB-C96E-02D1-1293B149E3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02965" y="3429000"/>
            <a:ext cx="468000" cy="468000"/>
          </a:xfrm>
          <a:prstGeom prst="rect">
            <a:avLst/>
          </a:prstGeom>
        </p:spPr>
      </p:pic>
      <p:pic>
        <p:nvPicPr>
          <p:cNvPr id="9" name="Audio Recording 16.01.2023, 11:14:10">
            <a:hlinkClick r:id="" action="ppaction://media"/>
            <a:extLst>
              <a:ext uri="{FF2B5EF4-FFF2-40B4-BE49-F238E27FC236}">
                <a16:creationId xmlns:a16="http://schemas.microsoft.com/office/drawing/2014/main" id="{EE0299E0-25A7-AD2F-602D-BBD6E3CB43B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90306" y="3429000"/>
            <a:ext cx="468000" cy="468000"/>
          </a:xfrm>
          <a:prstGeom prst="rect">
            <a:avLst/>
          </a:prstGeom>
        </p:spPr>
      </p:pic>
      <p:pic>
        <p:nvPicPr>
          <p:cNvPr id="10" name="Audio Recording 16.01.2023, 11:14:20">
            <a:hlinkClick r:id="" action="ppaction://media"/>
            <a:extLst>
              <a:ext uri="{FF2B5EF4-FFF2-40B4-BE49-F238E27FC236}">
                <a16:creationId xmlns:a16="http://schemas.microsoft.com/office/drawing/2014/main" id="{FD22F0E1-7379-3FDB-61B1-1F626742454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61872" y="3433252"/>
            <a:ext cx="468000" cy="468000"/>
          </a:xfrm>
          <a:prstGeom prst="rect">
            <a:avLst/>
          </a:prstGeom>
        </p:spPr>
      </p:pic>
      <p:pic>
        <p:nvPicPr>
          <p:cNvPr id="11" name="Audio Recording 16.01.2023, 11:14:29">
            <a:hlinkClick r:id="" action="ppaction://media"/>
            <a:extLst>
              <a:ext uri="{FF2B5EF4-FFF2-40B4-BE49-F238E27FC236}">
                <a16:creationId xmlns:a16="http://schemas.microsoft.com/office/drawing/2014/main" id="{0561C9CA-A299-AC10-F2FC-013C07C458C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762692" y="3432236"/>
            <a:ext cx="468000" cy="468000"/>
          </a:xfrm>
          <a:prstGeom prst="rect">
            <a:avLst/>
          </a:prstGeom>
        </p:spPr>
      </p:pic>
      <p:pic>
        <p:nvPicPr>
          <p:cNvPr id="16" name="Audio Recording 16.01.2023, 11:14:52">
            <a:hlinkClick r:id="" action="ppaction://media"/>
            <a:extLst>
              <a:ext uri="{FF2B5EF4-FFF2-40B4-BE49-F238E27FC236}">
                <a16:creationId xmlns:a16="http://schemas.microsoft.com/office/drawing/2014/main" id="{B776DB8E-424E-E279-9EB2-20C805FFBB8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17139" y="183977"/>
            <a:ext cx="468000" cy="468000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61FE1EC9-7E75-38AD-D1EE-7C83D2493655}"/>
              </a:ext>
            </a:extLst>
          </p:cNvPr>
          <p:cNvSpPr/>
          <p:nvPr/>
        </p:nvSpPr>
        <p:spPr>
          <a:xfrm>
            <a:off x="2785295" y="125129"/>
            <a:ext cx="330869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o-RO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Frecvențe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ro-RO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frekwentze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</a:p>
        </p:txBody>
      </p:sp>
      <p:pic>
        <p:nvPicPr>
          <p:cNvPr id="2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42DB56C-F48D-248C-30D5-B49EC322847A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5962046" y="183977"/>
            <a:ext cx="468000" cy="4680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092CB62-2F99-49FA-B46D-58528F3568A3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2093642" y="4040402"/>
            <a:ext cx="468000" cy="4680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4AE2C57-2EF9-C21B-DFA5-02A02D8424EB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4439644" y="4040402"/>
            <a:ext cx="468000" cy="4680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CE88DA5-D1F3-9433-4786-43199E87859A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6579548" y="4040402"/>
            <a:ext cx="468000" cy="4680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3357DB4-F6DB-52C6-D034-0ECED91B000C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8762692" y="4037209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4992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feld 39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5655845" y="1325564"/>
            <a:ext cx="2616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Du nimmst </a:t>
            </a:r>
            <a:r>
              <a:rPr lang="de-DE" b="1" dirty="0">
                <a:latin typeface="Comic Sans MS" panose="030F0902030302020204" pitchFamily="66" charset="0"/>
              </a:rPr>
              <a:t>wahrscheinlich</a:t>
            </a:r>
            <a:r>
              <a:rPr lang="de-DE" dirty="0">
                <a:latin typeface="Comic Sans MS" panose="030F0902030302020204" pitchFamily="66" charset="0"/>
              </a:rPr>
              <a:t> ein grünes Gummibärchen.</a:t>
            </a:r>
            <a:endParaRPr lang="de-DE" dirty="0"/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6381DE6E-E4C0-9C10-AB05-0FA788D7695F}"/>
              </a:ext>
            </a:extLst>
          </p:cNvPr>
          <p:cNvSpPr txBox="1"/>
          <p:nvPr/>
        </p:nvSpPr>
        <p:spPr>
          <a:xfrm>
            <a:off x="5863110" y="4298374"/>
            <a:ext cx="3269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Tu </a:t>
            </a:r>
            <a:r>
              <a:rPr lang="de-DE" altLang="de-DE" sz="2000" dirty="0" err="1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iei</a:t>
            </a:r>
            <a:r>
              <a: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000" dirty="0" err="1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probabil</a:t>
            </a:r>
            <a:r>
              <a: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000" dirty="0" err="1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un</a:t>
            </a:r>
            <a:r>
              <a: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000" dirty="0" err="1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ursule</a:t>
            </a:r>
            <a:r>
              <a:rPr lang="ro-RO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ț verde.</a:t>
            </a:r>
            <a:endParaRPr lang="de-DE" altLang="de-DE" sz="20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Tu </a:t>
            </a:r>
            <a:r>
              <a:rPr lang="ro-RO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jej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probabil un </a:t>
            </a:r>
            <a:r>
              <a:rPr lang="ro-RO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urssuletz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werde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8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527696" y="1359443"/>
            <a:ext cx="2970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Es ist </a:t>
            </a:r>
            <a:r>
              <a:rPr lang="de-DE" b="1" dirty="0">
                <a:latin typeface="Comic Sans MS" panose="030F0902030302020204" pitchFamily="66" charset="0"/>
              </a:rPr>
              <a:t>unwahrscheinlich</a:t>
            </a:r>
            <a:r>
              <a:rPr lang="de-DE" dirty="0">
                <a:latin typeface="Comic Sans MS" panose="030F0902030302020204" pitchFamily="66" charset="0"/>
              </a:rPr>
              <a:t>, dass du ein  rotes Gummibärchen nimmst.</a:t>
            </a:r>
            <a:endParaRPr lang="de-DE" dirty="0"/>
          </a:p>
        </p:txBody>
      </p:sp>
      <p:pic>
        <p:nvPicPr>
          <p:cNvPr id="2" name="Bild 1" descr="Bildschirmfoto 2022-11-13 um 12.32.08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530" y="4005449"/>
            <a:ext cx="1608632" cy="956613"/>
          </a:xfrm>
          <a:prstGeom prst="rect">
            <a:avLst/>
          </a:prstGeom>
        </p:spPr>
      </p:pic>
      <p:sp>
        <p:nvSpPr>
          <p:cNvPr id="52" name="Textfeld 51">
            <a:extLst>
              <a:ext uri="{FF2B5EF4-FFF2-40B4-BE49-F238E27FC236}">
                <a16:creationId xmlns:a16="http://schemas.microsoft.com/office/drawing/2014/main" id="{6381DE6E-E4C0-9C10-AB05-0FA788D7695F}"/>
              </a:ext>
            </a:extLst>
          </p:cNvPr>
          <p:cNvSpPr txBox="1"/>
          <p:nvPr/>
        </p:nvSpPr>
        <p:spPr>
          <a:xfrm>
            <a:off x="511587" y="4425872"/>
            <a:ext cx="2941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Este improbabil ca tu să iei un ursuleț roșu.</a:t>
            </a:r>
            <a:endParaRPr lang="de-DE" altLang="de-DE" sz="20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Jesste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improbabil </a:t>
            </a:r>
            <a:r>
              <a:rPr lang="ro-RO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ka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tu </a:t>
            </a:r>
            <a:r>
              <a:rPr lang="ro-RO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ssa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jej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ro-RO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urssuletz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roschu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8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800F217-F392-2B5B-A2EF-D28CE8B00563}"/>
              </a:ext>
            </a:extLst>
          </p:cNvPr>
          <p:cNvSpPr/>
          <p:nvPr/>
        </p:nvSpPr>
        <p:spPr>
          <a:xfrm>
            <a:off x="144000" y="144000"/>
            <a:ext cx="330869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Wahrscheinlichkeiten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E8E07A6-A9EA-7FA6-EBE4-BCF12A218F7D}"/>
              </a:ext>
            </a:extLst>
          </p:cNvPr>
          <p:cNvSpPr/>
          <p:nvPr/>
        </p:nvSpPr>
        <p:spPr>
          <a:xfrm>
            <a:off x="3781389" y="157166"/>
            <a:ext cx="356440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o-RO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Probabilități</a:t>
            </a:r>
            <a:r>
              <a:rPr lang="de-DE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ro-RO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probabilitatz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</a:p>
        </p:txBody>
      </p:sp>
      <p:sp>
        <p:nvSpPr>
          <p:cNvPr id="9" name="Abgerundete rechteckige Legende 8">
            <a:extLst>
              <a:ext uri="{FF2B5EF4-FFF2-40B4-BE49-F238E27FC236}">
                <a16:creationId xmlns:a16="http://schemas.microsoft.com/office/drawing/2014/main" id="{BE45399F-C58C-863E-8580-EF84DE1FFBAE}"/>
              </a:ext>
            </a:extLst>
          </p:cNvPr>
          <p:cNvSpPr/>
          <p:nvPr/>
        </p:nvSpPr>
        <p:spPr>
          <a:xfrm>
            <a:off x="5920367" y="4161453"/>
            <a:ext cx="3269801" cy="1681150"/>
          </a:xfrm>
          <a:prstGeom prst="wedgeRoundRectCallout">
            <a:avLst>
              <a:gd name="adj1" fmla="val -44805"/>
              <a:gd name="adj2" fmla="val -75406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Abgerundete rechteckige Legende 9">
            <a:extLst>
              <a:ext uri="{FF2B5EF4-FFF2-40B4-BE49-F238E27FC236}">
                <a16:creationId xmlns:a16="http://schemas.microsoft.com/office/drawing/2014/main" id="{893C49A8-07B2-7A42-3419-55DEFD682550}"/>
              </a:ext>
            </a:extLst>
          </p:cNvPr>
          <p:cNvSpPr/>
          <p:nvPr/>
        </p:nvSpPr>
        <p:spPr>
          <a:xfrm>
            <a:off x="5563837" y="1296581"/>
            <a:ext cx="2914241" cy="1053548"/>
          </a:xfrm>
          <a:prstGeom prst="wedgeRoundRectCallout">
            <a:avLst>
              <a:gd name="adj1" fmla="val -39028"/>
              <a:gd name="adj2" fmla="val 74764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Abgerundete rechteckige Legende 10">
            <a:extLst>
              <a:ext uri="{FF2B5EF4-FFF2-40B4-BE49-F238E27FC236}">
                <a16:creationId xmlns:a16="http://schemas.microsoft.com/office/drawing/2014/main" id="{A39F7FE6-AACB-51C4-C690-8C94618E697F}"/>
              </a:ext>
            </a:extLst>
          </p:cNvPr>
          <p:cNvSpPr/>
          <p:nvPr/>
        </p:nvSpPr>
        <p:spPr>
          <a:xfrm>
            <a:off x="511588" y="4396054"/>
            <a:ext cx="3269801" cy="1446549"/>
          </a:xfrm>
          <a:prstGeom prst="wedgeRoundRectCallout">
            <a:avLst>
              <a:gd name="adj1" fmla="val 35204"/>
              <a:gd name="adj2" fmla="val -76283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Abgerundete rechteckige Legende 11">
            <a:extLst>
              <a:ext uri="{FF2B5EF4-FFF2-40B4-BE49-F238E27FC236}">
                <a16:creationId xmlns:a16="http://schemas.microsoft.com/office/drawing/2014/main" id="{839B01B2-0A96-D5C9-C4C4-D7EE9A3806F9}"/>
              </a:ext>
            </a:extLst>
          </p:cNvPr>
          <p:cNvSpPr/>
          <p:nvPr/>
        </p:nvSpPr>
        <p:spPr>
          <a:xfrm>
            <a:off x="527696" y="1294334"/>
            <a:ext cx="3184243" cy="1053548"/>
          </a:xfrm>
          <a:prstGeom prst="wedgeRoundRectCallout">
            <a:avLst>
              <a:gd name="adj1" fmla="val 36972"/>
              <a:gd name="adj2" fmla="val 67217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Bild 2" descr="MÃ¤dchen 1.jpg">
            <a:extLst>
              <a:ext uri="{FF2B5EF4-FFF2-40B4-BE49-F238E27FC236}">
                <a16:creationId xmlns:a16="http://schemas.microsoft.com/office/drawing/2014/main" id="{69479E5C-1D44-2650-509E-781C73904C3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861" y="2688119"/>
            <a:ext cx="1106781" cy="1302619"/>
          </a:xfrm>
          <a:prstGeom prst="rect">
            <a:avLst/>
          </a:prstGeom>
        </p:spPr>
      </p:pic>
      <p:pic>
        <p:nvPicPr>
          <p:cNvPr id="5" name="Audio Recording 16.01.2023, 11:15:51">
            <a:hlinkClick r:id="" action="ppaction://media"/>
            <a:extLst>
              <a:ext uri="{FF2B5EF4-FFF2-40B4-BE49-F238E27FC236}">
                <a16:creationId xmlns:a16="http://schemas.microsoft.com/office/drawing/2014/main" id="{4C62346A-D8FA-21F1-1D30-50DA5B3169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18112" y="197144"/>
            <a:ext cx="468000" cy="468000"/>
          </a:xfrm>
          <a:prstGeom prst="rect">
            <a:avLst/>
          </a:prstGeom>
        </p:spPr>
      </p:pic>
      <p:pic>
        <p:nvPicPr>
          <p:cNvPr id="7" name="Audio Recording 16.01.2023, 11:15:51">
            <a:hlinkClick r:id="" action="ppaction://media"/>
            <a:extLst>
              <a:ext uri="{FF2B5EF4-FFF2-40B4-BE49-F238E27FC236}">
                <a16:creationId xmlns:a16="http://schemas.microsoft.com/office/drawing/2014/main" id="{95500BBD-0901-64BF-D22C-CDF6182835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43939" y="1613959"/>
            <a:ext cx="468000" cy="468000"/>
          </a:xfrm>
          <a:prstGeom prst="rect">
            <a:avLst/>
          </a:prstGeom>
        </p:spPr>
      </p:pic>
      <p:pic>
        <p:nvPicPr>
          <p:cNvPr id="15" name="Audio Recording 16.01.2023, 11:16:08">
            <a:hlinkClick r:id="" action="ppaction://media"/>
            <a:extLst>
              <a:ext uri="{FF2B5EF4-FFF2-40B4-BE49-F238E27FC236}">
                <a16:creationId xmlns:a16="http://schemas.microsoft.com/office/drawing/2014/main" id="{70D8D8B3-4216-DAE3-4D32-A084E4573A1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906995" y="1319229"/>
            <a:ext cx="468000" cy="468000"/>
          </a:xfrm>
          <a:prstGeom prst="rect">
            <a:avLst/>
          </a:prstGeom>
        </p:spPr>
      </p:pic>
      <p:pic>
        <p:nvPicPr>
          <p:cNvPr id="17" name="Bild 7" descr="MaÌdchen 3.jpg">
            <a:extLst>
              <a:ext uri="{FF2B5EF4-FFF2-40B4-BE49-F238E27FC236}">
                <a16:creationId xmlns:a16="http://schemas.microsoft.com/office/drawing/2014/main" id="{BEC41549-DCAF-F469-6F6D-0A0A352BCD9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702830"/>
            <a:ext cx="967367" cy="1302619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98931D9-B5A8-66B0-1832-F1A176E5732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201646" y="5318058"/>
            <a:ext cx="468000" cy="4680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E8B2D43-ED4A-681F-854A-19E47B06608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664912" y="5264703"/>
            <a:ext cx="468000" cy="4680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B144E9B-A871-B8F5-AB7C-70257DD72FC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>
            <a:biLevel thresh="25000"/>
          </a:blip>
          <a:stretch>
            <a:fillRect/>
          </a:stretch>
        </p:blipFill>
        <p:spPr>
          <a:xfrm>
            <a:off x="7358880" y="199497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0122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MaÌdchen 3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702830"/>
            <a:ext cx="967367" cy="1302619"/>
          </a:xfrm>
          <a:prstGeom prst="rect">
            <a:avLst/>
          </a:prstGeom>
        </p:spPr>
      </p:pic>
      <p:pic>
        <p:nvPicPr>
          <p:cNvPr id="2" name="Bild 1" descr="Bildschirmfoto 2022-11-13 um 12.32.08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781" y="4034372"/>
            <a:ext cx="1608632" cy="956613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7800F217-F392-2B5B-A2EF-D28CE8B00563}"/>
              </a:ext>
            </a:extLst>
          </p:cNvPr>
          <p:cNvSpPr/>
          <p:nvPr/>
        </p:nvSpPr>
        <p:spPr>
          <a:xfrm>
            <a:off x="144000" y="144000"/>
            <a:ext cx="330869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Wahrscheinlichkeiten</a:t>
            </a:r>
          </a:p>
        </p:txBody>
      </p:sp>
      <p:sp>
        <p:nvSpPr>
          <p:cNvPr id="9" name="Abgerundete rechteckige Legende 8">
            <a:extLst>
              <a:ext uri="{FF2B5EF4-FFF2-40B4-BE49-F238E27FC236}">
                <a16:creationId xmlns:a16="http://schemas.microsoft.com/office/drawing/2014/main" id="{BE45399F-C58C-863E-8580-EF84DE1FFBAE}"/>
              </a:ext>
            </a:extLst>
          </p:cNvPr>
          <p:cNvSpPr/>
          <p:nvPr/>
        </p:nvSpPr>
        <p:spPr>
          <a:xfrm>
            <a:off x="5844331" y="4417512"/>
            <a:ext cx="3526128" cy="1681150"/>
          </a:xfrm>
          <a:prstGeom prst="wedgeRoundRectCallout">
            <a:avLst>
              <a:gd name="adj1" fmla="val -44805"/>
              <a:gd name="adj2" fmla="val -75406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Abgerundete rechteckige Legende 9">
            <a:extLst>
              <a:ext uri="{FF2B5EF4-FFF2-40B4-BE49-F238E27FC236}">
                <a16:creationId xmlns:a16="http://schemas.microsoft.com/office/drawing/2014/main" id="{893C49A8-07B2-7A42-3419-55DEFD682550}"/>
              </a:ext>
            </a:extLst>
          </p:cNvPr>
          <p:cNvSpPr/>
          <p:nvPr/>
        </p:nvSpPr>
        <p:spPr>
          <a:xfrm>
            <a:off x="5563837" y="1296581"/>
            <a:ext cx="3308698" cy="1053548"/>
          </a:xfrm>
          <a:prstGeom prst="wedgeRoundRectCallout">
            <a:avLst>
              <a:gd name="adj1" fmla="val -39028"/>
              <a:gd name="adj2" fmla="val 74764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Abgerundete rechteckige Legende 10">
            <a:extLst>
              <a:ext uri="{FF2B5EF4-FFF2-40B4-BE49-F238E27FC236}">
                <a16:creationId xmlns:a16="http://schemas.microsoft.com/office/drawing/2014/main" id="{A39F7FE6-AACB-51C4-C690-8C94618E697F}"/>
              </a:ext>
            </a:extLst>
          </p:cNvPr>
          <p:cNvSpPr/>
          <p:nvPr/>
        </p:nvSpPr>
        <p:spPr>
          <a:xfrm>
            <a:off x="465286" y="4425871"/>
            <a:ext cx="3269801" cy="1681150"/>
          </a:xfrm>
          <a:prstGeom prst="wedgeRoundRectCallout">
            <a:avLst>
              <a:gd name="adj1" fmla="val 32018"/>
              <a:gd name="adj2" fmla="val -80284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Abgerundete rechteckige Legende 11">
            <a:extLst>
              <a:ext uri="{FF2B5EF4-FFF2-40B4-BE49-F238E27FC236}">
                <a16:creationId xmlns:a16="http://schemas.microsoft.com/office/drawing/2014/main" id="{839B01B2-0A96-D5C9-C4C4-D7EE9A3806F9}"/>
              </a:ext>
            </a:extLst>
          </p:cNvPr>
          <p:cNvSpPr/>
          <p:nvPr/>
        </p:nvSpPr>
        <p:spPr>
          <a:xfrm>
            <a:off x="458248" y="1294333"/>
            <a:ext cx="3040750" cy="1137795"/>
          </a:xfrm>
          <a:prstGeom prst="wedgeRoundRectCallout">
            <a:avLst>
              <a:gd name="adj1" fmla="val 36972"/>
              <a:gd name="adj2" fmla="val 67217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Bild 2" descr="MÃ¤dchen 1.jpg">
            <a:extLst>
              <a:ext uri="{FF2B5EF4-FFF2-40B4-BE49-F238E27FC236}">
                <a16:creationId xmlns:a16="http://schemas.microsoft.com/office/drawing/2014/main" id="{69479E5C-1D44-2650-509E-781C73904C3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861" y="2688119"/>
            <a:ext cx="1106781" cy="130261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F0D2878-BC90-9B27-6E0B-55D0912B5853}"/>
              </a:ext>
            </a:extLst>
          </p:cNvPr>
          <p:cNvSpPr txBox="1"/>
          <p:nvPr/>
        </p:nvSpPr>
        <p:spPr>
          <a:xfrm>
            <a:off x="503866" y="1367774"/>
            <a:ext cx="2794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Es ist </a:t>
            </a:r>
            <a:r>
              <a:rPr lang="de-DE" b="1" dirty="0">
                <a:latin typeface="Comic Sans MS" panose="030F0902030302020204" pitchFamily="66" charset="0"/>
              </a:rPr>
              <a:t>möglich</a:t>
            </a:r>
            <a:r>
              <a:rPr lang="de-DE" dirty="0">
                <a:latin typeface="Comic Sans MS" panose="030F0902030302020204" pitchFamily="66" charset="0"/>
              </a:rPr>
              <a:t>, dass du ein  rotes Gummibärchen nimmst.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B9A0B4F-D2A5-7039-BE70-D8974A2BDEB9}"/>
              </a:ext>
            </a:extLst>
          </p:cNvPr>
          <p:cNvSpPr txBox="1"/>
          <p:nvPr/>
        </p:nvSpPr>
        <p:spPr>
          <a:xfrm>
            <a:off x="442136" y="4529002"/>
            <a:ext cx="3056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Este posibil ca tu să iei un ursuleț roșu.</a:t>
            </a:r>
            <a:endParaRPr lang="de-DE" altLang="de-DE" sz="20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Jesste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possibil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ka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tu </a:t>
            </a:r>
            <a:r>
              <a:rPr lang="ro-RO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ssa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jej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ro-RO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urssuletz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roschu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8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0D8644C-2CDB-2063-EC80-1AF49505547D}"/>
              </a:ext>
            </a:extLst>
          </p:cNvPr>
          <p:cNvSpPr txBox="1"/>
          <p:nvPr/>
        </p:nvSpPr>
        <p:spPr>
          <a:xfrm>
            <a:off x="5665327" y="1370732"/>
            <a:ext cx="29603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Es ist </a:t>
            </a:r>
            <a:r>
              <a:rPr lang="de-DE" b="1" dirty="0">
                <a:latin typeface="Comic Sans MS" panose="030F0902030302020204" pitchFamily="66" charset="0"/>
              </a:rPr>
              <a:t>möglich</a:t>
            </a:r>
            <a:r>
              <a:rPr lang="de-DE" dirty="0">
                <a:latin typeface="Comic Sans MS" panose="030F0902030302020204" pitchFamily="66" charset="0"/>
              </a:rPr>
              <a:t>, dass du ein grünes Gummibärchen nimmst.</a:t>
            </a:r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9C411A5-82A5-E86E-C972-3C70D400DB12}"/>
              </a:ext>
            </a:extLst>
          </p:cNvPr>
          <p:cNvSpPr txBox="1"/>
          <p:nvPr/>
        </p:nvSpPr>
        <p:spPr>
          <a:xfrm>
            <a:off x="5844331" y="4580978"/>
            <a:ext cx="33589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Este posibil ca tu să iei un ursuleț verde.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Jesste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possibil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ka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tu </a:t>
            </a:r>
            <a:r>
              <a:rPr lang="ro-RO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ssa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jej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ro-RO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urssuletz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werde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8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7" name="Audio Recording 16.01.2023, 11:17:05">
            <a:hlinkClick r:id="" action="ppaction://media"/>
            <a:extLst>
              <a:ext uri="{FF2B5EF4-FFF2-40B4-BE49-F238E27FC236}">
                <a16:creationId xmlns:a16="http://schemas.microsoft.com/office/drawing/2014/main" id="{571DCDAE-6EEB-C9D7-5F8D-2F5FEC38D0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77774" y="1629230"/>
            <a:ext cx="468000" cy="468000"/>
          </a:xfrm>
          <a:prstGeom prst="rect">
            <a:avLst/>
          </a:prstGeom>
        </p:spPr>
      </p:pic>
      <p:pic>
        <p:nvPicPr>
          <p:cNvPr id="17" name="Audio Recording 16.01.2023, 11:16:44">
            <a:hlinkClick r:id="" action="ppaction://media"/>
            <a:extLst>
              <a:ext uri="{FF2B5EF4-FFF2-40B4-BE49-F238E27FC236}">
                <a16:creationId xmlns:a16="http://schemas.microsoft.com/office/drawing/2014/main" id="{F565232D-7873-5B59-D515-6EEE4B79FD7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93944" y="1863230"/>
            <a:ext cx="468000" cy="468000"/>
          </a:xfrm>
          <a:prstGeom prst="rect">
            <a:avLst/>
          </a:prstGeom>
        </p:spPr>
      </p:pic>
      <p:pic>
        <p:nvPicPr>
          <p:cNvPr id="19" name="Audio Recording 16.01.2023, 11:15:51">
            <a:hlinkClick r:id="" action="ppaction://media"/>
            <a:extLst>
              <a:ext uri="{FF2B5EF4-FFF2-40B4-BE49-F238E27FC236}">
                <a16:creationId xmlns:a16="http://schemas.microsoft.com/office/drawing/2014/main" id="{EAAF9827-FACC-9C93-55F5-79913C4C9F5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18112" y="197144"/>
            <a:ext cx="468000" cy="468000"/>
          </a:xfrm>
          <a:prstGeom prst="rect">
            <a:avLst/>
          </a:prstGeom>
        </p:spPr>
      </p:pic>
      <p:sp>
        <p:nvSpPr>
          <p:cNvPr id="21" name="Rechteck 20">
            <a:extLst>
              <a:ext uri="{FF2B5EF4-FFF2-40B4-BE49-F238E27FC236}">
                <a16:creationId xmlns:a16="http://schemas.microsoft.com/office/drawing/2014/main" id="{1CC9E9C1-D2B2-82F5-A9E8-CAF8F03B086F}"/>
              </a:ext>
            </a:extLst>
          </p:cNvPr>
          <p:cNvSpPr/>
          <p:nvPr/>
        </p:nvSpPr>
        <p:spPr>
          <a:xfrm>
            <a:off x="3781389" y="157166"/>
            <a:ext cx="356440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o-RO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Probabilități</a:t>
            </a:r>
            <a:r>
              <a:rPr lang="de-DE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ro-RO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probabilitatz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</a:p>
        </p:txBody>
      </p:sp>
      <p:pic>
        <p:nvPicPr>
          <p:cNvPr id="2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700EF9D-6696-736B-F52A-801880CD8D9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148847" y="5547307"/>
            <a:ext cx="468000" cy="4680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CEFE3E6-2FDF-3410-DEC1-DB10F126A01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872535" y="5495331"/>
            <a:ext cx="468000" cy="4680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AE1D2F1-6854-8FBE-FB4D-60A0043EC89D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>
            <a:biLevel thresh="25000"/>
          </a:blip>
          <a:stretch>
            <a:fillRect/>
          </a:stretch>
        </p:blipFill>
        <p:spPr>
          <a:xfrm>
            <a:off x="7358880" y="199497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1384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7800F217-F392-2B5B-A2EF-D28CE8B00563}"/>
              </a:ext>
            </a:extLst>
          </p:cNvPr>
          <p:cNvSpPr/>
          <p:nvPr/>
        </p:nvSpPr>
        <p:spPr>
          <a:xfrm>
            <a:off x="144000" y="144000"/>
            <a:ext cx="330869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Wahrscheinlichkeiten</a:t>
            </a:r>
          </a:p>
        </p:txBody>
      </p:sp>
      <p:sp>
        <p:nvSpPr>
          <p:cNvPr id="9" name="Abgerundete rechteckige Legende 8">
            <a:extLst>
              <a:ext uri="{FF2B5EF4-FFF2-40B4-BE49-F238E27FC236}">
                <a16:creationId xmlns:a16="http://schemas.microsoft.com/office/drawing/2014/main" id="{BE45399F-C58C-863E-8580-EF84DE1FFBAE}"/>
              </a:ext>
            </a:extLst>
          </p:cNvPr>
          <p:cNvSpPr/>
          <p:nvPr/>
        </p:nvSpPr>
        <p:spPr>
          <a:xfrm>
            <a:off x="5713087" y="4425871"/>
            <a:ext cx="3598707" cy="1681150"/>
          </a:xfrm>
          <a:prstGeom prst="wedgeRoundRectCallout">
            <a:avLst>
              <a:gd name="adj1" fmla="val -41589"/>
              <a:gd name="adj2" fmla="val -76783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Abgerundete rechteckige Legende 9">
            <a:extLst>
              <a:ext uri="{FF2B5EF4-FFF2-40B4-BE49-F238E27FC236}">
                <a16:creationId xmlns:a16="http://schemas.microsoft.com/office/drawing/2014/main" id="{893C49A8-07B2-7A42-3419-55DEFD682550}"/>
              </a:ext>
            </a:extLst>
          </p:cNvPr>
          <p:cNvSpPr/>
          <p:nvPr/>
        </p:nvSpPr>
        <p:spPr>
          <a:xfrm>
            <a:off x="5563837" y="1296581"/>
            <a:ext cx="3145598" cy="1053548"/>
          </a:xfrm>
          <a:prstGeom prst="wedgeRoundRectCallout">
            <a:avLst>
              <a:gd name="adj1" fmla="val -39028"/>
              <a:gd name="adj2" fmla="val 74764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Abgerundete rechteckige Legende 10">
            <a:extLst>
              <a:ext uri="{FF2B5EF4-FFF2-40B4-BE49-F238E27FC236}">
                <a16:creationId xmlns:a16="http://schemas.microsoft.com/office/drawing/2014/main" id="{A39F7FE6-AACB-51C4-C690-8C94618E697F}"/>
              </a:ext>
            </a:extLst>
          </p:cNvPr>
          <p:cNvSpPr/>
          <p:nvPr/>
        </p:nvSpPr>
        <p:spPr>
          <a:xfrm>
            <a:off x="437967" y="4425871"/>
            <a:ext cx="3598707" cy="1681150"/>
          </a:xfrm>
          <a:prstGeom prst="wedgeRoundRectCallout">
            <a:avLst>
              <a:gd name="adj1" fmla="val 31696"/>
              <a:gd name="adj2" fmla="val -65137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Abgerundete rechteckige Legende 11">
            <a:extLst>
              <a:ext uri="{FF2B5EF4-FFF2-40B4-BE49-F238E27FC236}">
                <a16:creationId xmlns:a16="http://schemas.microsoft.com/office/drawing/2014/main" id="{839B01B2-0A96-D5C9-C4C4-D7EE9A3806F9}"/>
              </a:ext>
            </a:extLst>
          </p:cNvPr>
          <p:cNvSpPr/>
          <p:nvPr/>
        </p:nvSpPr>
        <p:spPr>
          <a:xfrm>
            <a:off x="492972" y="1294334"/>
            <a:ext cx="3145599" cy="1053548"/>
          </a:xfrm>
          <a:prstGeom prst="wedgeRoundRectCallout">
            <a:avLst>
              <a:gd name="adj1" fmla="val 33661"/>
              <a:gd name="adj2" fmla="val 73821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Bild 2" descr="MÃ¤dchen 1.jpg">
            <a:extLst>
              <a:ext uri="{FF2B5EF4-FFF2-40B4-BE49-F238E27FC236}">
                <a16:creationId xmlns:a16="http://schemas.microsoft.com/office/drawing/2014/main" id="{69479E5C-1D44-2650-509E-781C73904C3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861" y="2688119"/>
            <a:ext cx="1106781" cy="1302619"/>
          </a:xfrm>
          <a:prstGeom prst="rect">
            <a:avLst/>
          </a:prstGeom>
        </p:spPr>
      </p:pic>
      <p:pic>
        <p:nvPicPr>
          <p:cNvPr id="7" name="Bild 8" descr="Bildschirmfoto 2022-11-13 um 12.40.35.png">
            <a:extLst>
              <a:ext uri="{FF2B5EF4-FFF2-40B4-BE49-F238E27FC236}">
                <a16:creationId xmlns:a16="http://schemas.microsoft.com/office/drawing/2014/main" id="{DDD96B49-F152-B1C3-E7B0-31F76A8372F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003" y="3757860"/>
            <a:ext cx="1065993" cy="114622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D054117-D138-21EB-002A-88719C1DE8BC}"/>
              </a:ext>
            </a:extLst>
          </p:cNvPr>
          <p:cNvSpPr txBox="1"/>
          <p:nvPr/>
        </p:nvSpPr>
        <p:spPr>
          <a:xfrm>
            <a:off x="5442929" y="1471299"/>
            <a:ext cx="2960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Du nimmst </a:t>
            </a:r>
            <a:r>
              <a:rPr lang="de-DE" b="1" dirty="0">
                <a:latin typeface="Comic Sans MS" panose="030F0902030302020204" pitchFamily="66" charset="0"/>
              </a:rPr>
              <a:t>sicher</a:t>
            </a:r>
            <a:r>
              <a:rPr lang="de-DE" dirty="0">
                <a:latin typeface="Comic Sans MS" panose="030F0902030302020204" pitchFamily="66" charset="0"/>
              </a:rPr>
              <a:t> ein rotes Gummibärchen.</a:t>
            </a:r>
            <a:endParaRPr lang="de-DE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F308077-0C9F-490A-B563-408517DF2A23}"/>
              </a:ext>
            </a:extLst>
          </p:cNvPr>
          <p:cNvSpPr txBox="1"/>
          <p:nvPr/>
        </p:nvSpPr>
        <p:spPr>
          <a:xfrm>
            <a:off x="5584445" y="4717279"/>
            <a:ext cx="37273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Tu sigur iei un ursuleț roșu.</a:t>
            </a:r>
            <a:endParaRPr lang="de-DE" altLang="de-DE" sz="20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Tu </a:t>
            </a:r>
            <a:r>
              <a:rPr lang="ro-RO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ssigur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jej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ro-RO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urssuletz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roschu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32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algn="ctr"/>
            <a:endParaRPr lang="de-DE" alt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B5B8C7C-1112-3300-33DC-4629DC984F9E}"/>
              </a:ext>
            </a:extLst>
          </p:cNvPr>
          <p:cNvSpPr txBox="1"/>
          <p:nvPr/>
        </p:nvSpPr>
        <p:spPr>
          <a:xfrm>
            <a:off x="476913" y="1359443"/>
            <a:ext cx="3040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Es ist </a:t>
            </a:r>
            <a:r>
              <a:rPr lang="de-DE" b="1" dirty="0">
                <a:latin typeface="Comic Sans MS" panose="030F0902030302020204" pitchFamily="66" charset="0"/>
              </a:rPr>
              <a:t>unmöglich</a:t>
            </a:r>
            <a:r>
              <a:rPr lang="de-DE" dirty="0">
                <a:latin typeface="Comic Sans MS" panose="030F0902030302020204" pitchFamily="66" charset="0"/>
              </a:rPr>
              <a:t>, dass du ein  grünes Gummibärchen nimmst.</a:t>
            </a:r>
            <a:endParaRPr lang="de-DE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68F1B54-95A2-C3DB-3D27-11DE4BA68741}"/>
              </a:ext>
            </a:extLst>
          </p:cNvPr>
          <p:cNvSpPr txBox="1"/>
          <p:nvPr/>
        </p:nvSpPr>
        <p:spPr>
          <a:xfrm>
            <a:off x="382189" y="4548003"/>
            <a:ext cx="3364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Este imposibil ca tu să iei un ursuleț verde.</a:t>
            </a:r>
            <a:endParaRPr lang="de-DE" altLang="de-DE" sz="20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Jesste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impossibil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ka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tu </a:t>
            </a:r>
            <a:r>
              <a:rPr lang="ro-RO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ssa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jej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ro-RO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urssuletz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werde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8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" name="Audio Recording 16.01.2023, 11:18:10">
            <a:hlinkClick r:id="" action="ppaction://media"/>
            <a:extLst>
              <a:ext uri="{FF2B5EF4-FFF2-40B4-BE49-F238E27FC236}">
                <a16:creationId xmlns:a16="http://schemas.microsoft.com/office/drawing/2014/main" id="{DA583089-5D25-BBC6-3DFF-9F7833EC39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05627" y="1912036"/>
            <a:ext cx="468000" cy="468000"/>
          </a:xfrm>
          <a:prstGeom prst="rect">
            <a:avLst/>
          </a:prstGeom>
        </p:spPr>
      </p:pic>
      <p:pic>
        <p:nvPicPr>
          <p:cNvPr id="6" name="Audio Recording 16.01.2023, 11:17:35">
            <a:hlinkClick r:id="" action="ppaction://media"/>
            <a:extLst>
              <a:ext uri="{FF2B5EF4-FFF2-40B4-BE49-F238E27FC236}">
                <a16:creationId xmlns:a16="http://schemas.microsoft.com/office/drawing/2014/main" id="{6B49660B-1656-09CB-C8E3-4FB1C11661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69319" y="1587108"/>
            <a:ext cx="468000" cy="468000"/>
          </a:xfrm>
          <a:prstGeom prst="rect">
            <a:avLst/>
          </a:prstGeom>
        </p:spPr>
      </p:pic>
      <p:pic>
        <p:nvPicPr>
          <p:cNvPr id="16" name="Audio Recording 16.01.2023, 11:15:51">
            <a:hlinkClick r:id="" action="ppaction://media"/>
            <a:extLst>
              <a:ext uri="{FF2B5EF4-FFF2-40B4-BE49-F238E27FC236}">
                <a16:creationId xmlns:a16="http://schemas.microsoft.com/office/drawing/2014/main" id="{DEBA95E2-89E0-1038-3010-B38B544029E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18112" y="197144"/>
            <a:ext cx="468000" cy="468000"/>
          </a:xfrm>
          <a:prstGeom prst="rect">
            <a:avLst/>
          </a:prstGeom>
        </p:spPr>
      </p:pic>
      <p:pic>
        <p:nvPicPr>
          <p:cNvPr id="21" name="Bild 7" descr="MaÌdchen 3.jpg">
            <a:extLst>
              <a:ext uri="{FF2B5EF4-FFF2-40B4-BE49-F238E27FC236}">
                <a16:creationId xmlns:a16="http://schemas.microsoft.com/office/drawing/2014/main" id="{CE7D3604-D7B8-2BC5-EC1D-E2DA8E83FCC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702830"/>
            <a:ext cx="967367" cy="1302619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57A6C132-758D-9AC1-E74F-56784B7C543A}"/>
              </a:ext>
            </a:extLst>
          </p:cNvPr>
          <p:cNvSpPr/>
          <p:nvPr/>
        </p:nvSpPr>
        <p:spPr>
          <a:xfrm>
            <a:off x="3781389" y="157166"/>
            <a:ext cx="356440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o-RO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Probabilități</a:t>
            </a:r>
            <a:r>
              <a:rPr lang="de-DE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ro-RO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probabilitatz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</a:p>
        </p:txBody>
      </p:sp>
      <p:pic>
        <p:nvPicPr>
          <p:cNvPr id="2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A59600C-DC45-7770-50D7-37B836DF1C1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407307" y="5514332"/>
            <a:ext cx="468000" cy="4680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2B1E7FF-0E7F-100A-0130-90E151084B8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639077" y="5514332"/>
            <a:ext cx="468000" cy="4680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9B119EA-53BA-F325-897F-36F357520F4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>
            <a:biLevel thresh="25000"/>
          </a:blip>
          <a:stretch>
            <a:fillRect/>
          </a:stretch>
        </p:blipFill>
        <p:spPr>
          <a:xfrm>
            <a:off x="7358880" y="199497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32749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3DDD7AE9-EB2C-BA05-DE03-A29EEA4DF568}"/>
              </a:ext>
            </a:extLst>
          </p:cNvPr>
          <p:cNvSpPr/>
          <p:nvPr/>
        </p:nvSpPr>
        <p:spPr>
          <a:xfrm>
            <a:off x="4874834" y="3931329"/>
            <a:ext cx="3154459" cy="1608384"/>
          </a:xfrm>
          <a:prstGeom prst="roundRect">
            <a:avLst>
              <a:gd name="adj" fmla="val 8016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72" name="Abgerundetes Rechteck 71">
            <a:extLst>
              <a:ext uri="{FF2B5EF4-FFF2-40B4-BE49-F238E27FC236}">
                <a16:creationId xmlns:a16="http://schemas.microsoft.com/office/drawing/2014/main" id="{711CAC87-2877-5820-D214-36152E0F558E}"/>
              </a:ext>
            </a:extLst>
          </p:cNvPr>
          <p:cNvSpPr/>
          <p:nvPr/>
        </p:nvSpPr>
        <p:spPr>
          <a:xfrm>
            <a:off x="1271734" y="1384866"/>
            <a:ext cx="6947928" cy="1608384"/>
          </a:xfrm>
          <a:prstGeom prst="roundRect">
            <a:avLst>
              <a:gd name="adj" fmla="val 6162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cxnSp>
        <p:nvCxnSpPr>
          <p:cNvPr id="74" name="Gerade Verbindung 73">
            <a:extLst>
              <a:ext uri="{FF2B5EF4-FFF2-40B4-BE49-F238E27FC236}">
                <a16:creationId xmlns:a16="http://schemas.microsoft.com/office/drawing/2014/main" id="{054F58E7-21DB-AE2B-A126-5F26224D7A1B}"/>
              </a:ext>
            </a:extLst>
          </p:cNvPr>
          <p:cNvCxnSpPr>
            <a:cxnSpLocks/>
          </p:cNvCxnSpPr>
          <p:nvPr/>
        </p:nvCxnSpPr>
        <p:spPr>
          <a:xfrm>
            <a:off x="3564268" y="1382837"/>
            <a:ext cx="0" cy="1608384"/>
          </a:xfrm>
          <a:prstGeom prst="line">
            <a:avLst/>
          </a:prstGeom>
          <a:ln w="12700">
            <a:solidFill>
              <a:srgbClr val="327A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76">
            <a:extLst>
              <a:ext uri="{FF2B5EF4-FFF2-40B4-BE49-F238E27FC236}">
                <a16:creationId xmlns:a16="http://schemas.microsoft.com/office/drawing/2014/main" id="{3F4D2B04-DA9B-F101-2183-2B32D6362233}"/>
              </a:ext>
            </a:extLst>
          </p:cNvPr>
          <p:cNvCxnSpPr>
            <a:cxnSpLocks/>
          </p:cNvCxnSpPr>
          <p:nvPr/>
        </p:nvCxnSpPr>
        <p:spPr>
          <a:xfrm>
            <a:off x="5878463" y="1382837"/>
            <a:ext cx="0" cy="1608384"/>
          </a:xfrm>
          <a:prstGeom prst="line">
            <a:avLst/>
          </a:prstGeom>
          <a:ln w="12700">
            <a:solidFill>
              <a:srgbClr val="327A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uppieren 182">
            <a:extLst>
              <a:ext uri="{FF2B5EF4-FFF2-40B4-BE49-F238E27FC236}">
                <a16:creationId xmlns:a16="http://schemas.microsoft.com/office/drawing/2014/main" id="{89713B06-98D9-621C-D9D1-31FBBBDB6B15}"/>
              </a:ext>
            </a:extLst>
          </p:cNvPr>
          <p:cNvGrpSpPr/>
          <p:nvPr/>
        </p:nvGrpSpPr>
        <p:grpSpPr>
          <a:xfrm>
            <a:off x="6247856" y="1658302"/>
            <a:ext cx="1379583" cy="1162442"/>
            <a:chOff x="-1549678" y="1609700"/>
            <a:chExt cx="1549678" cy="1162442"/>
          </a:xfrm>
        </p:grpSpPr>
        <p:sp>
          <p:nvSpPr>
            <p:cNvPr id="87" name="Textfeld 86">
              <a:extLst>
                <a:ext uri="{FF2B5EF4-FFF2-40B4-BE49-F238E27FC236}">
                  <a16:creationId xmlns:a16="http://schemas.microsoft.com/office/drawing/2014/main" id="{38F76701-2083-748A-552A-4080730483A9}"/>
                </a:ext>
              </a:extLst>
            </p:cNvPr>
            <p:cNvSpPr txBox="1"/>
            <p:nvPr/>
          </p:nvSpPr>
          <p:spPr>
            <a:xfrm>
              <a:off x="-1549678" y="1609700"/>
              <a:ext cx="1549674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unmöglich</a:t>
              </a:r>
              <a:endParaRPr lang="de-DE" sz="24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88" name="Textfeld 87">
              <a:extLst>
                <a:ext uri="{FF2B5EF4-FFF2-40B4-BE49-F238E27FC236}">
                  <a16:creationId xmlns:a16="http://schemas.microsoft.com/office/drawing/2014/main" id="{8BFF4A79-CF12-1F50-48C6-8B6513D43E7D}"/>
                </a:ext>
              </a:extLst>
            </p:cNvPr>
            <p:cNvSpPr txBox="1"/>
            <p:nvPr/>
          </p:nvSpPr>
          <p:spPr>
            <a:xfrm>
              <a:off x="-1549674" y="2120870"/>
              <a:ext cx="1549674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imposibil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impossibil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1" name="Gruppieren 185">
            <a:extLst>
              <a:ext uri="{FF2B5EF4-FFF2-40B4-BE49-F238E27FC236}">
                <a16:creationId xmlns:a16="http://schemas.microsoft.com/office/drawing/2014/main" id="{94590E21-4AD8-5301-589C-ADB0C2550569}"/>
              </a:ext>
            </a:extLst>
          </p:cNvPr>
          <p:cNvGrpSpPr/>
          <p:nvPr/>
        </p:nvGrpSpPr>
        <p:grpSpPr>
          <a:xfrm>
            <a:off x="3844208" y="1658302"/>
            <a:ext cx="1379583" cy="1162442"/>
            <a:chOff x="-1549678" y="1609700"/>
            <a:chExt cx="1549678" cy="1162442"/>
          </a:xfrm>
        </p:grpSpPr>
        <p:sp>
          <p:nvSpPr>
            <p:cNvPr id="85" name="Textfeld 84">
              <a:extLst>
                <a:ext uri="{FF2B5EF4-FFF2-40B4-BE49-F238E27FC236}">
                  <a16:creationId xmlns:a16="http://schemas.microsoft.com/office/drawing/2014/main" id="{69485AD1-0090-D12A-A13A-4A44CAAE6AE5}"/>
                </a:ext>
              </a:extLst>
            </p:cNvPr>
            <p:cNvSpPr txBox="1"/>
            <p:nvPr/>
          </p:nvSpPr>
          <p:spPr>
            <a:xfrm>
              <a:off x="-1549678" y="1609700"/>
              <a:ext cx="1549674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möglich</a:t>
              </a:r>
              <a:endParaRPr lang="de-DE" sz="24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86" name="Textfeld 85">
              <a:extLst>
                <a:ext uri="{FF2B5EF4-FFF2-40B4-BE49-F238E27FC236}">
                  <a16:creationId xmlns:a16="http://schemas.microsoft.com/office/drawing/2014/main" id="{452430E0-E7C0-1772-59F7-F9FD05F7BB93}"/>
                </a:ext>
              </a:extLst>
            </p:cNvPr>
            <p:cNvSpPr txBox="1"/>
            <p:nvPr/>
          </p:nvSpPr>
          <p:spPr>
            <a:xfrm>
              <a:off x="-1549674" y="2120870"/>
              <a:ext cx="1549674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posibil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possibil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2" name="Gruppieren 188">
            <a:extLst>
              <a:ext uri="{FF2B5EF4-FFF2-40B4-BE49-F238E27FC236}">
                <a16:creationId xmlns:a16="http://schemas.microsoft.com/office/drawing/2014/main" id="{5B1FAAFF-F381-52C8-085A-7C09010542D5}"/>
              </a:ext>
            </a:extLst>
          </p:cNvPr>
          <p:cNvGrpSpPr/>
          <p:nvPr/>
        </p:nvGrpSpPr>
        <p:grpSpPr>
          <a:xfrm>
            <a:off x="1533165" y="1658302"/>
            <a:ext cx="1379583" cy="1162442"/>
            <a:chOff x="-1549678" y="1609700"/>
            <a:chExt cx="1549678" cy="1162442"/>
          </a:xfrm>
        </p:grpSpPr>
        <p:sp>
          <p:nvSpPr>
            <p:cNvPr id="83" name="Textfeld 82">
              <a:extLst>
                <a:ext uri="{FF2B5EF4-FFF2-40B4-BE49-F238E27FC236}">
                  <a16:creationId xmlns:a16="http://schemas.microsoft.com/office/drawing/2014/main" id="{37902490-DB15-4A49-A30E-413338F1C09B}"/>
                </a:ext>
              </a:extLst>
            </p:cNvPr>
            <p:cNvSpPr txBox="1"/>
            <p:nvPr/>
          </p:nvSpPr>
          <p:spPr>
            <a:xfrm>
              <a:off x="-1549678" y="1609700"/>
              <a:ext cx="1549674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sicher</a:t>
              </a:r>
              <a:endParaRPr lang="de-DE" sz="24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84" name="Textfeld 83">
              <a:extLst>
                <a:ext uri="{FF2B5EF4-FFF2-40B4-BE49-F238E27FC236}">
                  <a16:creationId xmlns:a16="http://schemas.microsoft.com/office/drawing/2014/main" id="{91D80CF5-B3F7-07CF-D03C-BBB0FE671501}"/>
                </a:ext>
              </a:extLst>
            </p:cNvPr>
            <p:cNvSpPr txBox="1"/>
            <p:nvPr/>
          </p:nvSpPr>
          <p:spPr>
            <a:xfrm>
              <a:off x="-1549674" y="2120870"/>
              <a:ext cx="1549674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sigur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ssigur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91" name="Abgerundetes Rechteck 90">
            <a:extLst>
              <a:ext uri="{FF2B5EF4-FFF2-40B4-BE49-F238E27FC236}">
                <a16:creationId xmlns:a16="http://schemas.microsoft.com/office/drawing/2014/main" id="{711CAC87-2877-5820-D214-36152E0F558E}"/>
              </a:ext>
            </a:extLst>
          </p:cNvPr>
          <p:cNvSpPr/>
          <p:nvPr/>
        </p:nvSpPr>
        <p:spPr>
          <a:xfrm>
            <a:off x="1288332" y="3931328"/>
            <a:ext cx="3154459" cy="1608384"/>
          </a:xfrm>
          <a:prstGeom prst="roundRect">
            <a:avLst>
              <a:gd name="adj" fmla="val 8016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103" name="Gruppieren 185">
            <a:extLst>
              <a:ext uri="{FF2B5EF4-FFF2-40B4-BE49-F238E27FC236}">
                <a16:creationId xmlns:a16="http://schemas.microsoft.com/office/drawing/2014/main" id="{94590E21-4AD8-5301-589C-ADB0C2550569}"/>
              </a:ext>
            </a:extLst>
          </p:cNvPr>
          <p:cNvGrpSpPr/>
          <p:nvPr/>
        </p:nvGrpSpPr>
        <p:grpSpPr>
          <a:xfrm>
            <a:off x="5105348" y="4176193"/>
            <a:ext cx="2253538" cy="1162442"/>
            <a:chOff x="-1549678" y="1609700"/>
            <a:chExt cx="1549678" cy="1162442"/>
          </a:xfrm>
        </p:grpSpPr>
        <p:sp>
          <p:nvSpPr>
            <p:cNvPr id="104" name="Textfeld 103">
              <a:extLst>
                <a:ext uri="{FF2B5EF4-FFF2-40B4-BE49-F238E27FC236}">
                  <a16:creationId xmlns:a16="http://schemas.microsoft.com/office/drawing/2014/main" id="{69485AD1-0090-D12A-A13A-4A44CAAE6AE5}"/>
                </a:ext>
              </a:extLst>
            </p:cNvPr>
            <p:cNvSpPr txBox="1"/>
            <p:nvPr/>
          </p:nvSpPr>
          <p:spPr>
            <a:xfrm>
              <a:off x="-1549678" y="1609700"/>
              <a:ext cx="1549674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unwahrscheinlich</a:t>
              </a:r>
              <a:endParaRPr lang="de-DE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105" name="Textfeld 104">
              <a:extLst>
                <a:ext uri="{FF2B5EF4-FFF2-40B4-BE49-F238E27FC236}">
                  <a16:creationId xmlns:a16="http://schemas.microsoft.com/office/drawing/2014/main" id="{452430E0-E7C0-1772-59F7-F9FD05F7BB93}"/>
                </a:ext>
              </a:extLst>
            </p:cNvPr>
            <p:cNvSpPr txBox="1"/>
            <p:nvPr/>
          </p:nvSpPr>
          <p:spPr>
            <a:xfrm>
              <a:off x="-1549674" y="2120870"/>
              <a:ext cx="1549674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improbabil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improbabil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6" name="Gruppieren 185">
            <a:extLst>
              <a:ext uri="{FF2B5EF4-FFF2-40B4-BE49-F238E27FC236}">
                <a16:creationId xmlns:a16="http://schemas.microsoft.com/office/drawing/2014/main" id="{94590E21-4AD8-5301-589C-ADB0C2550569}"/>
              </a:ext>
            </a:extLst>
          </p:cNvPr>
          <p:cNvGrpSpPr/>
          <p:nvPr/>
        </p:nvGrpSpPr>
        <p:grpSpPr>
          <a:xfrm>
            <a:off x="1556132" y="4178779"/>
            <a:ext cx="2253538" cy="1162442"/>
            <a:chOff x="-1549678" y="1609700"/>
            <a:chExt cx="1549678" cy="1162442"/>
          </a:xfrm>
        </p:grpSpPr>
        <p:sp>
          <p:nvSpPr>
            <p:cNvPr id="107" name="Textfeld 106">
              <a:extLst>
                <a:ext uri="{FF2B5EF4-FFF2-40B4-BE49-F238E27FC236}">
                  <a16:creationId xmlns:a16="http://schemas.microsoft.com/office/drawing/2014/main" id="{69485AD1-0090-D12A-A13A-4A44CAAE6AE5}"/>
                </a:ext>
              </a:extLst>
            </p:cNvPr>
            <p:cNvSpPr txBox="1"/>
            <p:nvPr/>
          </p:nvSpPr>
          <p:spPr>
            <a:xfrm>
              <a:off x="-1549678" y="1609700"/>
              <a:ext cx="1549674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wahrscheinlich</a:t>
              </a:r>
              <a:endParaRPr lang="de-DE" sz="20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118" name="Textfeld 117">
              <a:extLst>
                <a:ext uri="{FF2B5EF4-FFF2-40B4-BE49-F238E27FC236}">
                  <a16:creationId xmlns:a16="http://schemas.microsoft.com/office/drawing/2014/main" id="{452430E0-E7C0-1772-59F7-F9FD05F7BB93}"/>
                </a:ext>
              </a:extLst>
            </p:cNvPr>
            <p:cNvSpPr txBox="1"/>
            <p:nvPr/>
          </p:nvSpPr>
          <p:spPr>
            <a:xfrm>
              <a:off x="-1549674" y="2120870"/>
              <a:ext cx="1549674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probabil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probabil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4" name="Gerade Verbindung mit Pfeil 3"/>
          <p:cNvCxnSpPr/>
          <p:nvPr/>
        </p:nvCxnSpPr>
        <p:spPr>
          <a:xfrm flipH="1">
            <a:off x="3809670" y="2993250"/>
            <a:ext cx="893334" cy="91371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Gerade Verbindung mit Pfeil 118"/>
          <p:cNvCxnSpPr/>
          <p:nvPr/>
        </p:nvCxnSpPr>
        <p:spPr>
          <a:xfrm>
            <a:off x="5216845" y="2993250"/>
            <a:ext cx="935241" cy="91371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hteck 2">
            <a:extLst>
              <a:ext uri="{FF2B5EF4-FFF2-40B4-BE49-F238E27FC236}">
                <a16:creationId xmlns:a16="http://schemas.microsoft.com/office/drawing/2014/main" id="{22D4CF4A-787C-0092-2A45-10A93AC4B2AC}"/>
              </a:ext>
            </a:extLst>
          </p:cNvPr>
          <p:cNvSpPr/>
          <p:nvPr/>
        </p:nvSpPr>
        <p:spPr>
          <a:xfrm>
            <a:off x="144000" y="144000"/>
            <a:ext cx="330869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Wahrscheinlichkeiten</a:t>
            </a:r>
          </a:p>
        </p:txBody>
      </p:sp>
      <p:pic>
        <p:nvPicPr>
          <p:cNvPr id="2" name="Audio Recording 16.01.2023, 11:18:34">
            <a:hlinkClick r:id="" action="ppaction://media"/>
            <a:extLst>
              <a:ext uri="{FF2B5EF4-FFF2-40B4-BE49-F238E27FC236}">
                <a16:creationId xmlns:a16="http://schemas.microsoft.com/office/drawing/2014/main" id="{85EC8EB6-CBCA-7367-4428-ABFEDB0BAA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72041" y="1645639"/>
            <a:ext cx="468000" cy="468000"/>
          </a:xfrm>
          <a:prstGeom prst="rect">
            <a:avLst/>
          </a:prstGeom>
        </p:spPr>
      </p:pic>
      <p:pic>
        <p:nvPicPr>
          <p:cNvPr id="7" name="Audio Recording 16.01.2023, 11:18:45">
            <a:hlinkClick r:id="" action="ppaction://media"/>
            <a:extLst>
              <a:ext uri="{FF2B5EF4-FFF2-40B4-BE49-F238E27FC236}">
                <a16:creationId xmlns:a16="http://schemas.microsoft.com/office/drawing/2014/main" id="{BE88E06E-D74E-5B0D-CDB5-26E33F0C3E3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13275" y="1661766"/>
            <a:ext cx="468000" cy="468000"/>
          </a:xfrm>
          <a:prstGeom prst="rect">
            <a:avLst/>
          </a:prstGeom>
        </p:spPr>
      </p:pic>
      <p:pic>
        <p:nvPicPr>
          <p:cNvPr id="8" name="Audio Recording 16.01.2023, 11:18:55">
            <a:hlinkClick r:id="" action="ppaction://media"/>
            <a:extLst>
              <a:ext uri="{FF2B5EF4-FFF2-40B4-BE49-F238E27FC236}">
                <a16:creationId xmlns:a16="http://schemas.microsoft.com/office/drawing/2014/main" id="{95DC2B5D-7336-1226-1D84-B3DBCBB4D66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97700" y="1645639"/>
            <a:ext cx="468000" cy="468000"/>
          </a:xfrm>
          <a:prstGeom prst="rect">
            <a:avLst/>
          </a:prstGeom>
        </p:spPr>
      </p:pic>
      <p:pic>
        <p:nvPicPr>
          <p:cNvPr id="9" name="Audio Recording 16.01.2023, 11:19:07">
            <a:hlinkClick r:id="" action="ppaction://media"/>
            <a:extLst>
              <a:ext uri="{FF2B5EF4-FFF2-40B4-BE49-F238E27FC236}">
                <a16:creationId xmlns:a16="http://schemas.microsoft.com/office/drawing/2014/main" id="{6594F244-664E-49FE-65E3-B4B11EBF29C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77392" y="4133634"/>
            <a:ext cx="468000" cy="468000"/>
          </a:xfrm>
          <a:prstGeom prst="rect">
            <a:avLst/>
          </a:prstGeom>
        </p:spPr>
      </p:pic>
      <p:pic>
        <p:nvPicPr>
          <p:cNvPr id="10" name="Audio Recording 16.01.2023, 11:19:18">
            <a:hlinkClick r:id="" action="ppaction://media"/>
            <a:extLst>
              <a:ext uri="{FF2B5EF4-FFF2-40B4-BE49-F238E27FC236}">
                <a16:creationId xmlns:a16="http://schemas.microsoft.com/office/drawing/2014/main" id="{F96E0EB0-E0D5-6461-FEF4-66F7BE5C809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93435" y="4146504"/>
            <a:ext cx="468000" cy="468000"/>
          </a:xfrm>
          <a:prstGeom prst="rect">
            <a:avLst/>
          </a:prstGeom>
        </p:spPr>
      </p:pic>
      <p:pic>
        <p:nvPicPr>
          <p:cNvPr id="16" name="Audio Recording 16.01.2023, 11:15:51">
            <a:hlinkClick r:id="" action="ppaction://media"/>
            <a:extLst>
              <a:ext uri="{FF2B5EF4-FFF2-40B4-BE49-F238E27FC236}">
                <a16:creationId xmlns:a16="http://schemas.microsoft.com/office/drawing/2014/main" id="{6F68F8E9-54C7-4728-E105-A7DE783B7EA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18112" y="197144"/>
            <a:ext cx="468000" cy="468000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526A5EBF-68C3-7017-0DE0-CCC846DF73A7}"/>
              </a:ext>
            </a:extLst>
          </p:cNvPr>
          <p:cNvSpPr/>
          <p:nvPr/>
        </p:nvSpPr>
        <p:spPr>
          <a:xfrm>
            <a:off x="3781389" y="157166"/>
            <a:ext cx="356440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o-RO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Probabilități</a:t>
            </a:r>
            <a:r>
              <a:rPr lang="de-DE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ro-RO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probabilitatz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</a:p>
        </p:txBody>
      </p:sp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11EB934-4F82-9886-AC41-2918BFF46135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2972041" y="2261108"/>
            <a:ext cx="468000" cy="4680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049DF2A-A25E-0CF0-D5E5-357F9D12B111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5313275" y="2261108"/>
            <a:ext cx="468000" cy="4680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D433474-F138-8354-A0F5-0211E6725009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7694665" y="2261108"/>
            <a:ext cx="468000" cy="4680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B958162-8F82-286A-F303-E7E7FBCE34AC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3873105" y="4778999"/>
            <a:ext cx="468000" cy="4680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DFCA32E-4EC9-27F7-651C-B29A4B629BB6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7393435" y="4778999"/>
            <a:ext cx="468000" cy="4680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0C91B27-F08A-32A4-2C64-B1EF682962D0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7358880" y="199497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56396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409</Words>
  <Application>Microsoft Macintosh PowerPoint</Application>
  <PresentationFormat>A4-Papier (210 x 297 mm)</PresentationFormat>
  <Paragraphs>90</Paragraphs>
  <Slides>8</Slides>
  <Notes>0</Notes>
  <HiddenSlides>0</HiddenSlides>
  <MMClips>62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Comic Sans MS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71</cp:revision>
  <cp:lastPrinted>2022-05-18T12:46:11Z</cp:lastPrinted>
  <dcterms:created xsi:type="dcterms:W3CDTF">2022-05-10T12:43:55Z</dcterms:created>
  <dcterms:modified xsi:type="dcterms:W3CDTF">2023-09-05T11:22:50Z</dcterms:modified>
</cp:coreProperties>
</file>