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2"/>
  </p:notesMasterIdLst>
  <p:sldIdLst>
    <p:sldId id="297" r:id="rId2"/>
    <p:sldId id="298" r:id="rId3"/>
    <p:sldId id="299" r:id="rId4"/>
    <p:sldId id="302" r:id="rId5"/>
    <p:sldId id="300" r:id="rId6"/>
    <p:sldId id="303" r:id="rId7"/>
    <p:sldId id="304" r:id="rId8"/>
    <p:sldId id="305" r:id="rId9"/>
    <p:sldId id="306" r:id="rId10"/>
    <p:sldId id="307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B7C0"/>
    <a:srgbClr val="DD4F53"/>
    <a:srgbClr val="D8E5E8"/>
    <a:srgbClr val="9D9D9D"/>
    <a:srgbClr val="317A85"/>
    <a:srgbClr val="C00000"/>
    <a:srgbClr val="000000"/>
    <a:srgbClr val="008B50"/>
    <a:srgbClr val="F1EEEE"/>
    <a:srgbClr val="ED9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3CF39D-13E4-46A5-B461-6372E079128F}" v="5" dt="2023-08-28T14:15:03.6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90"/>
    <p:restoredTop sz="95859"/>
  </p:normalViewPr>
  <p:slideViewPr>
    <p:cSldViewPr snapToGrid="0" snapToObjects="1">
      <p:cViewPr>
        <p:scale>
          <a:sx n="93" d="100"/>
          <a:sy n="93" d="100"/>
        </p:scale>
        <p:origin x="384" y="63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na Rombeck" userId="04ba114fcc6e15a1" providerId="LiveId" clId="{143CF39D-13E4-46A5-B461-6372E079128F}"/>
    <pc:docChg chg="modMainMaster">
      <pc:chgData name="Jonna Rombeck" userId="04ba114fcc6e15a1" providerId="LiveId" clId="{143CF39D-13E4-46A5-B461-6372E079128F}" dt="2023-08-28T14:15:03.638" v="4" actId="1076"/>
      <pc:docMkLst>
        <pc:docMk/>
      </pc:docMkLst>
      <pc:sldMasterChg chg="modSldLayout">
        <pc:chgData name="Jonna Rombeck" userId="04ba114fcc6e15a1" providerId="LiveId" clId="{143CF39D-13E4-46A5-B461-6372E079128F}" dt="2023-08-28T14:15:03.638" v="4" actId="1076"/>
        <pc:sldMasterMkLst>
          <pc:docMk/>
          <pc:sldMasterMk cId="1550214076" sldId="2147483725"/>
        </pc:sldMasterMkLst>
        <pc:sldLayoutChg chg="addSp modSp">
          <pc:chgData name="Jonna Rombeck" userId="04ba114fcc6e15a1" providerId="LiveId" clId="{143CF39D-13E4-46A5-B461-6372E079128F}" dt="2023-08-28T14:15:03.638" v="4" actId="1076"/>
          <pc:sldLayoutMkLst>
            <pc:docMk/>
            <pc:sldMasterMk cId="1550214076" sldId="2147483725"/>
            <pc:sldLayoutMk cId="1181384655" sldId="2147483737"/>
          </pc:sldLayoutMkLst>
          <pc:picChg chg="add mod">
            <ac:chgData name="Jonna Rombeck" userId="04ba114fcc6e15a1" providerId="LiveId" clId="{143CF39D-13E4-46A5-B461-6372E079128F}" dt="2023-08-28T14:15:03.638" v="4" actId="1076"/>
            <ac:picMkLst>
              <pc:docMk/>
              <pc:sldMasterMk cId="1550214076" sldId="2147483725"/>
              <pc:sldLayoutMk cId="1181384655" sldId="2147483737"/>
              <ac:picMk id="1026" creationId="{E54C9638-2F14-F83B-128B-33826C4BE5CA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05.09.23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54C9638-2F14-F83B-128B-33826C4BE5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048" y="132419"/>
            <a:ext cx="576000" cy="60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05.09.23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4.png"/><Relationship Id="rId3" Type="http://schemas.microsoft.com/office/2007/relationships/media" Target="../media/media2.m4a"/><Relationship Id="rId21" Type="http://schemas.openxmlformats.org/officeDocument/2006/relationships/image" Target="../media/image7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3.png"/><Relationship Id="rId2" Type="http://schemas.openxmlformats.org/officeDocument/2006/relationships/audio" Target="../media/media1.m4a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5.m4a"/><Relationship Id="rId19" Type="http://schemas.openxmlformats.org/officeDocument/2006/relationships/image" Target="../media/image5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_rels/slide10.xml.rels><?xml version="1.0" encoding="UTF-8" standalone="yes"?>
<Relationships xmlns="http://schemas.openxmlformats.org/package/2006/relationships"><Relationship Id="rId13" Type="http://schemas.microsoft.com/office/2007/relationships/media" Target="../media/media37.m4a"/><Relationship Id="rId18" Type="http://schemas.openxmlformats.org/officeDocument/2006/relationships/audio" Target="../media/media39.m4a"/><Relationship Id="rId26" Type="http://schemas.openxmlformats.org/officeDocument/2006/relationships/audio" Target="../media/media43.m4a"/><Relationship Id="rId3" Type="http://schemas.microsoft.com/office/2007/relationships/media" Target="../media/media32.m4a"/><Relationship Id="rId21" Type="http://schemas.microsoft.com/office/2007/relationships/media" Target="../media/media41.m4a"/><Relationship Id="rId7" Type="http://schemas.microsoft.com/office/2007/relationships/media" Target="../media/media34.m4a"/><Relationship Id="rId12" Type="http://schemas.openxmlformats.org/officeDocument/2006/relationships/audio" Target="../media/media36.m4a"/><Relationship Id="rId17" Type="http://schemas.microsoft.com/office/2007/relationships/media" Target="../media/media39.m4a"/><Relationship Id="rId25" Type="http://schemas.microsoft.com/office/2007/relationships/media" Target="../media/media43.m4a"/><Relationship Id="rId33" Type="http://schemas.openxmlformats.org/officeDocument/2006/relationships/image" Target="../media/image18.png"/><Relationship Id="rId2" Type="http://schemas.openxmlformats.org/officeDocument/2006/relationships/audio" Target="../media/media31.m4a"/><Relationship Id="rId16" Type="http://schemas.openxmlformats.org/officeDocument/2006/relationships/audio" Target="../media/media38.m4a"/><Relationship Id="rId20" Type="http://schemas.openxmlformats.org/officeDocument/2006/relationships/audio" Target="../media/media40.m4a"/><Relationship Id="rId29" Type="http://schemas.microsoft.com/office/2007/relationships/media" Target="../media/media45.m4a"/><Relationship Id="rId1" Type="http://schemas.microsoft.com/office/2007/relationships/media" Target="../media/media31.m4a"/><Relationship Id="rId6" Type="http://schemas.openxmlformats.org/officeDocument/2006/relationships/audio" Target="../media/media33.m4a"/><Relationship Id="rId11" Type="http://schemas.microsoft.com/office/2007/relationships/media" Target="../media/media36.m4a"/><Relationship Id="rId24" Type="http://schemas.openxmlformats.org/officeDocument/2006/relationships/audio" Target="../media/media42.m4a"/><Relationship Id="rId32" Type="http://schemas.openxmlformats.org/officeDocument/2006/relationships/image" Target="../media/image2.png"/><Relationship Id="rId5" Type="http://schemas.microsoft.com/office/2007/relationships/media" Target="../media/media33.m4a"/><Relationship Id="rId15" Type="http://schemas.microsoft.com/office/2007/relationships/media" Target="../media/media38.m4a"/><Relationship Id="rId23" Type="http://schemas.microsoft.com/office/2007/relationships/media" Target="../media/media42.m4a"/><Relationship Id="rId28" Type="http://schemas.openxmlformats.org/officeDocument/2006/relationships/audio" Target="../media/media44.m4a"/><Relationship Id="rId10" Type="http://schemas.openxmlformats.org/officeDocument/2006/relationships/audio" Target="../media/media35.m4a"/><Relationship Id="rId19" Type="http://schemas.microsoft.com/office/2007/relationships/media" Target="../media/media40.m4a"/><Relationship Id="rId31" Type="http://schemas.openxmlformats.org/officeDocument/2006/relationships/slideLayout" Target="../slideLayouts/slideLayout2.xml"/><Relationship Id="rId4" Type="http://schemas.openxmlformats.org/officeDocument/2006/relationships/audio" Target="../media/media32.m4a"/><Relationship Id="rId9" Type="http://schemas.microsoft.com/office/2007/relationships/media" Target="../media/media35.m4a"/><Relationship Id="rId14" Type="http://schemas.openxmlformats.org/officeDocument/2006/relationships/audio" Target="../media/media37.m4a"/><Relationship Id="rId22" Type="http://schemas.openxmlformats.org/officeDocument/2006/relationships/audio" Target="../media/media41.m4a"/><Relationship Id="rId27" Type="http://schemas.microsoft.com/office/2007/relationships/media" Target="../media/media44.m4a"/><Relationship Id="rId30" Type="http://schemas.openxmlformats.org/officeDocument/2006/relationships/audio" Target="../media/media45.m4a"/><Relationship Id="rId8" Type="http://schemas.openxmlformats.org/officeDocument/2006/relationships/audio" Target="../media/media34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4a"/><Relationship Id="rId13" Type="http://schemas.openxmlformats.org/officeDocument/2006/relationships/image" Target="../media/image8.png"/><Relationship Id="rId3" Type="http://schemas.microsoft.com/office/2007/relationships/media" Target="../media/media9.m4a"/><Relationship Id="rId7" Type="http://schemas.microsoft.com/office/2007/relationships/media" Target="../media/media11.m4a"/><Relationship Id="rId12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11" Type="http://schemas.openxmlformats.org/officeDocument/2006/relationships/slideLayout" Target="../slideLayouts/slideLayout2.xml"/><Relationship Id="rId5" Type="http://schemas.microsoft.com/office/2007/relationships/media" Target="../media/media10.m4a"/><Relationship Id="rId10" Type="http://schemas.openxmlformats.org/officeDocument/2006/relationships/audio" Target="../media/media12.m4a"/><Relationship Id="rId4" Type="http://schemas.openxmlformats.org/officeDocument/2006/relationships/audio" Target="../media/media9.m4a"/><Relationship Id="rId9" Type="http://schemas.microsoft.com/office/2007/relationships/media" Target="../media/media12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m4a"/><Relationship Id="rId13" Type="http://schemas.openxmlformats.org/officeDocument/2006/relationships/image" Target="../media/image9.png"/><Relationship Id="rId3" Type="http://schemas.microsoft.com/office/2007/relationships/media" Target="../media/media14.m4a"/><Relationship Id="rId7" Type="http://schemas.microsoft.com/office/2007/relationships/media" Target="../media/media16.m4a"/><Relationship Id="rId12" Type="http://schemas.openxmlformats.org/officeDocument/2006/relationships/image" Target="../media/image2.png"/><Relationship Id="rId2" Type="http://schemas.openxmlformats.org/officeDocument/2006/relationships/audio" Target="../media/media13.m4a"/><Relationship Id="rId16" Type="http://schemas.openxmlformats.org/officeDocument/2006/relationships/image" Target="../media/image12.png"/><Relationship Id="rId1" Type="http://schemas.microsoft.com/office/2007/relationships/media" Target="../media/media13.m4a"/><Relationship Id="rId6" Type="http://schemas.openxmlformats.org/officeDocument/2006/relationships/audio" Target="../media/media15.m4a"/><Relationship Id="rId11" Type="http://schemas.openxmlformats.org/officeDocument/2006/relationships/slideLayout" Target="../slideLayouts/slideLayout2.xml"/><Relationship Id="rId5" Type="http://schemas.microsoft.com/office/2007/relationships/media" Target="../media/media15.m4a"/><Relationship Id="rId15" Type="http://schemas.openxmlformats.org/officeDocument/2006/relationships/image" Target="../media/image11.png"/><Relationship Id="rId10" Type="http://schemas.openxmlformats.org/officeDocument/2006/relationships/audio" Target="../media/media17.m4a"/><Relationship Id="rId4" Type="http://schemas.openxmlformats.org/officeDocument/2006/relationships/audio" Target="../media/media14.m4a"/><Relationship Id="rId9" Type="http://schemas.microsoft.com/office/2007/relationships/media" Target="../media/media17.m4a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m4a"/><Relationship Id="rId13" Type="http://schemas.openxmlformats.org/officeDocument/2006/relationships/image" Target="../media/image13.png"/><Relationship Id="rId3" Type="http://schemas.microsoft.com/office/2007/relationships/media" Target="../media/media18.m4a"/><Relationship Id="rId7" Type="http://schemas.microsoft.com/office/2007/relationships/media" Target="../media/media20.m4a"/><Relationship Id="rId12" Type="http://schemas.openxmlformats.org/officeDocument/2006/relationships/image" Target="../media/image2.png"/><Relationship Id="rId2" Type="http://schemas.openxmlformats.org/officeDocument/2006/relationships/audio" Target="../media/media13.m4a"/><Relationship Id="rId16" Type="http://schemas.openxmlformats.org/officeDocument/2006/relationships/image" Target="../media/image16.png"/><Relationship Id="rId1" Type="http://schemas.microsoft.com/office/2007/relationships/media" Target="../media/media13.m4a"/><Relationship Id="rId6" Type="http://schemas.openxmlformats.org/officeDocument/2006/relationships/audio" Target="../media/media19.m4a"/><Relationship Id="rId11" Type="http://schemas.openxmlformats.org/officeDocument/2006/relationships/slideLayout" Target="../slideLayouts/slideLayout2.xml"/><Relationship Id="rId5" Type="http://schemas.microsoft.com/office/2007/relationships/media" Target="../media/media19.m4a"/><Relationship Id="rId15" Type="http://schemas.openxmlformats.org/officeDocument/2006/relationships/image" Target="../media/image15.png"/><Relationship Id="rId10" Type="http://schemas.openxmlformats.org/officeDocument/2006/relationships/audio" Target="../media/media21.m4a"/><Relationship Id="rId4" Type="http://schemas.openxmlformats.org/officeDocument/2006/relationships/audio" Target="../media/media18.m4a"/><Relationship Id="rId9" Type="http://schemas.microsoft.com/office/2007/relationships/media" Target="../media/media21.m4a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25.m4a"/><Relationship Id="rId13" Type="http://schemas.microsoft.com/office/2007/relationships/media" Target="../media/media28.m4a"/><Relationship Id="rId18" Type="http://schemas.openxmlformats.org/officeDocument/2006/relationships/audio" Target="../media/media30.m4a"/><Relationship Id="rId3" Type="http://schemas.microsoft.com/office/2007/relationships/media" Target="../media/media23.m4a"/><Relationship Id="rId7" Type="http://schemas.microsoft.com/office/2007/relationships/media" Target="../media/media25.m4a"/><Relationship Id="rId12" Type="http://schemas.openxmlformats.org/officeDocument/2006/relationships/audio" Target="../media/media27.m4a"/><Relationship Id="rId17" Type="http://schemas.microsoft.com/office/2007/relationships/media" Target="../media/media30.m4a"/><Relationship Id="rId2" Type="http://schemas.openxmlformats.org/officeDocument/2006/relationships/audio" Target="../media/media22.m4a"/><Relationship Id="rId16" Type="http://schemas.openxmlformats.org/officeDocument/2006/relationships/audio" Target="../media/media29.m4a"/><Relationship Id="rId20" Type="http://schemas.openxmlformats.org/officeDocument/2006/relationships/image" Target="../media/image2.png"/><Relationship Id="rId1" Type="http://schemas.microsoft.com/office/2007/relationships/media" Target="../media/media22.m4a"/><Relationship Id="rId6" Type="http://schemas.openxmlformats.org/officeDocument/2006/relationships/audio" Target="../media/media24.m4a"/><Relationship Id="rId11" Type="http://schemas.microsoft.com/office/2007/relationships/media" Target="../media/media27.m4a"/><Relationship Id="rId5" Type="http://schemas.microsoft.com/office/2007/relationships/media" Target="../media/media24.m4a"/><Relationship Id="rId15" Type="http://schemas.microsoft.com/office/2007/relationships/media" Target="../media/media29.m4a"/><Relationship Id="rId10" Type="http://schemas.openxmlformats.org/officeDocument/2006/relationships/audio" Target="../media/media26.m4a"/><Relationship Id="rId19" Type="http://schemas.openxmlformats.org/officeDocument/2006/relationships/slideLayout" Target="../slideLayouts/slideLayout2.xml"/><Relationship Id="rId4" Type="http://schemas.openxmlformats.org/officeDocument/2006/relationships/audio" Target="../media/media23.m4a"/><Relationship Id="rId9" Type="http://schemas.microsoft.com/office/2007/relationships/media" Target="../media/media26.m4a"/><Relationship Id="rId14" Type="http://schemas.openxmlformats.org/officeDocument/2006/relationships/audio" Target="../media/media28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4195D39C-BE72-B189-8C65-AFF0D5B1F9A8}"/>
              </a:ext>
            </a:extLst>
          </p:cNvPr>
          <p:cNvSpPr/>
          <p:nvPr/>
        </p:nvSpPr>
        <p:spPr>
          <a:xfrm>
            <a:off x="3497168" y="5276640"/>
            <a:ext cx="2951973" cy="1345486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797C35A1-79FA-EC17-E17C-C18DDBD67F9C}"/>
              </a:ext>
            </a:extLst>
          </p:cNvPr>
          <p:cNvSpPr/>
          <p:nvPr/>
        </p:nvSpPr>
        <p:spPr>
          <a:xfrm>
            <a:off x="391457" y="5276640"/>
            <a:ext cx="2951973" cy="1345486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4E33E4AB-5604-F3DC-DB89-EA623FFB535A}"/>
              </a:ext>
            </a:extLst>
          </p:cNvPr>
          <p:cNvSpPr/>
          <p:nvPr/>
        </p:nvSpPr>
        <p:spPr>
          <a:xfrm>
            <a:off x="6602879" y="3859791"/>
            <a:ext cx="2951973" cy="2762335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3" name="Abgerundetes Rechteck 32">
            <a:extLst>
              <a:ext uri="{FF2B5EF4-FFF2-40B4-BE49-F238E27FC236}">
                <a16:creationId xmlns:a16="http://schemas.microsoft.com/office/drawing/2014/main" id="{079D1540-4595-A701-7E57-9AA8E52EED29}"/>
              </a:ext>
            </a:extLst>
          </p:cNvPr>
          <p:cNvSpPr/>
          <p:nvPr/>
        </p:nvSpPr>
        <p:spPr>
          <a:xfrm>
            <a:off x="3497168" y="2413900"/>
            <a:ext cx="2951973" cy="1345486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F6C0FD4C-67F0-0F72-89C7-92A7EB0814AC}"/>
              </a:ext>
            </a:extLst>
          </p:cNvPr>
          <p:cNvSpPr/>
          <p:nvPr/>
        </p:nvSpPr>
        <p:spPr>
          <a:xfrm>
            <a:off x="133975" y="173096"/>
            <a:ext cx="344285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Tageszeiten </a:t>
            </a:r>
          </a:p>
        </p:txBody>
      </p:sp>
      <p:sp>
        <p:nvSpPr>
          <p:cNvPr id="108" name="Abgerundetes Rechteck 107">
            <a:extLst>
              <a:ext uri="{FF2B5EF4-FFF2-40B4-BE49-F238E27FC236}">
                <a16:creationId xmlns:a16="http://schemas.microsoft.com/office/drawing/2014/main" id="{573359B8-696C-65CE-6E28-E7F0892D0BBA}"/>
              </a:ext>
            </a:extLst>
          </p:cNvPr>
          <p:cNvSpPr/>
          <p:nvPr/>
        </p:nvSpPr>
        <p:spPr>
          <a:xfrm>
            <a:off x="391457" y="2413900"/>
            <a:ext cx="2951973" cy="1345486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0D176DFC-5A65-7D1C-DB3F-B06F9E93484A}"/>
              </a:ext>
            </a:extLst>
          </p:cNvPr>
          <p:cNvSpPr/>
          <p:nvPr/>
        </p:nvSpPr>
        <p:spPr>
          <a:xfrm>
            <a:off x="6602879" y="2413900"/>
            <a:ext cx="2951973" cy="1345486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337DF2A-B63E-C0A2-ABBA-798AD59F64F2}"/>
              </a:ext>
            </a:extLst>
          </p:cNvPr>
          <p:cNvSpPr txBox="1"/>
          <p:nvPr/>
        </p:nvSpPr>
        <p:spPr>
          <a:xfrm>
            <a:off x="6913383" y="4829376"/>
            <a:ext cx="1964654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Ein Tag hat </a:t>
            </a:r>
          </a:p>
          <a:p>
            <a:pPr algn="ctr"/>
            <a:r>
              <a:rPr lang="de-DE" dirty="0">
                <a:latin typeface="Comic Sans MS" panose="030F0902030302020204" pitchFamily="66" charset="0"/>
              </a:rPr>
              <a:t>24 Stunden.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BF160E5-D708-6FB1-C01C-8F954770FF4C}"/>
              </a:ext>
            </a:extLst>
          </p:cNvPr>
          <p:cNvSpPr txBox="1"/>
          <p:nvPr/>
        </p:nvSpPr>
        <p:spPr>
          <a:xfrm>
            <a:off x="4257196" y="5745071"/>
            <a:ext cx="137957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abends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4467968-E626-D014-2CFB-D6597A29BB3E}"/>
              </a:ext>
            </a:extLst>
          </p:cNvPr>
          <p:cNvSpPr txBox="1"/>
          <p:nvPr/>
        </p:nvSpPr>
        <p:spPr>
          <a:xfrm>
            <a:off x="524144" y="5758245"/>
            <a:ext cx="22104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nachmittags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D241F33-5173-5397-FC5C-A2637790FDCE}"/>
              </a:ext>
            </a:extLst>
          </p:cNvPr>
          <p:cNvSpPr txBox="1"/>
          <p:nvPr/>
        </p:nvSpPr>
        <p:spPr>
          <a:xfrm>
            <a:off x="7339877" y="2908456"/>
            <a:ext cx="137957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mittags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B587FF6-5487-9C40-6625-9E024B892653}"/>
              </a:ext>
            </a:extLst>
          </p:cNvPr>
          <p:cNvSpPr txBox="1"/>
          <p:nvPr/>
        </p:nvSpPr>
        <p:spPr>
          <a:xfrm>
            <a:off x="3638618" y="2908456"/>
            <a:ext cx="2209105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vormittags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C659D2C-363C-148D-AE79-3109D6BECB8A}"/>
              </a:ext>
            </a:extLst>
          </p:cNvPr>
          <p:cNvSpPr txBox="1"/>
          <p:nvPr/>
        </p:nvSpPr>
        <p:spPr>
          <a:xfrm>
            <a:off x="1027963" y="2909689"/>
            <a:ext cx="137957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nachts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pic>
        <p:nvPicPr>
          <p:cNvPr id="24" name="Audio Recording 16.01.2023, 13:06:10">
            <a:hlinkClick r:id="" action="ppaction://media"/>
            <a:extLst>
              <a:ext uri="{FF2B5EF4-FFF2-40B4-BE49-F238E27FC236}">
                <a16:creationId xmlns:a16="http://schemas.microsoft.com/office/drawing/2014/main" id="{2DF0ADEE-7FB3-F08A-6C3F-A5A4CA8F6C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466086" y="2849055"/>
            <a:ext cx="468000" cy="468000"/>
          </a:xfrm>
          <a:prstGeom prst="rect">
            <a:avLst/>
          </a:prstGeom>
        </p:spPr>
      </p:pic>
      <p:pic>
        <p:nvPicPr>
          <p:cNvPr id="25" name="Audio Recording 16.01.2023, 13:06:17">
            <a:hlinkClick r:id="" action="ppaction://media"/>
            <a:extLst>
              <a:ext uri="{FF2B5EF4-FFF2-40B4-BE49-F238E27FC236}">
                <a16:creationId xmlns:a16="http://schemas.microsoft.com/office/drawing/2014/main" id="{4C111D81-F8A4-FCAB-06DE-125850E90CC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874312" y="2861741"/>
            <a:ext cx="468000" cy="468000"/>
          </a:xfrm>
          <a:prstGeom prst="rect">
            <a:avLst/>
          </a:prstGeom>
        </p:spPr>
      </p:pic>
      <p:pic>
        <p:nvPicPr>
          <p:cNvPr id="26" name="Audio Recording 16.01.2023, 13:06:24">
            <a:hlinkClick r:id="" action="ppaction://media"/>
            <a:extLst>
              <a:ext uri="{FF2B5EF4-FFF2-40B4-BE49-F238E27FC236}">
                <a16:creationId xmlns:a16="http://schemas.microsoft.com/office/drawing/2014/main" id="{5C0D83E8-E6E3-232D-36FC-32997A1A7C0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871217" y="2882691"/>
            <a:ext cx="468000" cy="468000"/>
          </a:xfrm>
          <a:prstGeom prst="rect">
            <a:avLst/>
          </a:prstGeom>
        </p:spPr>
      </p:pic>
      <p:pic>
        <p:nvPicPr>
          <p:cNvPr id="27" name="Audio Recording 16.01.2023, 13:06:33">
            <a:hlinkClick r:id="" action="ppaction://media"/>
            <a:extLst>
              <a:ext uri="{FF2B5EF4-FFF2-40B4-BE49-F238E27FC236}">
                <a16:creationId xmlns:a16="http://schemas.microsoft.com/office/drawing/2014/main" id="{3B0AF4DD-9615-228F-5EE7-0BE35FDE50F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796874" y="5745071"/>
            <a:ext cx="468000" cy="468000"/>
          </a:xfrm>
          <a:prstGeom prst="rect">
            <a:avLst/>
          </a:prstGeom>
        </p:spPr>
      </p:pic>
      <p:pic>
        <p:nvPicPr>
          <p:cNvPr id="31" name="Audio Recording 16.01.2023, 13:06:40">
            <a:hlinkClick r:id="" action="ppaction://media"/>
            <a:extLst>
              <a:ext uri="{FF2B5EF4-FFF2-40B4-BE49-F238E27FC236}">
                <a16:creationId xmlns:a16="http://schemas.microsoft.com/office/drawing/2014/main" id="{EFD36911-A8B1-3715-F3C5-71A1E8075CF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771134" y="5728556"/>
            <a:ext cx="468000" cy="468000"/>
          </a:xfrm>
          <a:prstGeom prst="rect">
            <a:avLst/>
          </a:prstGeom>
        </p:spPr>
      </p:pic>
      <p:pic>
        <p:nvPicPr>
          <p:cNvPr id="32" name="Audio Recording 16.01.2023, 13:06:49">
            <a:hlinkClick r:id="" action="ppaction://media"/>
            <a:extLst>
              <a:ext uri="{FF2B5EF4-FFF2-40B4-BE49-F238E27FC236}">
                <a16:creationId xmlns:a16="http://schemas.microsoft.com/office/drawing/2014/main" id="{EB884D75-5615-03CC-A593-6663A26616B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982444" y="4973785"/>
            <a:ext cx="468000" cy="4680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9E827155-B80D-B7F0-8429-3ABA00DF5FB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2848" y="987842"/>
            <a:ext cx="1362446" cy="1362446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A03F5B74-453B-3AE4-3EF9-686DF3315B5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94984" y="985888"/>
            <a:ext cx="1364400" cy="1364400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CEC64A48-376C-0C47-A18F-0BC98C96E3E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55128" y="985888"/>
            <a:ext cx="1364400" cy="136440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2FDB69A4-9533-D996-576F-F08C008A750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27963" y="3859791"/>
            <a:ext cx="1364400" cy="136440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138D2E4F-2894-3809-4FB3-8678B1C7F6E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288424" y="3843385"/>
            <a:ext cx="1370960" cy="1364400"/>
          </a:xfrm>
          <a:prstGeom prst="rect">
            <a:avLst/>
          </a:prstGeom>
        </p:spPr>
      </p:pic>
      <p:pic>
        <p:nvPicPr>
          <p:cNvPr id="56" name="Audio Recording 16.01.2023, 13:06:01">
            <a:hlinkClick r:id="" action="ppaction://media"/>
            <a:extLst>
              <a:ext uri="{FF2B5EF4-FFF2-40B4-BE49-F238E27FC236}">
                <a16:creationId xmlns:a16="http://schemas.microsoft.com/office/drawing/2014/main" id="{6BC1A789-2885-0310-1A6C-2E3447942BC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572222" y="21307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0344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bgerundetes Rechteck 50">
            <a:extLst>
              <a:ext uri="{FF2B5EF4-FFF2-40B4-BE49-F238E27FC236}">
                <a16:creationId xmlns:a16="http://schemas.microsoft.com/office/drawing/2014/main" id="{AEB3BDD8-F94F-9C08-B5B4-4E7B46CE8151}"/>
              </a:ext>
            </a:extLst>
          </p:cNvPr>
          <p:cNvSpPr/>
          <p:nvPr/>
        </p:nvSpPr>
        <p:spPr>
          <a:xfrm>
            <a:off x="265920" y="4880802"/>
            <a:ext cx="9459382" cy="1528062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A141D527-7657-5E2D-6931-B7D587688412}"/>
              </a:ext>
            </a:extLst>
          </p:cNvPr>
          <p:cNvSpPr/>
          <p:nvPr/>
        </p:nvSpPr>
        <p:spPr>
          <a:xfrm>
            <a:off x="265920" y="3223054"/>
            <a:ext cx="9459382" cy="1528062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40B2AB43-40A9-606B-2D23-ECDEF31435AC}"/>
              </a:ext>
            </a:extLst>
          </p:cNvPr>
          <p:cNvSpPr/>
          <p:nvPr/>
        </p:nvSpPr>
        <p:spPr>
          <a:xfrm>
            <a:off x="806390" y="1166944"/>
            <a:ext cx="4013921" cy="1913709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7732FE70-3E50-3CFC-A567-D3944AFD0844}"/>
              </a:ext>
            </a:extLst>
          </p:cNvPr>
          <p:cNvSpPr/>
          <p:nvPr/>
        </p:nvSpPr>
        <p:spPr>
          <a:xfrm>
            <a:off x="4953000" y="1171081"/>
            <a:ext cx="4013921" cy="1913709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27472F4-93AE-A540-C3BE-94EEC998B6F3}"/>
              </a:ext>
            </a:extLst>
          </p:cNvPr>
          <p:cNvSpPr/>
          <p:nvPr/>
        </p:nvSpPr>
        <p:spPr>
          <a:xfrm>
            <a:off x="144000" y="144000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Das Jahr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7BD7B3C-C550-F8AF-F3A4-2ADCD34F1705}"/>
              </a:ext>
            </a:extLst>
          </p:cNvPr>
          <p:cNvSpPr txBox="1"/>
          <p:nvPr/>
        </p:nvSpPr>
        <p:spPr>
          <a:xfrm>
            <a:off x="5298521" y="1891012"/>
            <a:ext cx="2989682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Ein Jahr hat 12 Monate.</a:t>
            </a:r>
          </a:p>
        </p:txBody>
      </p:sp>
      <p:pic>
        <p:nvPicPr>
          <p:cNvPr id="5" name="Audio Recording 16.01.2023, 13:12:50">
            <a:hlinkClick r:id="" action="ppaction://media"/>
            <a:extLst>
              <a:ext uri="{FF2B5EF4-FFF2-40B4-BE49-F238E27FC236}">
                <a16:creationId xmlns:a16="http://schemas.microsoft.com/office/drawing/2014/main" id="{657EF23A-E011-0E10-B6DC-1D92A744CA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609462" y="183977"/>
            <a:ext cx="468000" cy="468000"/>
          </a:xfrm>
          <a:prstGeom prst="rect">
            <a:avLst/>
          </a:prstGeom>
        </p:spPr>
      </p:pic>
      <p:pic>
        <p:nvPicPr>
          <p:cNvPr id="7" name="Audio Recording 16.01.2023, 13:13:23">
            <a:hlinkClick r:id="" action="ppaction://media"/>
            <a:extLst>
              <a:ext uri="{FF2B5EF4-FFF2-40B4-BE49-F238E27FC236}">
                <a16:creationId xmlns:a16="http://schemas.microsoft.com/office/drawing/2014/main" id="{2A8B1517-E85F-3A70-AFDE-1B987E1A1C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346982" y="1853085"/>
            <a:ext cx="468000" cy="468000"/>
          </a:xfrm>
          <a:prstGeom prst="rect">
            <a:avLst/>
          </a:prstGeom>
        </p:spPr>
      </p:pic>
      <p:pic>
        <p:nvPicPr>
          <p:cNvPr id="8" name="Audio Recording 16.01.2023, 13:13:49">
            <a:hlinkClick r:id="" action="ppaction://media"/>
            <a:extLst>
              <a:ext uri="{FF2B5EF4-FFF2-40B4-BE49-F238E27FC236}">
                <a16:creationId xmlns:a16="http://schemas.microsoft.com/office/drawing/2014/main" id="{B0E5B32A-C8B1-9EBC-9E85-38100E3E97A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557591" y="3784232"/>
            <a:ext cx="360000" cy="360000"/>
          </a:xfrm>
          <a:prstGeom prst="rect">
            <a:avLst/>
          </a:prstGeom>
        </p:spPr>
      </p:pic>
      <p:pic>
        <p:nvPicPr>
          <p:cNvPr id="9" name="Audio Recording 16.01.2023, 13:13:56">
            <a:hlinkClick r:id="" action="ppaction://media"/>
            <a:extLst>
              <a:ext uri="{FF2B5EF4-FFF2-40B4-BE49-F238E27FC236}">
                <a16:creationId xmlns:a16="http://schemas.microsoft.com/office/drawing/2014/main" id="{8299C311-1235-E2FE-651E-79BDA8660EC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534877" y="5394549"/>
            <a:ext cx="360000" cy="360000"/>
          </a:xfrm>
          <a:prstGeom prst="rect">
            <a:avLst/>
          </a:prstGeom>
        </p:spPr>
      </p:pic>
      <p:pic>
        <p:nvPicPr>
          <p:cNvPr id="10" name="Audio Recording 16.01.2023, 13:14:03">
            <a:hlinkClick r:id="" action="ppaction://media"/>
            <a:extLst>
              <a:ext uri="{FF2B5EF4-FFF2-40B4-BE49-F238E27FC236}">
                <a16:creationId xmlns:a16="http://schemas.microsoft.com/office/drawing/2014/main" id="{19DD8189-6F63-4A25-C133-A9C168C9B7C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3066214" y="3784232"/>
            <a:ext cx="360000" cy="360000"/>
          </a:xfrm>
          <a:prstGeom prst="rect">
            <a:avLst/>
          </a:prstGeom>
        </p:spPr>
      </p:pic>
      <p:pic>
        <p:nvPicPr>
          <p:cNvPr id="11" name="Audio Recording 16.01.2023, 13:14:09">
            <a:hlinkClick r:id="" action="ppaction://media"/>
            <a:extLst>
              <a:ext uri="{FF2B5EF4-FFF2-40B4-BE49-F238E27FC236}">
                <a16:creationId xmlns:a16="http://schemas.microsoft.com/office/drawing/2014/main" id="{DD59161D-C773-BBDD-B88A-A2C4A93C45A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3072561" y="5394549"/>
            <a:ext cx="360000" cy="360000"/>
          </a:xfrm>
          <a:prstGeom prst="rect">
            <a:avLst/>
          </a:prstGeom>
        </p:spPr>
      </p:pic>
      <p:pic>
        <p:nvPicPr>
          <p:cNvPr id="12" name="Audio Recording 16.01.2023, 13:14:16">
            <a:hlinkClick r:id="" action="ppaction://media"/>
            <a:extLst>
              <a:ext uri="{FF2B5EF4-FFF2-40B4-BE49-F238E27FC236}">
                <a16:creationId xmlns:a16="http://schemas.microsoft.com/office/drawing/2014/main" id="{D1A35E2E-B0B1-D094-5715-CB4602BCC95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4686558" y="3766140"/>
            <a:ext cx="360000" cy="360000"/>
          </a:xfrm>
          <a:prstGeom prst="rect">
            <a:avLst/>
          </a:prstGeom>
        </p:spPr>
      </p:pic>
      <p:pic>
        <p:nvPicPr>
          <p:cNvPr id="13" name="Audio Recording 16.01.2023, 13:14:21">
            <a:hlinkClick r:id="" action="ppaction://media"/>
            <a:extLst>
              <a:ext uri="{FF2B5EF4-FFF2-40B4-BE49-F238E27FC236}">
                <a16:creationId xmlns:a16="http://schemas.microsoft.com/office/drawing/2014/main" id="{64A9A710-DF12-F2C3-F810-27DADE541DF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94781" y="3760408"/>
            <a:ext cx="360000" cy="360000"/>
          </a:xfrm>
          <a:prstGeom prst="rect">
            <a:avLst/>
          </a:prstGeom>
        </p:spPr>
      </p:pic>
      <p:pic>
        <p:nvPicPr>
          <p:cNvPr id="14" name="Audio Recording 16.01.2023, 13:14:27">
            <a:hlinkClick r:id="" action="ppaction://media"/>
            <a:extLst>
              <a:ext uri="{FF2B5EF4-FFF2-40B4-BE49-F238E27FC236}">
                <a16:creationId xmlns:a16="http://schemas.microsoft.com/office/drawing/2014/main" id="{6C83CD8D-480A-28C1-9807-215907364FC5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7729844" y="3771966"/>
            <a:ext cx="360000" cy="360000"/>
          </a:xfrm>
          <a:prstGeom prst="rect">
            <a:avLst/>
          </a:prstGeom>
        </p:spPr>
      </p:pic>
      <p:pic>
        <p:nvPicPr>
          <p:cNvPr id="15" name="Audio Recording 16.01.2023, 13:14:42">
            <a:hlinkClick r:id="" action="ppaction://media"/>
            <a:extLst>
              <a:ext uri="{FF2B5EF4-FFF2-40B4-BE49-F238E27FC236}">
                <a16:creationId xmlns:a16="http://schemas.microsoft.com/office/drawing/2014/main" id="{B1D41C91-792B-C82E-0EF6-7B37821CF171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9240103" y="3759700"/>
            <a:ext cx="360000" cy="360000"/>
          </a:xfrm>
          <a:prstGeom prst="rect">
            <a:avLst/>
          </a:prstGeom>
        </p:spPr>
      </p:pic>
      <p:pic>
        <p:nvPicPr>
          <p:cNvPr id="16" name="Audio Recording 16.01.2023, 13:15:08">
            <a:hlinkClick r:id="" action="ppaction://media"/>
            <a:extLst>
              <a:ext uri="{FF2B5EF4-FFF2-40B4-BE49-F238E27FC236}">
                <a16:creationId xmlns:a16="http://schemas.microsoft.com/office/drawing/2014/main" id="{757BFDC2-3BC3-82B4-CBC2-1DA2C22AF55F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4705885" y="5394549"/>
            <a:ext cx="360000" cy="360000"/>
          </a:xfrm>
          <a:prstGeom prst="rect">
            <a:avLst/>
          </a:prstGeom>
        </p:spPr>
      </p:pic>
      <p:pic>
        <p:nvPicPr>
          <p:cNvPr id="17" name="Audio Recording 16.01.2023, 13:15:15">
            <a:hlinkClick r:id="" action="ppaction://media"/>
            <a:extLst>
              <a:ext uri="{FF2B5EF4-FFF2-40B4-BE49-F238E27FC236}">
                <a16:creationId xmlns:a16="http://schemas.microsoft.com/office/drawing/2014/main" id="{07FC0848-B0C5-C9F5-6FA2-5C9F66B830EB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193738" y="5394549"/>
            <a:ext cx="360000" cy="360000"/>
          </a:xfrm>
          <a:prstGeom prst="rect">
            <a:avLst/>
          </a:prstGeom>
        </p:spPr>
      </p:pic>
      <p:pic>
        <p:nvPicPr>
          <p:cNvPr id="18" name="Audio Recording 16.01.2023, 13:15:22">
            <a:hlinkClick r:id="" action="ppaction://media"/>
            <a:extLst>
              <a:ext uri="{FF2B5EF4-FFF2-40B4-BE49-F238E27FC236}">
                <a16:creationId xmlns:a16="http://schemas.microsoft.com/office/drawing/2014/main" id="{6C35FF5D-9B7E-75A1-4F37-F99C743CDD83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7758602" y="5394549"/>
            <a:ext cx="360000" cy="360000"/>
          </a:xfrm>
          <a:prstGeom prst="rect">
            <a:avLst/>
          </a:prstGeom>
        </p:spPr>
      </p:pic>
      <p:pic>
        <p:nvPicPr>
          <p:cNvPr id="19" name="Audio Recording 16.01.2023, 13:15:36">
            <a:hlinkClick r:id="" action="ppaction://media"/>
            <a:extLst>
              <a:ext uri="{FF2B5EF4-FFF2-40B4-BE49-F238E27FC236}">
                <a16:creationId xmlns:a16="http://schemas.microsoft.com/office/drawing/2014/main" id="{9B82874A-C330-F68B-B325-C2E3B2CC9A2D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9292934" y="5394549"/>
            <a:ext cx="360000" cy="360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8E5E6E0-B531-0A6D-B938-00CBDE7E3ED4}"/>
              </a:ext>
            </a:extLst>
          </p:cNvPr>
          <p:cNvSpPr txBox="1"/>
          <p:nvPr/>
        </p:nvSpPr>
        <p:spPr>
          <a:xfrm>
            <a:off x="2438830" y="1891012"/>
            <a:ext cx="172281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Kalender</a:t>
            </a:r>
          </a:p>
        </p:txBody>
      </p:sp>
      <p:pic>
        <p:nvPicPr>
          <p:cNvPr id="6" name="Audio Recording 16.01.2023, 13:12:58">
            <a:hlinkClick r:id="" action="ppaction://media"/>
            <a:extLst>
              <a:ext uri="{FF2B5EF4-FFF2-40B4-BE49-F238E27FC236}">
                <a16:creationId xmlns:a16="http://schemas.microsoft.com/office/drawing/2014/main" id="{B35E4E84-2EDB-E1AE-C80D-17EBA3F33161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4230596" y="1844297"/>
            <a:ext cx="468000" cy="468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628EF00-5A70-76C0-9EE8-CBCF672A1437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57338" y="1405081"/>
            <a:ext cx="1276585" cy="1486373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B8B032E9-2E05-6E20-5C40-163963A2A4D9}"/>
              </a:ext>
            </a:extLst>
          </p:cNvPr>
          <p:cNvSpPr txBox="1"/>
          <p:nvPr/>
        </p:nvSpPr>
        <p:spPr>
          <a:xfrm>
            <a:off x="422935" y="3760329"/>
            <a:ext cx="1062886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Januar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1B1030E6-805A-CEB6-4828-B2DE1DFA8410}"/>
              </a:ext>
            </a:extLst>
          </p:cNvPr>
          <p:cNvSpPr txBox="1"/>
          <p:nvPr/>
        </p:nvSpPr>
        <p:spPr>
          <a:xfrm>
            <a:off x="1960139" y="3760329"/>
            <a:ext cx="1062886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Februar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F395531B-EEAF-6DE3-7248-CBEED92476E5}"/>
              </a:ext>
            </a:extLst>
          </p:cNvPr>
          <p:cNvSpPr txBox="1"/>
          <p:nvPr/>
        </p:nvSpPr>
        <p:spPr>
          <a:xfrm>
            <a:off x="3487718" y="3760329"/>
            <a:ext cx="1179666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März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1FB6A832-1157-C530-E969-06793788E2E8}"/>
              </a:ext>
            </a:extLst>
          </p:cNvPr>
          <p:cNvSpPr txBox="1"/>
          <p:nvPr/>
        </p:nvSpPr>
        <p:spPr>
          <a:xfrm>
            <a:off x="5092297" y="3760329"/>
            <a:ext cx="1062886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April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33F7949A-F0E5-C99C-9D3B-E7A7A54CA566}"/>
              </a:ext>
            </a:extLst>
          </p:cNvPr>
          <p:cNvSpPr txBox="1"/>
          <p:nvPr/>
        </p:nvSpPr>
        <p:spPr>
          <a:xfrm>
            <a:off x="6610255" y="3760329"/>
            <a:ext cx="1062886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Mai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01F6FCEE-6EAD-EC3D-8858-81C9C9BE6B16}"/>
              </a:ext>
            </a:extLst>
          </p:cNvPr>
          <p:cNvSpPr txBox="1"/>
          <p:nvPr/>
        </p:nvSpPr>
        <p:spPr>
          <a:xfrm>
            <a:off x="8176340" y="3760329"/>
            <a:ext cx="1062886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Juni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144CDAA2-E134-65D1-1D38-5267FAF195CE}"/>
              </a:ext>
            </a:extLst>
          </p:cNvPr>
          <p:cNvSpPr txBox="1"/>
          <p:nvPr/>
        </p:nvSpPr>
        <p:spPr>
          <a:xfrm>
            <a:off x="424538" y="5394549"/>
            <a:ext cx="1062886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Juli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D9F48788-F2CB-0A45-4258-1E6A5280CC36}"/>
              </a:ext>
            </a:extLst>
          </p:cNvPr>
          <p:cNvSpPr txBox="1"/>
          <p:nvPr/>
        </p:nvSpPr>
        <p:spPr>
          <a:xfrm>
            <a:off x="1952814" y="5394549"/>
            <a:ext cx="1061810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August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E1554EBE-CD28-0848-980A-49FDFEAA59A9}"/>
              </a:ext>
            </a:extLst>
          </p:cNvPr>
          <p:cNvSpPr txBox="1"/>
          <p:nvPr/>
        </p:nvSpPr>
        <p:spPr>
          <a:xfrm>
            <a:off x="3478923" y="5394549"/>
            <a:ext cx="1177621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September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ABF779BF-861F-79A3-7040-85F2CDD87B6C}"/>
              </a:ext>
            </a:extLst>
          </p:cNvPr>
          <p:cNvSpPr txBox="1"/>
          <p:nvPr/>
        </p:nvSpPr>
        <p:spPr>
          <a:xfrm>
            <a:off x="5115029" y="5394549"/>
            <a:ext cx="1044000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Oktober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FAC72A6F-F8F5-B038-D6EA-91D2E35E0D03}"/>
              </a:ext>
            </a:extLst>
          </p:cNvPr>
          <p:cNvSpPr txBox="1"/>
          <p:nvPr/>
        </p:nvSpPr>
        <p:spPr>
          <a:xfrm>
            <a:off x="6605476" y="5394549"/>
            <a:ext cx="1152001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November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D2336D73-BF7D-B214-2E53-F99238EC3052}"/>
              </a:ext>
            </a:extLst>
          </p:cNvPr>
          <p:cNvSpPr txBox="1"/>
          <p:nvPr/>
        </p:nvSpPr>
        <p:spPr>
          <a:xfrm>
            <a:off x="8179479" y="5394549"/>
            <a:ext cx="1062886" cy="340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Dezember</a:t>
            </a:r>
          </a:p>
        </p:txBody>
      </p:sp>
    </p:spTree>
    <p:extLst>
      <p:ext uri="{BB962C8B-B14F-4D97-AF65-F5344CB8AC3E}">
        <p14:creationId xmlns:p14="http://schemas.microsoft.com/office/powerpoint/2010/main" val="380605715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8B0AFA6F-9462-8B67-94DC-9F8EDE14DB01}"/>
              </a:ext>
            </a:extLst>
          </p:cNvPr>
          <p:cNvSpPr/>
          <p:nvPr/>
        </p:nvSpPr>
        <p:spPr>
          <a:xfrm>
            <a:off x="143999" y="1047948"/>
            <a:ext cx="3089007" cy="1436903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874399C3-3D06-1708-6446-0DABB679F824}"/>
              </a:ext>
            </a:extLst>
          </p:cNvPr>
          <p:cNvSpPr/>
          <p:nvPr/>
        </p:nvSpPr>
        <p:spPr>
          <a:xfrm>
            <a:off x="6672994" y="1047948"/>
            <a:ext cx="3089007" cy="1436903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91027916-E169-534B-5C3A-BBA07790261E}"/>
              </a:ext>
            </a:extLst>
          </p:cNvPr>
          <p:cNvSpPr/>
          <p:nvPr/>
        </p:nvSpPr>
        <p:spPr>
          <a:xfrm>
            <a:off x="143999" y="5212509"/>
            <a:ext cx="3089007" cy="1436903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187D056A-777B-FC41-3815-14742DD0C453}"/>
              </a:ext>
            </a:extLst>
          </p:cNvPr>
          <p:cNvSpPr/>
          <p:nvPr/>
        </p:nvSpPr>
        <p:spPr>
          <a:xfrm>
            <a:off x="6672994" y="5268717"/>
            <a:ext cx="3089007" cy="1436903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0658DC0-0723-6512-F65F-B7BCC2FB261E}"/>
              </a:ext>
            </a:extLst>
          </p:cNvPr>
          <p:cNvSpPr/>
          <p:nvPr/>
        </p:nvSpPr>
        <p:spPr>
          <a:xfrm>
            <a:off x="144000" y="144000"/>
            <a:ext cx="344285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Uhr </a:t>
            </a:r>
          </a:p>
        </p:txBody>
      </p:sp>
      <p:pic>
        <p:nvPicPr>
          <p:cNvPr id="4" name="Audio Recording 16.01.2023, 13:07:20">
            <a:hlinkClick r:id="" action="ppaction://media"/>
            <a:extLst>
              <a:ext uri="{FF2B5EF4-FFF2-40B4-BE49-F238E27FC236}">
                <a16:creationId xmlns:a16="http://schemas.microsoft.com/office/drawing/2014/main" id="{47A54B9E-6665-1F78-1D9A-4DF2AAF6AB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94817" y="208588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0306176-B3FB-EF9B-FDFE-9AE1B356C10B}"/>
              </a:ext>
            </a:extLst>
          </p:cNvPr>
          <p:cNvSpPr txBox="1"/>
          <p:nvPr/>
        </p:nvSpPr>
        <p:spPr>
          <a:xfrm>
            <a:off x="347073" y="1536956"/>
            <a:ext cx="2338594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omic Sans MS" panose="030F0902030302020204" pitchFamily="66" charset="0"/>
              </a:rPr>
              <a:t>der Stundenzeiger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250F178-11F4-D6EC-356F-9474CC933D6A}"/>
              </a:ext>
            </a:extLst>
          </p:cNvPr>
          <p:cNvSpPr txBox="1"/>
          <p:nvPr/>
        </p:nvSpPr>
        <p:spPr>
          <a:xfrm>
            <a:off x="6980146" y="1526592"/>
            <a:ext cx="216647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solidFill>
                  <a:srgbClr val="DD4F53"/>
                </a:solidFill>
                <a:latin typeface="Comic Sans MS" panose="030F0902030302020204" pitchFamily="66" charset="0"/>
              </a:rPr>
              <a:t>der Minutenzeiger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26EB40B-37DA-AF26-6E0D-5E79B2DD56F7}"/>
              </a:ext>
            </a:extLst>
          </p:cNvPr>
          <p:cNvSpPr txBox="1"/>
          <p:nvPr/>
        </p:nvSpPr>
        <p:spPr>
          <a:xfrm>
            <a:off x="288251" y="5707073"/>
            <a:ext cx="228323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Sekundenzeiger</a:t>
            </a:r>
            <a:endParaRPr lang="de-DE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23E6475-8193-ACAD-D6ED-9D05E016C066}"/>
              </a:ext>
            </a:extLst>
          </p:cNvPr>
          <p:cNvSpPr txBox="1"/>
          <p:nvPr/>
        </p:nvSpPr>
        <p:spPr>
          <a:xfrm>
            <a:off x="6895794" y="5782857"/>
            <a:ext cx="216647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Ziffernblatt</a:t>
            </a:r>
          </a:p>
        </p:txBody>
      </p:sp>
      <p:pic>
        <p:nvPicPr>
          <p:cNvPr id="13" name="Audio Recording 16.01.2023, 13:07:29">
            <a:hlinkClick r:id="" action="ppaction://media"/>
            <a:extLst>
              <a:ext uri="{FF2B5EF4-FFF2-40B4-BE49-F238E27FC236}">
                <a16:creationId xmlns:a16="http://schemas.microsoft.com/office/drawing/2014/main" id="{61B889CF-EC7A-7C9F-2F91-C131A1D29EA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723093" y="1512626"/>
            <a:ext cx="468000" cy="468000"/>
          </a:xfrm>
          <a:prstGeom prst="rect">
            <a:avLst/>
          </a:prstGeom>
        </p:spPr>
      </p:pic>
      <p:pic>
        <p:nvPicPr>
          <p:cNvPr id="14" name="Audio Recording 16.01.2023, 13:07:39">
            <a:hlinkClick r:id="" action="ppaction://media"/>
            <a:extLst>
              <a:ext uri="{FF2B5EF4-FFF2-40B4-BE49-F238E27FC236}">
                <a16:creationId xmlns:a16="http://schemas.microsoft.com/office/drawing/2014/main" id="{A88FC986-B43F-5264-37BA-48BBFB190AB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204816" y="1496903"/>
            <a:ext cx="468000" cy="468000"/>
          </a:xfrm>
          <a:prstGeom prst="rect">
            <a:avLst/>
          </a:prstGeom>
        </p:spPr>
      </p:pic>
      <p:pic>
        <p:nvPicPr>
          <p:cNvPr id="15" name="Audio Recording 16.01.2023, 13:07:46">
            <a:hlinkClick r:id="" action="ppaction://media"/>
            <a:extLst>
              <a:ext uri="{FF2B5EF4-FFF2-40B4-BE49-F238E27FC236}">
                <a16:creationId xmlns:a16="http://schemas.microsoft.com/office/drawing/2014/main" id="{A0CE5730-9311-88A6-792F-4B191E75F4A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626845" y="5675341"/>
            <a:ext cx="468000" cy="468000"/>
          </a:xfrm>
          <a:prstGeom prst="rect">
            <a:avLst/>
          </a:prstGeom>
        </p:spPr>
      </p:pic>
      <p:pic>
        <p:nvPicPr>
          <p:cNvPr id="16" name="Audio Recording 16.01.2023, 13:07:54">
            <a:hlinkClick r:id="" action="ppaction://media"/>
            <a:extLst>
              <a:ext uri="{FF2B5EF4-FFF2-40B4-BE49-F238E27FC236}">
                <a16:creationId xmlns:a16="http://schemas.microsoft.com/office/drawing/2014/main" id="{16777B46-B9F7-2635-4739-3A0E422E4B0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46619" y="5720447"/>
            <a:ext cx="468000" cy="46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F71AE30-0465-3C86-F94A-EFBC2B87D41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53457" y="1734403"/>
            <a:ext cx="4140200" cy="4140200"/>
          </a:xfrm>
          <a:prstGeom prst="rect">
            <a:avLst/>
          </a:prstGeom>
        </p:spPr>
      </p:pic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C273DB4B-6183-C2DD-E426-9AEE15EBB2D4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3233006" y="1766400"/>
            <a:ext cx="1729937" cy="148982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60447BD3-667B-910C-FE9E-D79B721E0A58}"/>
              </a:ext>
            </a:extLst>
          </p:cNvPr>
          <p:cNvCxnSpPr>
            <a:cxnSpLocks/>
            <a:stCxn id="24" idx="1"/>
          </p:cNvCxnSpPr>
          <p:nvPr/>
        </p:nvCxnSpPr>
        <p:spPr>
          <a:xfrm flipH="1" flipV="1">
            <a:off x="5184362" y="5081272"/>
            <a:ext cx="1488632" cy="90589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84C7D5CA-3F70-5ADE-5FC9-658BDA071F6A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3233006" y="4056994"/>
            <a:ext cx="1947942" cy="187396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CB36EFB2-2F9D-C8F2-34D9-090C71C85726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6119964" y="1766400"/>
            <a:ext cx="553030" cy="1161875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9049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6CA5603A-88C0-3082-8D4F-3E8E93BB365F}"/>
              </a:ext>
            </a:extLst>
          </p:cNvPr>
          <p:cNvSpPr/>
          <p:nvPr/>
        </p:nvSpPr>
        <p:spPr>
          <a:xfrm>
            <a:off x="147358" y="3429001"/>
            <a:ext cx="9582796" cy="3193462"/>
          </a:xfrm>
          <a:prstGeom prst="roundRect">
            <a:avLst>
              <a:gd name="adj" fmla="val 3213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32F5EA3-4710-F839-F31F-2639D8FA8985}"/>
              </a:ext>
            </a:extLst>
          </p:cNvPr>
          <p:cNvSpPr/>
          <p:nvPr/>
        </p:nvSpPr>
        <p:spPr>
          <a:xfrm>
            <a:off x="144000" y="144000"/>
            <a:ext cx="247546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Uhrzeit</a:t>
            </a:r>
          </a:p>
        </p:txBody>
      </p:sp>
      <p:pic>
        <p:nvPicPr>
          <p:cNvPr id="12" name="Audio Recording 16.01.2023, 13:08:19">
            <a:hlinkClick r:id="" action="ppaction://media"/>
            <a:extLst>
              <a:ext uri="{FF2B5EF4-FFF2-40B4-BE49-F238E27FC236}">
                <a16:creationId xmlns:a16="http://schemas.microsoft.com/office/drawing/2014/main" id="{9DA7C216-580D-DBAA-899C-615547DAF9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995357" y="188234"/>
            <a:ext cx="468000" cy="468000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E2AFA708-4EDF-F57A-B091-9FAEA0D0DE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0848" y="1152568"/>
            <a:ext cx="2160000" cy="2160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AC3BE39-DA7C-C247-C49F-CE9851B3DB60}"/>
              </a:ext>
            </a:extLst>
          </p:cNvPr>
          <p:cNvSpPr txBox="1"/>
          <p:nvPr/>
        </p:nvSpPr>
        <p:spPr>
          <a:xfrm>
            <a:off x="256848" y="4452051"/>
            <a:ext cx="2268000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Eine Stunde hat 60 Minuten.</a:t>
            </a:r>
            <a:endParaRPr lang="de-DE" altLang="de-DE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3" name="Audio Recording 16.01.2023, 13:08:31">
            <a:hlinkClick r:id="" action="ppaction://media"/>
            <a:extLst>
              <a:ext uri="{FF2B5EF4-FFF2-40B4-BE49-F238E27FC236}">
                <a16:creationId xmlns:a16="http://schemas.microsoft.com/office/drawing/2014/main" id="{5ECBBD7D-D38D-B169-3D76-537BDBC1051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6848" y="3943928"/>
            <a:ext cx="468000" cy="468000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16F4866A-B6BE-5AE7-AE1B-CE51F0053E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79189" y="1152568"/>
            <a:ext cx="2153394" cy="2160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B4615D8-6E25-9A4E-D41C-1BBBEADA3E64}"/>
              </a:ext>
            </a:extLst>
          </p:cNvPr>
          <p:cNvSpPr txBox="1"/>
          <p:nvPr/>
        </p:nvSpPr>
        <p:spPr>
          <a:xfrm>
            <a:off x="2621886" y="4452051"/>
            <a:ext cx="2268000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Eine halbe Stunde hat 30 Minuten.</a:t>
            </a:r>
            <a:endParaRPr lang="de-DE" altLang="de-DE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4" name="Audio Recording 16.01.2023, 13:08:40">
            <a:hlinkClick r:id="" action="ppaction://media"/>
            <a:extLst>
              <a:ext uri="{FF2B5EF4-FFF2-40B4-BE49-F238E27FC236}">
                <a16:creationId xmlns:a16="http://schemas.microsoft.com/office/drawing/2014/main" id="{DF804B52-C0E6-68E2-AAA6-95170853FC6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21886" y="3943928"/>
            <a:ext cx="468000" cy="468000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793F687D-1F63-4D79-4395-8C5DED1A57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40924" y="1152568"/>
            <a:ext cx="2160000" cy="2160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D0BBAD4-1556-8141-A698-5E6E2608583A}"/>
              </a:ext>
            </a:extLst>
          </p:cNvPr>
          <p:cNvSpPr txBox="1"/>
          <p:nvPr/>
        </p:nvSpPr>
        <p:spPr>
          <a:xfrm>
            <a:off x="4986924" y="4452051"/>
            <a:ext cx="2268000" cy="9769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Eine viertel Stunde hat 15 Minuten.</a:t>
            </a:r>
            <a:endParaRPr lang="de-DE" altLang="de-DE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5" name="Audio Recording 16.01.2023, 13:08:50">
            <a:hlinkClick r:id="" action="ppaction://media"/>
            <a:extLst>
              <a:ext uri="{FF2B5EF4-FFF2-40B4-BE49-F238E27FC236}">
                <a16:creationId xmlns:a16="http://schemas.microsoft.com/office/drawing/2014/main" id="{0BDF0CA6-41AC-D7A8-7EF3-96EB971A33A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86924" y="3943928"/>
            <a:ext cx="468000" cy="46800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7817B3D0-4AF1-8EF0-B4FE-8730ADF186E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02649" y="1152568"/>
            <a:ext cx="2166626" cy="2160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39A0ED7-F826-BFF8-2005-DD8F526D101A}"/>
              </a:ext>
            </a:extLst>
          </p:cNvPr>
          <p:cNvSpPr txBox="1"/>
          <p:nvPr/>
        </p:nvSpPr>
        <p:spPr>
          <a:xfrm>
            <a:off x="7351962" y="4452051"/>
            <a:ext cx="2268000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dirty="0">
                <a:solidFill>
                  <a:prstClr val="black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Eine Minute hat 60 Sekunden.</a:t>
            </a:r>
            <a:endParaRPr lang="de-DE" altLang="de-DE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6" name="Audio Recording 16.01.2023, 13:09:05">
            <a:hlinkClick r:id="" action="ppaction://media"/>
            <a:extLst>
              <a:ext uri="{FF2B5EF4-FFF2-40B4-BE49-F238E27FC236}">
                <a16:creationId xmlns:a16="http://schemas.microsoft.com/office/drawing/2014/main" id="{2AFDFA79-CB54-47E9-8372-E7C9D05F480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251962" y="394392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8784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CC2EEBA4-E4CD-E7C2-C6DF-89D1F7900412}"/>
              </a:ext>
            </a:extLst>
          </p:cNvPr>
          <p:cNvSpPr/>
          <p:nvPr/>
        </p:nvSpPr>
        <p:spPr>
          <a:xfrm>
            <a:off x="147358" y="3429001"/>
            <a:ext cx="9582796" cy="3193462"/>
          </a:xfrm>
          <a:prstGeom prst="roundRect">
            <a:avLst>
              <a:gd name="adj" fmla="val 3213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130810E-7C8F-1716-0337-652BF3CB9626}"/>
              </a:ext>
            </a:extLst>
          </p:cNvPr>
          <p:cNvSpPr/>
          <p:nvPr/>
        </p:nvSpPr>
        <p:spPr>
          <a:xfrm>
            <a:off x="144000" y="144000"/>
            <a:ext cx="247546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Uhrzeit</a:t>
            </a:r>
          </a:p>
        </p:txBody>
      </p:sp>
      <p:pic>
        <p:nvPicPr>
          <p:cNvPr id="7" name="Audio Recording 16.01.2023, 13:08:19">
            <a:hlinkClick r:id="" action="ppaction://media"/>
            <a:extLst>
              <a:ext uri="{FF2B5EF4-FFF2-40B4-BE49-F238E27FC236}">
                <a16:creationId xmlns:a16="http://schemas.microsoft.com/office/drawing/2014/main" id="{7072028B-5F3C-BF0D-96D7-4759DE698B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995357" y="188234"/>
            <a:ext cx="468000" cy="468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65B53C7-54EE-2442-07F1-9B08E29060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4568" y="1152000"/>
            <a:ext cx="2160000" cy="2160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AC3BE39-DA7C-C247-C49F-CE9851B3DB60}"/>
              </a:ext>
            </a:extLst>
          </p:cNvPr>
          <p:cNvSpPr txBox="1"/>
          <p:nvPr/>
        </p:nvSpPr>
        <p:spPr>
          <a:xfrm>
            <a:off x="240273" y="4281402"/>
            <a:ext cx="2348591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lvl="0" algn="ctr"/>
            <a:r>
              <a:rPr lang="de-DE" altLang="de-DE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Es ist 12 Uhr.</a:t>
            </a:r>
          </a:p>
          <a:p>
            <a:pPr lvl="0" algn="ctr"/>
            <a:endParaRPr lang="de-DE" altLang="de-DE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7" name="Audio Recording 16.01.2023, 13:09:12">
            <a:hlinkClick r:id="" action="ppaction://media"/>
            <a:extLst>
              <a:ext uri="{FF2B5EF4-FFF2-40B4-BE49-F238E27FC236}">
                <a16:creationId xmlns:a16="http://schemas.microsoft.com/office/drawing/2014/main" id="{A070FD74-5299-08D9-5E6E-6194E45B644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80568" y="3768666"/>
            <a:ext cx="468000" cy="468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79D7DC8B-D0B3-FE8D-B2B7-DE77F615991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48768" y="1152000"/>
            <a:ext cx="2160000" cy="216662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B4615D8-6E25-9A4E-D41C-1BBBEADA3E64}"/>
              </a:ext>
            </a:extLst>
          </p:cNvPr>
          <p:cNvSpPr txBox="1"/>
          <p:nvPr/>
        </p:nvSpPr>
        <p:spPr>
          <a:xfrm>
            <a:off x="2677617" y="4281402"/>
            <a:ext cx="2397282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lvl="0" algn="ctr"/>
            <a:r>
              <a:rPr lang="de-DE" altLang="de-DE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Es ist viertel </a:t>
            </a:r>
          </a:p>
          <a:p>
            <a:pPr lvl="0" algn="ctr"/>
            <a:r>
              <a:rPr lang="de-DE" altLang="de-DE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nach 12.</a:t>
            </a:r>
            <a:endParaRPr lang="de-DE" altLang="de-DE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8" name="Audio Recording 16.01.2023, 13:09:23">
            <a:hlinkClick r:id="" action="ppaction://media"/>
            <a:extLst>
              <a:ext uri="{FF2B5EF4-FFF2-40B4-BE49-F238E27FC236}">
                <a16:creationId xmlns:a16="http://schemas.microsoft.com/office/drawing/2014/main" id="{D14D8C25-B8B5-2A60-145E-789AB0642DA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642258" y="3768666"/>
            <a:ext cx="468000" cy="468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7B1A78E8-E3B5-CC5A-05A9-EA22A322820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62968" y="1152000"/>
            <a:ext cx="2160000" cy="216662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D0BBAD4-1556-8141-A698-5E6E2608583A}"/>
              </a:ext>
            </a:extLst>
          </p:cNvPr>
          <p:cNvSpPr txBox="1"/>
          <p:nvPr/>
        </p:nvSpPr>
        <p:spPr>
          <a:xfrm>
            <a:off x="5185420" y="4297683"/>
            <a:ext cx="2380083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dirty="0">
                <a:solidFill>
                  <a:prstClr val="black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Es ist halb 1.</a:t>
            </a:r>
          </a:p>
          <a:p>
            <a:pPr lvl="0" algn="ctr"/>
            <a:endParaRPr lang="de-DE" altLang="de-DE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9" name="Audio Recording 16.01.2023, 13:09:31">
            <a:hlinkClick r:id="" action="ppaction://media"/>
            <a:extLst>
              <a:ext uri="{FF2B5EF4-FFF2-40B4-BE49-F238E27FC236}">
                <a16:creationId xmlns:a16="http://schemas.microsoft.com/office/drawing/2014/main" id="{FDD23D46-E4EE-6FC2-FB01-FAC5F19185D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141461" y="3768666"/>
            <a:ext cx="468000" cy="468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39A0ED7-F826-BFF8-2005-DD8F526D101A}"/>
              </a:ext>
            </a:extLst>
          </p:cNvPr>
          <p:cNvSpPr txBox="1"/>
          <p:nvPr/>
        </p:nvSpPr>
        <p:spPr>
          <a:xfrm>
            <a:off x="7688570" y="4297683"/>
            <a:ext cx="1937196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Es ist viertel </a:t>
            </a:r>
          </a:p>
          <a:p>
            <a:pPr lvl="0" algn="ctr"/>
            <a:r>
              <a:rPr lang="de-DE" altLang="de-DE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vor 1.</a:t>
            </a:r>
            <a:endParaRPr lang="de-DE" altLang="de-DE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1" name="Audio Recording 16.01.2023, 13:09:41">
            <a:hlinkClick r:id="" action="ppaction://media"/>
            <a:extLst>
              <a:ext uri="{FF2B5EF4-FFF2-40B4-BE49-F238E27FC236}">
                <a16:creationId xmlns:a16="http://schemas.microsoft.com/office/drawing/2014/main" id="{EF5376C3-91C4-5049-ABE8-1566EE49D64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423168" y="3768666"/>
            <a:ext cx="468000" cy="4680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201A7BDC-D4EB-850D-6F39-0CA9E9F86A9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77168" y="1152000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3700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7FDE9A30-8CA8-69E1-B3E6-E1BF82ED4EF7}"/>
              </a:ext>
            </a:extLst>
          </p:cNvPr>
          <p:cNvSpPr/>
          <p:nvPr/>
        </p:nvSpPr>
        <p:spPr>
          <a:xfrm>
            <a:off x="2060448" y="4348415"/>
            <a:ext cx="5705856" cy="2015315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33350AC-071E-2346-037A-2FCCB0A332A7}"/>
              </a:ext>
            </a:extLst>
          </p:cNvPr>
          <p:cNvSpPr txBox="1"/>
          <p:nvPr/>
        </p:nvSpPr>
        <p:spPr>
          <a:xfrm>
            <a:off x="2473888" y="5120219"/>
            <a:ext cx="4063948" cy="488454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sz="24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Es ist 12 Uhr.</a:t>
            </a:r>
            <a:endParaRPr lang="de-DE" altLang="de-DE" sz="2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E3EE1A7-C281-2085-FC3C-BD9DC78D2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000" y="642208"/>
            <a:ext cx="3420000" cy="3420000"/>
          </a:xfrm>
          <a:prstGeom prst="rect">
            <a:avLst/>
          </a:prstGeom>
        </p:spPr>
      </p:pic>
      <p:pic>
        <p:nvPicPr>
          <p:cNvPr id="7" name="Audio Recording 16.01.2023, 13:09:12">
            <a:hlinkClick r:id="" action="ppaction://media"/>
            <a:extLst>
              <a:ext uri="{FF2B5EF4-FFF2-40B4-BE49-F238E27FC236}">
                <a16:creationId xmlns:a16="http://schemas.microsoft.com/office/drawing/2014/main" id="{8F8AD15A-2C98-6096-7879-080E45B047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17276" y="514067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7178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744C3DF2-72EF-D6B5-C8C8-6FE600C50406}"/>
              </a:ext>
            </a:extLst>
          </p:cNvPr>
          <p:cNvSpPr/>
          <p:nvPr/>
        </p:nvSpPr>
        <p:spPr>
          <a:xfrm>
            <a:off x="2060448" y="4348415"/>
            <a:ext cx="5705856" cy="2015315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CBC9409-E055-8391-1551-A3CC57A210EE}"/>
              </a:ext>
            </a:extLst>
          </p:cNvPr>
          <p:cNvSpPr txBox="1"/>
          <p:nvPr/>
        </p:nvSpPr>
        <p:spPr>
          <a:xfrm>
            <a:off x="2658325" y="5111845"/>
            <a:ext cx="4064399" cy="488454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sz="24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Es ist viertel nach 12.</a:t>
            </a:r>
            <a:endParaRPr lang="de-DE" altLang="de-DE" sz="2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999C98F-E98A-6484-E814-D22D30EDE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000" y="640800"/>
            <a:ext cx="3409200" cy="3419657"/>
          </a:xfrm>
          <a:prstGeom prst="rect">
            <a:avLst/>
          </a:prstGeom>
        </p:spPr>
      </p:pic>
      <p:pic>
        <p:nvPicPr>
          <p:cNvPr id="7" name="Audio Recording 16.01.2023, 13:09:23">
            <a:hlinkClick r:id="" action="ppaction://media"/>
            <a:extLst>
              <a:ext uri="{FF2B5EF4-FFF2-40B4-BE49-F238E27FC236}">
                <a16:creationId xmlns:a16="http://schemas.microsoft.com/office/drawing/2014/main" id="{3FA39D31-1AAB-BDF5-8E5F-945D02558C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25505" y="513229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5098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334126C5-1174-A10A-30F7-F11F9025483D}"/>
              </a:ext>
            </a:extLst>
          </p:cNvPr>
          <p:cNvSpPr/>
          <p:nvPr/>
        </p:nvSpPr>
        <p:spPr>
          <a:xfrm>
            <a:off x="1981425" y="4348415"/>
            <a:ext cx="5762752" cy="2015315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0C1C976-2434-43E9-4BC2-9019AD2FCA6E}"/>
              </a:ext>
            </a:extLst>
          </p:cNvPr>
          <p:cNvSpPr txBox="1"/>
          <p:nvPr/>
        </p:nvSpPr>
        <p:spPr>
          <a:xfrm>
            <a:off x="2218360" y="5071936"/>
            <a:ext cx="4868669" cy="488454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sz="24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Es ist halb 1.</a:t>
            </a:r>
            <a:endParaRPr lang="de-DE" altLang="de-DE" sz="2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4" name="Audio Recording 16.01.2023, 13:09:31">
            <a:hlinkClick r:id="" action="ppaction://media"/>
            <a:extLst>
              <a:ext uri="{FF2B5EF4-FFF2-40B4-BE49-F238E27FC236}">
                <a16:creationId xmlns:a16="http://schemas.microsoft.com/office/drawing/2014/main" id="{3BABA63E-2D06-2E08-DD95-C39AE8DECC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17325" y="5092390"/>
            <a:ext cx="468000" cy="468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738ECD8-4CBC-A82B-305B-53675D7D24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0000" y="640800"/>
            <a:ext cx="3409541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7414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0411F144-AC7A-2492-1EC1-334BC06300C2}"/>
              </a:ext>
            </a:extLst>
          </p:cNvPr>
          <p:cNvSpPr/>
          <p:nvPr/>
        </p:nvSpPr>
        <p:spPr>
          <a:xfrm>
            <a:off x="2060448" y="4348415"/>
            <a:ext cx="5705856" cy="2015315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B43409-E905-D22B-21E5-EC749B6CD12E}"/>
              </a:ext>
            </a:extLst>
          </p:cNvPr>
          <p:cNvSpPr txBox="1"/>
          <p:nvPr/>
        </p:nvSpPr>
        <p:spPr>
          <a:xfrm>
            <a:off x="2473889" y="5123940"/>
            <a:ext cx="4064399" cy="488454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de-DE" altLang="de-DE" sz="2400" dirty="0">
                <a:solidFill>
                  <a:prstClr val="black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Es ist viertel vor 1.</a:t>
            </a:r>
            <a:endParaRPr lang="de-DE" altLang="de-DE" sz="2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6" name="Audio Recording 16.01.2023, 13:09:41">
            <a:hlinkClick r:id="" action="ppaction://media"/>
            <a:extLst>
              <a:ext uri="{FF2B5EF4-FFF2-40B4-BE49-F238E27FC236}">
                <a16:creationId xmlns:a16="http://schemas.microsoft.com/office/drawing/2014/main" id="{91B2F283-E791-E198-31F0-A0E45331D9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80593" y="5123940"/>
            <a:ext cx="468000" cy="46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DD9A890-F634-C024-2059-F17803A0F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0000" y="640800"/>
            <a:ext cx="342000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305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D65D77D0-34D2-5488-5A2B-80B0466D3A5B}"/>
              </a:ext>
            </a:extLst>
          </p:cNvPr>
          <p:cNvSpPr/>
          <p:nvPr/>
        </p:nvSpPr>
        <p:spPr>
          <a:xfrm>
            <a:off x="2962656" y="1235880"/>
            <a:ext cx="3683495" cy="1403884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B55A9690-6175-19D0-1347-411C48C1DBF4}"/>
              </a:ext>
            </a:extLst>
          </p:cNvPr>
          <p:cNvSpPr/>
          <p:nvPr/>
        </p:nvSpPr>
        <p:spPr>
          <a:xfrm>
            <a:off x="136404" y="4713082"/>
            <a:ext cx="7339434" cy="1557966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41BFF9C4-D5D6-4C68-934B-2ED5B89F32C9}"/>
              </a:ext>
            </a:extLst>
          </p:cNvPr>
          <p:cNvSpPr/>
          <p:nvPr/>
        </p:nvSpPr>
        <p:spPr>
          <a:xfrm>
            <a:off x="111211" y="2945474"/>
            <a:ext cx="9665149" cy="1621097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2B617DA-A35A-F1A2-DF44-F67ED7337480}"/>
              </a:ext>
            </a:extLst>
          </p:cNvPr>
          <p:cNvSpPr/>
          <p:nvPr/>
        </p:nvSpPr>
        <p:spPr>
          <a:xfrm>
            <a:off x="269705" y="25635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Wochentage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9F75E53-E493-5347-39A1-DAEA5B4D5D66}"/>
              </a:ext>
            </a:extLst>
          </p:cNvPr>
          <p:cNvSpPr txBox="1"/>
          <p:nvPr/>
        </p:nvSpPr>
        <p:spPr>
          <a:xfrm>
            <a:off x="289973" y="3420870"/>
            <a:ext cx="1738264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Montag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C0AE422-955A-9F51-6C50-27A21B2A1ABD}"/>
              </a:ext>
            </a:extLst>
          </p:cNvPr>
          <p:cNvSpPr txBox="1"/>
          <p:nvPr/>
        </p:nvSpPr>
        <p:spPr>
          <a:xfrm>
            <a:off x="2693001" y="3420870"/>
            <a:ext cx="1738264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Dienstag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F7C3F32-60B0-DE4B-E93B-7865A130C959}"/>
              </a:ext>
            </a:extLst>
          </p:cNvPr>
          <p:cNvSpPr txBox="1"/>
          <p:nvPr/>
        </p:nvSpPr>
        <p:spPr>
          <a:xfrm>
            <a:off x="5021887" y="3420870"/>
            <a:ext cx="1738264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Mittwoch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0AC1E94-8C71-C579-7812-055586B6821B}"/>
              </a:ext>
            </a:extLst>
          </p:cNvPr>
          <p:cNvSpPr txBox="1"/>
          <p:nvPr/>
        </p:nvSpPr>
        <p:spPr>
          <a:xfrm>
            <a:off x="7367497" y="3420870"/>
            <a:ext cx="1738264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Donnerstag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313D5B4-472F-A2CA-B11A-120C1B08323C}"/>
              </a:ext>
            </a:extLst>
          </p:cNvPr>
          <p:cNvSpPr txBox="1"/>
          <p:nvPr/>
        </p:nvSpPr>
        <p:spPr>
          <a:xfrm>
            <a:off x="289973" y="5128510"/>
            <a:ext cx="1738264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Freitag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EA73117-E7DC-16E4-E35B-E882821B575E}"/>
              </a:ext>
            </a:extLst>
          </p:cNvPr>
          <p:cNvSpPr txBox="1"/>
          <p:nvPr/>
        </p:nvSpPr>
        <p:spPr>
          <a:xfrm>
            <a:off x="3138617" y="1682567"/>
            <a:ext cx="2792178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Eine Woche hat 7 Tage. 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9386306-7F73-1379-A42F-A78E77892F5D}"/>
              </a:ext>
            </a:extLst>
          </p:cNvPr>
          <p:cNvSpPr txBox="1"/>
          <p:nvPr/>
        </p:nvSpPr>
        <p:spPr>
          <a:xfrm>
            <a:off x="2679445" y="5128306"/>
            <a:ext cx="177369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Samstag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8AE42D8-3E1E-C364-C813-AB3F8CFF7331}"/>
              </a:ext>
            </a:extLst>
          </p:cNvPr>
          <p:cNvSpPr txBox="1"/>
          <p:nvPr/>
        </p:nvSpPr>
        <p:spPr>
          <a:xfrm>
            <a:off x="5040212" y="5128306"/>
            <a:ext cx="1788306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Sonntag</a:t>
            </a:r>
          </a:p>
        </p:txBody>
      </p:sp>
      <p:pic>
        <p:nvPicPr>
          <p:cNvPr id="26" name="Audio Recording 16.01.2023, 13:11:11">
            <a:hlinkClick r:id="" action="ppaction://media"/>
            <a:extLst>
              <a:ext uri="{FF2B5EF4-FFF2-40B4-BE49-F238E27FC236}">
                <a16:creationId xmlns:a16="http://schemas.microsoft.com/office/drawing/2014/main" id="{F90F3D94-A997-E809-C377-141D489340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781824" y="296330"/>
            <a:ext cx="468000" cy="468000"/>
          </a:xfrm>
          <a:prstGeom prst="rect">
            <a:avLst/>
          </a:prstGeom>
        </p:spPr>
      </p:pic>
      <p:pic>
        <p:nvPicPr>
          <p:cNvPr id="27" name="Audio Recording 16.01.2023, 13:11:22">
            <a:hlinkClick r:id="" action="ppaction://media"/>
            <a:extLst>
              <a:ext uri="{FF2B5EF4-FFF2-40B4-BE49-F238E27FC236}">
                <a16:creationId xmlns:a16="http://schemas.microsoft.com/office/drawing/2014/main" id="{815846AA-4135-DD7F-54DD-4D6F4F00F6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030242" y="1635852"/>
            <a:ext cx="468000" cy="468000"/>
          </a:xfrm>
          <a:prstGeom prst="rect">
            <a:avLst/>
          </a:prstGeom>
        </p:spPr>
      </p:pic>
      <p:pic>
        <p:nvPicPr>
          <p:cNvPr id="28" name="Audio Recording 16.01.2023, 13:11:29">
            <a:hlinkClick r:id="" action="ppaction://media"/>
            <a:extLst>
              <a:ext uri="{FF2B5EF4-FFF2-40B4-BE49-F238E27FC236}">
                <a16:creationId xmlns:a16="http://schemas.microsoft.com/office/drawing/2014/main" id="{64866D8D-0204-3E46-2745-E03895C21D4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083110" y="3371425"/>
            <a:ext cx="468000" cy="468000"/>
          </a:xfrm>
          <a:prstGeom prst="rect">
            <a:avLst/>
          </a:prstGeom>
        </p:spPr>
      </p:pic>
      <p:pic>
        <p:nvPicPr>
          <p:cNvPr id="29" name="Audio Recording 16.01.2023, 13:11:35">
            <a:hlinkClick r:id="" action="ppaction://media"/>
            <a:extLst>
              <a:ext uri="{FF2B5EF4-FFF2-40B4-BE49-F238E27FC236}">
                <a16:creationId xmlns:a16="http://schemas.microsoft.com/office/drawing/2014/main" id="{0114FB7F-DD07-5C6B-1A14-E71C1B08470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449476" y="3364842"/>
            <a:ext cx="468000" cy="468000"/>
          </a:xfrm>
          <a:prstGeom prst="rect">
            <a:avLst/>
          </a:prstGeom>
        </p:spPr>
      </p:pic>
      <p:pic>
        <p:nvPicPr>
          <p:cNvPr id="30" name="Audio Recording 16.01.2023, 13:11:40">
            <a:hlinkClick r:id="" action="ppaction://media"/>
            <a:extLst>
              <a:ext uri="{FF2B5EF4-FFF2-40B4-BE49-F238E27FC236}">
                <a16:creationId xmlns:a16="http://schemas.microsoft.com/office/drawing/2014/main" id="{C2FD2BA2-B634-998B-077F-9766C1DCE04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805114" y="3364842"/>
            <a:ext cx="468000" cy="468000"/>
          </a:xfrm>
          <a:prstGeom prst="rect">
            <a:avLst/>
          </a:prstGeom>
        </p:spPr>
      </p:pic>
      <p:pic>
        <p:nvPicPr>
          <p:cNvPr id="31" name="Audio Recording 16.01.2023, 13:11:46">
            <a:hlinkClick r:id="" action="ppaction://media"/>
            <a:extLst>
              <a:ext uri="{FF2B5EF4-FFF2-40B4-BE49-F238E27FC236}">
                <a16:creationId xmlns:a16="http://schemas.microsoft.com/office/drawing/2014/main" id="{504C4D9D-F0B8-EA5C-662F-FF7C9212DAF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192277" y="3364842"/>
            <a:ext cx="468000" cy="468000"/>
          </a:xfrm>
          <a:prstGeom prst="rect">
            <a:avLst/>
          </a:prstGeom>
        </p:spPr>
      </p:pic>
      <p:pic>
        <p:nvPicPr>
          <p:cNvPr id="32" name="Audio Recording 16.01.2023, 13:11:59">
            <a:hlinkClick r:id="" action="ppaction://media"/>
            <a:extLst>
              <a:ext uri="{FF2B5EF4-FFF2-40B4-BE49-F238E27FC236}">
                <a16:creationId xmlns:a16="http://schemas.microsoft.com/office/drawing/2014/main" id="{1A248258-50CB-1360-C4B0-B6F68CE1B4B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104989" y="5069852"/>
            <a:ext cx="468000" cy="468000"/>
          </a:xfrm>
          <a:prstGeom prst="rect">
            <a:avLst/>
          </a:prstGeom>
        </p:spPr>
      </p:pic>
      <p:pic>
        <p:nvPicPr>
          <p:cNvPr id="33" name="Audio Recording 16.01.2023, 13:12:06">
            <a:hlinkClick r:id="" action="ppaction://media"/>
            <a:extLst>
              <a:ext uri="{FF2B5EF4-FFF2-40B4-BE49-F238E27FC236}">
                <a16:creationId xmlns:a16="http://schemas.microsoft.com/office/drawing/2014/main" id="{8CA86C4D-7BFA-116B-1D50-A0AA7F3BC0E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506879" y="5069852"/>
            <a:ext cx="468000" cy="468000"/>
          </a:xfrm>
          <a:prstGeom prst="rect">
            <a:avLst/>
          </a:prstGeom>
        </p:spPr>
      </p:pic>
      <p:pic>
        <p:nvPicPr>
          <p:cNvPr id="34" name="Audio Recording 16.01.2023, 13:12:14">
            <a:hlinkClick r:id="" action="ppaction://media"/>
            <a:extLst>
              <a:ext uri="{FF2B5EF4-FFF2-40B4-BE49-F238E27FC236}">
                <a16:creationId xmlns:a16="http://schemas.microsoft.com/office/drawing/2014/main" id="{0E5A04DB-8E18-321F-0E7B-C90A414485B2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847355" y="506985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8803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134</Words>
  <Application>Microsoft Macintosh PowerPoint</Application>
  <PresentationFormat>A4-Papier (210 x 297 mm)</PresentationFormat>
  <Paragraphs>53</Paragraphs>
  <Slides>10</Slides>
  <Notes>0</Notes>
  <HiddenSlides>0</HiddenSlides>
  <MMClips>50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80</cp:revision>
  <cp:lastPrinted>2022-05-18T12:46:11Z</cp:lastPrinted>
  <dcterms:created xsi:type="dcterms:W3CDTF">2022-05-10T12:43:55Z</dcterms:created>
  <dcterms:modified xsi:type="dcterms:W3CDTF">2023-09-05T11:11:28Z</dcterms:modified>
</cp:coreProperties>
</file>