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8"/>
  </p:notesMasterIdLst>
  <p:sldIdLst>
    <p:sldId id="312" r:id="rId2"/>
    <p:sldId id="292" r:id="rId3"/>
    <p:sldId id="309" r:id="rId4"/>
    <p:sldId id="301" r:id="rId5"/>
    <p:sldId id="279" r:id="rId6"/>
    <p:sldId id="305" r:id="rId7"/>
    <p:sldId id="308" r:id="rId8"/>
    <p:sldId id="304" r:id="rId9"/>
    <p:sldId id="306" r:id="rId10"/>
    <p:sldId id="311" r:id="rId11"/>
    <p:sldId id="299" r:id="rId12"/>
    <p:sldId id="303" r:id="rId13"/>
    <p:sldId id="300" r:id="rId14"/>
    <p:sldId id="302" r:id="rId15"/>
    <p:sldId id="307" r:id="rId16"/>
    <p:sldId id="310" r:id="rId1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BB99"/>
    <a:srgbClr val="FFD579"/>
    <a:srgbClr val="D8E5E8"/>
    <a:srgbClr val="327A86"/>
    <a:srgbClr val="317A85"/>
    <a:srgbClr val="C00000"/>
    <a:srgbClr val="9D9D9D"/>
    <a:srgbClr val="000000"/>
    <a:srgbClr val="008B50"/>
    <a:srgbClr val="F1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825CEA-78C6-43D5-99D3-280B9CCD1889}" v="5" dt="2023-08-11T14:26:35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51"/>
    <p:restoredTop sz="95859"/>
  </p:normalViewPr>
  <p:slideViewPr>
    <p:cSldViewPr snapToGrid="0" snapToObjects="1">
      <p:cViewPr>
        <p:scale>
          <a:sx n="85" d="100"/>
          <a:sy n="85" d="100"/>
        </p:scale>
        <p:origin x="498" y="45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11.08.2023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B3404E-91DA-C8FF-15CA-4CE6F860BC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318" y="166125"/>
            <a:ext cx="568774" cy="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11.08.2023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2.png"/><Relationship Id="rId3" Type="http://schemas.microsoft.com/office/2007/relationships/media" Target="../media/media2.m4a"/><Relationship Id="rId21" Type="http://schemas.openxmlformats.org/officeDocument/2006/relationships/image" Target="../media/image5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9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4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8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7.png"/><Relationship Id="rId10" Type="http://schemas.openxmlformats.org/officeDocument/2006/relationships/audio" Target="../media/media5.m4a"/><Relationship Id="rId19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microsoft.com/office/2007/relationships/media" Target="../media/media14.m4a"/><Relationship Id="rId18" Type="http://schemas.openxmlformats.org/officeDocument/2006/relationships/image" Target="../media/image2.png"/><Relationship Id="rId26" Type="http://schemas.openxmlformats.org/officeDocument/2006/relationships/image" Target="../media/image17.png"/><Relationship Id="rId3" Type="http://schemas.microsoft.com/office/2007/relationships/media" Target="../media/media10.m4a"/><Relationship Id="rId21" Type="http://schemas.openxmlformats.org/officeDocument/2006/relationships/image" Target="../media/image12.png"/><Relationship Id="rId7" Type="http://schemas.microsoft.com/office/2007/relationships/media" Target="../media/media12.m4a"/><Relationship Id="rId12" Type="http://schemas.openxmlformats.org/officeDocument/2006/relationships/audio" Target="../media/media13.m4a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6.png"/><Relationship Id="rId2" Type="http://schemas.openxmlformats.org/officeDocument/2006/relationships/audio" Target="../media/media9.m4a"/><Relationship Id="rId16" Type="http://schemas.openxmlformats.org/officeDocument/2006/relationships/audio" Target="../media/media15.m4a"/><Relationship Id="rId20" Type="http://schemas.openxmlformats.org/officeDocument/2006/relationships/image" Target="../media/image11.pn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3.m4a"/><Relationship Id="rId24" Type="http://schemas.openxmlformats.org/officeDocument/2006/relationships/image" Target="../media/image15.png"/><Relationship Id="rId5" Type="http://schemas.microsoft.com/office/2007/relationships/media" Target="../media/media11.m4a"/><Relationship Id="rId15" Type="http://schemas.microsoft.com/office/2007/relationships/media" Target="../media/media15.m4a"/><Relationship Id="rId23" Type="http://schemas.openxmlformats.org/officeDocument/2006/relationships/image" Target="../media/image14.png"/><Relationship Id="rId28" Type="http://schemas.openxmlformats.org/officeDocument/2006/relationships/image" Target="../media/image19.png"/><Relationship Id="rId10" Type="http://schemas.openxmlformats.org/officeDocument/2006/relationships/audio" Target="../media/media1.m4a"/><Relationship Id="rId19" Type="http://schemas.openxmlformats.org/officeDocument/2006/relationships/image" Target="../media/image10.png"/><Relationship Id="rId4" Type="http://schemas.openxmlformats.org/officeDocument/2006/relationships/audio" Target="../media/media10.m4a"/><Relationship Id="rId9" Type="http://schemas.microsoft.com/office/2007/relationships/media" Target="../media/media1.m4a"/><Relationship Id="rId14" Type="http://schemas.openxmlformats.org/officeDocument/2006/relationships/audio" Target="../media/media14.m4a"/><Relationship Id="rId22" Type="http://schemas.openxmlformats.org/officeDocument/2006/relationships/image" Target="../media/image13.emf"/><Relationship Id="rId27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EC014596-B49B-2511-669E-D2036F07FDE6}"/>
              </a:ext>
            </a:extLst>
          </p:cNvPr>
          <p:cNvSpPr/>
          <p:nvPr/>
        </p:nvSpPr>
        <p:spPr>
          <a:xfrm>
            <a:off x="5121203" y="2585985"/>
            <a:ext cx="2138414" cy="1332000"/>
          </a:xfrm>
          <a:prstGeom prst="roundRect">
            <a:avLst>
              <a:gd name="adj" fmla="val 413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A1523359-D634-C14A-EB40-EAC1F9F87697}"/>
              </a:ext>
            </a:extLst>
          </p:cNvPr>
          <p:cNvSpPr/>
          <p:nvPr/>
        </p:nvSpPr>
        <p:spPr>
          <a:xfrm>
            <a:off x="7373620" y="2588896"/>
            <a:ext cx="2232000" cy="1332000"/>
          </a:xfrm>
          <a:prstGeom prst="roundRect">
            <a:avLst>
              <a:gd name="adj" fmla="val 413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143ECBE1-BA0B-1B6D-6B6A-C88BBE181739}"/>
              </a:ext>
            </a:extLst>
          </p:cNvPr>
          <p:cNvSpPr/>
          <p:nvPr/>
        </p:nvSpPr>
        <p:spPr>
          <a:xfrm>
            <a:off x="2775200" y="2588896"/>
            <a:ext cx="2232000" cy="1332000"/>
          </a:xfrm>
          <a:prstGeom prst="roundRect">
            <a:avLst>
              <a:gd name="adj" fmla="val 413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0" name="Abgerundetes Rechteck 29">
            <a:extLst>
              <a:ext uri="{FF2B5EF4-FFF2-40B4-BE49-F238E27FC236}">
                <a16:creationId xmlns:a16="http://schemas.microsoft.com/office/drawing/2014/main" id="{1916A77A-CB22-D673-E208-1B0AA5532F2B}"/>
              </a:ext>
            </a:extLst>
          </p:cNvPr>
          <p:cNvSpPr/>
          <p:nvPr/>
        </p:nvSpPr>
        <p:spPr>
          <a:xfrm>
            <a:off x="300382" y="2588896"/>
            <a:ext cx="2345406" cy="1332000"/>
          </a:xfrm>
          <a:prstGeom prst="roundRect">
            <a:avLst>
              <a:gd name="adj" fmla="val 413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4E5CBE58-9262-2D07-1627-22A668FCB357}"/>
              </a:ext>
            </a:extLst>
          </p:cNvPr>
          <p:cNvSpPr/>
          <p:nvPr/>
        </p:nvSpPr>
        <p:spPr>
          <a:xfrm>
            <a:off x="300382" y="5231683"/>
            <a:ext cx="2988000" cy="1332000"/>
          </a:xfrm>
          <a:prstGeom prst="roundRect">
            <a:avLst>
              <a:gd name="adj" fmla="val 4429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9590CBA4-B28F-A3DA-F1BC-68683AA8E5BF}"/>
              </a:ext>
            </a:extLst>
          </p:cNvPr>
          <p:cNvSpPr/>
          <p:nvPr/>
        </p:nvSpPr>
        <p:spPr>
          <a:xfrm>
            <a:off x="3619992" y="5232154"/>
            <a:ext cx="2781780" cy="1332000"/>
          </a:xfrm>
          <a:prstGeom prst="roundRect">
            <a:avLst>
              <a:gd name="adj" fmla="val 4939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9" name="Abgerundetes Rechteck 28">
            <a:extLst>
              <a:ext uri="{FF2B5EF4-FFF2-40B4-BE49-F238E27FC236}">
                <a16:creationId xmlns:a16="http://schemas.microsoft.com/office/drawing/2014/main" id="{523BAFF6-D3F3-A99F-3BBE-898AF1E62055}"/>
              </a:ext>
            </a:extLst>
          </p:cNvPr>
          <p:cNvSpPr/>
          <p:nvPr/>
        </p:nvSpPr>
        <p:spPr>
          <a:xfrm>
            <a:off x="6795930" y="5237770"/>
            <a:ext cx="2313780" cy="1325913"/>
          </a:xfrm>
          <a:prstGeom prst="roundRect">
            <a:avLst>
              <a:gd name="adj" fmla="val 431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6E2374F-10A9-A91D-621E-CB6468A4B32D}"/>
              </a:ext>
            </a:extLst>
          </p:cNvPr>
          <p:cNvSpPr/>
          <p:nvPr/>
        </p:nvSpPr>
        <p:spPr>
          <a:xfrm>
            <a:off x="143999" y="144000"/>
            <a:ext cx="353153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Unterrichtsmaterialien</a:t>
            </a:r>
          </a:p>
        </p:txBody>
      </p:sp>
      <p:pic>
        <p:nvPicPr>
          <p:cNvPr id="37" name="Audio Recording 28.06.2023, 08:41:33">
            <a:hlinkClick r:id="" action="ppaction://media"/>
            <a:extLst>
              <a:ext uri="{FF2B5EF4-FFF2-40B4-BE49-F238E27FC236}">
                <a16:creationId xmlns:a16="http://schemas.microsoft.com/office/drawing/2014/main" id="{8852C8D4-959F-62B5-2404-91206FD8BB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66607" y="206897"/>
            <a:ext cx="468000" cy="468000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10EF7C38-EFF0-61FC-B569-F2940DC3E435}"/>
              </a:ext>
            </a:extLst>
          </p:cNvPr>
          <p:cNvSpPr txBox="1"/>
          <p:nvPr/>
        </p:nvSpPr>
        <p:spPr>
          <a:xfrm>
            <a:off x="397972" y="2999064"/>
            <a:ext cx="1738032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die Schultasche</a:t>
            </a:r>
            <a:endParaRPr lang="de-DE" dirty="0">
              <a:latin typeface="Comic Sans MS" panose="030F0902030302020204" pitchFamily="66" charset="0"/>
            </a:endParaRPr>
          </a:p>
        </p:txBody>
      </p:sp>
      <p:pic>
        <p:nvPicPr>
          <p:cNvPr id="39" name="Audio Recording 08.11.2022, 16:20:44">
            <a:hlinkClick r:id="" action="ppaction://media"/>
            <a:extLst>
              <a:ext uri="{FF2B5EF4-FFF2-40B4-BE49-F238E27FC236}">
                <a16:creationId xmlns:a16="http://schemas.microsoft.com/office/drawing/2014/main" id="{6C62CF1D-DB2B-9381-7C0A-69CE631A5AD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36004" y="2972905"/>
            <a:ext cx="468000" cy="4680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45FEE05C-5E4F-AA31-B2C8-781F37FB5E3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3926" y="1247717"/>
            <a:ext cx="911178" cy="1171883"/>
          </a:xfrm>
          <a:prstGeom prst="rect">
            <a:avLst/>
          </a:prstGeom>
        </p:spPr>
      </p:pic>
      <p:sp>
        <p:nvSpPr>
          <p:cNvPr id="43" name="Textfeld 42">
            <a:extLst>
              <a:ext uri="{FF2B5EF4-FFF2-40B4-BE49-F238E27FC236}">
                <a16:creationId xmlns:a16="http://schemas.microsoft.com/office/drawing/2014/main" id="{205BF149-5F2D-A7AD-1DE6-E7234DDE92CD}"/>
              </a:ext>
            </a:extLst>
          </p:cNvPr>
          <p:cNvSpPr txBox="1"/>
          <p:nvPr/>
        </p:nvSpPr>
        <p:spPr>
          <a:xfrm>
            <a:off x="2867197" y="2998443"/>
            <a:ext cx="1612889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das</a:t>
            </a:r>
            <a:r>
              <a:rPr lang="de-DE" sz="1600" dirty="0">
                <a:solidFill>
                  <a:srgbClr val="6FBECA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>
                <a:latin typeface="Comic Sans MS" panose="030F0902030302020204" pitchFamily="66" charset="0"/>
              </a:rPr>
              <a:t>Mäppchen</a:t>
            </a:r>
            <a:endParaRPr lang="de-DE" dirty="0">
              <a:latin typeface="Comic Sans MS" panose="030F0902030302020204" pitchFamily="66" charset="0"/>
            </a:endParaRPr>
          </a:p>
        </p:txBody>
      </p:sp>
      <p:pic>
        <p:nvPicPr>
          <p:cNvPr id="45" name="Audio Recording 28.11.2022, 15:25:48">
            <a:hlinkClick r:id="" action="ppaction://media"/>
            <a:extLst>
              <a:ext uri="{FF2B5EF4-FFF2-40B4-BE49-F238E27FC236}">
                <a16:creationId xmlns:a16="http://schemas.microsoft.com/office/drawing/2014/main" id="{F64D33CC-283D-F442-7EB5-DFC8D7617BC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88236" y="2972905"/>
            <a:ext cx="468000" cy="46800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BB5F51D4-95FE-E245-D614-F3829FAF904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34505" y="1426865"/>
            <a:ext cx="1337659" cy="987718"/>
          </a:xfrm>
          <a:prstGeom prst="rect">
            <a:avLst/>
          </a:prstGeom>
        </p:spPr>
      </p:pic>
      <p:sp>
        <p:nvSpPr>
          <p:cNvPr id="49" name="Textfeld 48">
            <a:extLst>
              <a:ext uri="{FF2B5EF4-FFF2-40B4-BE49-F238E27FC236}">
                <a16:creationId xmlns:a16="http://schemas.microsoft.com/office/drawing/2014/main" id="{C5C305C1-FAFE-A26A-0BE0-29454BEDE720}"/>
              </a:ext>
            </a:extLst>
          </p:cNvPr>
          <p:cNvSpPr txBox="1"/>
          <p:nvPr/>
        </p:nvSpPr>
        <p:spPr>
          <a:xfrm>
            <a:off x="5219656" y="2995532"/>
            <a:ext cx="1509512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</a:t>
            </a:r>
            <a:r>
              <a:rPr lang="de-DE" sz="1600" dirty="0">
                <a:solidFill>
                  <a:srgbClr val="6FBECA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>
                <a:latin typeface="Comic Sans MS" panose="030F0902030302020204" pitchFamily="66" charset="0"/>
              </a:rPr>
              <a:t>Stift</a:t>
            </a:r>
            <a:endParaRPr lang="de-DE" dirty="0">
              <a:latin typeface="Comic Sans MS" panose="030F0902030302020204" pitchFamily="66" charset="0"/>
            </a:endParaRPr>
          </a:p>
        </p:txBody>
      </p:sp>
      <p:pic>
        <p:nvPicPr>
          <p:cNvPr id="51" name="Audio Recording 08.11.2022, 16:17:51">
            <a:hlinkClick r:id="" action="ppaction://media"/>
            <a:extLst>
              <a:ext uri="{FF2B5EF4-FFF2-40B4-BE49-F238E27FC236}">
                <a16:creationId xmlns:a16="http://schemas.microsoft.com/office/drawing/2014/main" id="{82EE1F29-48C0-A168-3B94-30EAB60928A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76196" y="2969994"/>
            <a:ext cx="468000" cy="4680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9AE7CB87-C056-45E8-F20D-A08F74BDF69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7456026">
            <a:off x="6061935" y="1350314"/>
            <a:ext cx="183941" cy="1211847"/>
          </a:xfrm>
          <a:prstGeom prst="rect">
            <a:avLst/>
          </a:prstGeom>
        </p:spPr>
      </p:pic>
      <p:sp>
        <p:nvSpPr>
          <p:cNvPr id="55" name="Textfeld 54">
            <a:extLst>
              <a:ext uri="{FF2B5EF4-FFF2-40B4-BE49-F238E27FC236}">
                <a16:creationId xmlns:a16="http://schemas.microsoft.com/office/drawing/2014/main" id="{DBAE41AE-E9A0-1D00-EDCF-F6D9CD59810A}"/>
              </a:ext>
            </a:extLst>
          </p:cNvPr>
          <p:cNvSpPr txBox="1"/>
          <p:nvPr/>
        </p:nvSpPr>
        <p:spPr>
          <a:xfrm>
            <a:off x="7483350" y="3001172"/>
            <a:ext cx="1633799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das Lineal</a:t>
            </a:r>
            <a:endParaRPr lang="de-DE" dirty="0">
              <a:latin typeface="Comic Sans MS" panose="030F0902030302020204" pitchFamily="66" charset="0"/>
            </a:endParaRPr>
          </a:p>
        </p:txBody>
      </p:sp>
      <p:pic>
        <p:nvPicPr>
          <p:cNvPr id="57" name="Audio Recording 08.11.2022, 16:19:45">
            <a:hlinkClick r:id="" action="ppaction://media"/>
            <a:extLst>
              <a:ext uri="{FF2B5EF4-FFF2-40B4-BE49-F238E27FC236}">
                <a16:creationId xmlns:a16="http://schemas.microsoft.com/office/drawing/2014/main" id="{493ADE08-A230-28F3-4EBB-DF6363D91A6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17149" y="2972905"/>
            <a:ext cx="468000" cy="468000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95DFDD5E-6F7E-55A9-47E8-2EADDEAAB8B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75911" y="1833658"/>
            <a:ext cx="1787617" cy="284231"/>
          </a:xfrm>
          <a:prstGeom prst="rect">
            <a:avLst/>
          </a:prstGeom>
        </p:spPr>
      </p:pic>
      <p:pic>
        <p:nvPicPr>
          <p:cNvPr id="60" name="Audio Recording 08.11.2022, 16:20:54">
            <a:hlinkClick r:id="" action="ppaction://media"/>
            <a:extLst>
              <a:ext uri="{FF2B5EF4-FFF2-40B4-BE49-F238E27FC236}">
                <a16:creationId xmlns:a16="http://schemas.microsoft.com/office/drawing/2014/main" id="{EB3F6DBE-AF22-34CE-4348-B5B3A8AE067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28352" y="5630417"/>
            <a:ext cx="468000" cy="468000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829F4DCC-7435-AFE3-D99F-27BE8EE52BB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52143" y="4373366"/>
            <a:ext cx="713549" cy="573466"/>
          </a:xfrm>
          <a:prstGeom prst="rect">
            <a:avLst/>
          </a:prstGeom>
        </p:spPr>
      </p:pic>
      <p:sp>
        <p:nvSpPr>
          <p:cNvPr id="63" name="Textfeld 62">
            <a:extLst>
              <a:ext uri="{FF2B5EF4-FFF2-40B4-BE49-F238E27FC236}">
                <a16:creationId xmlns:a16="http://schemas.microsoft.com/office/drawing/2014/main" id="{A529FE16-C23F-896A-30E0-4CC899560550}"/>
              </a:ext>
            </a:extLst>
          </p:cNvPr>
          <p:cNvSpPr txBox="1"/>
          <p:nvPr/>
        </p:nvSpPr>
        <p:spPr>
          <a:xfrm>
            <a:off x="405772" y="5653729"/>
            <a:ext cx="2276860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Anspitzer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195" name="Textfeld 194">
            <a:extLst>
              <a:ext uri="{FF2B5EF4-FFF2-40B4-BE49-F238E27FC236}">
                <a16:creationId xmlns:a16="http://schemas.microsoft.com/office/drawing/2014/main" id="{B1926010-0F7B-E56A-CBCD-B9554821E14B}"/>
              </a:ext>
            </a:extLst>
          </p:cNvPr>
          <p:cNvSpPr txBox="1"/>
          <p:nvPr/>
        </p:nvSpPr>
        <p:spPr>
          <a:xfrm>
            <a:off x="3727599" y="5657842"/>
            <a:ext cx="2037600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das Radiergummi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197" name="Audio Recording 08.11.2022, 16:19:22">
            <a:hlinkClick r:id="" action="ppaction://media"/>
            <a:extLst>
              <a:ext uri="{FF2B5EF4-FFF2-40B4-BE49-F238E27FC236}">
                <a16:creationId xmlns:a16="http://schemas.microsoft.com/office/drawing/2014/main" id="{22BE5D3B-4397-5EDF-EF2F-95B30A40A78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44857" y="5647920"/>
            <a:ext cx="468000" cy="468000"/>
          </a:xfrm>
          <a:prstGeom prst="rect">
            <a:avLst/>
          </a:prstGeom>
        </p:spPr>
      </p:pic>
      <p:pic>
        <p:nvPicPr>
          <p:cNvPr id="198" name="Grafik 197">
            <a:extLst>
              <a:ext uri="{FF2B5EF4-FFF2-40B4-BE49-F238E27FC236}">
                <a16:creationId xmlns:a16="http://schemas.microsoft.com/office/drawing/2014/main" id="{1D118ED1-F925-C7F0-E028-E352DC7CE65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009209" y="4269523"/>
            <a:ext cx="1254994" cy="799837"/>
          </a:xfrm>
          <a:prstGeom prst="rect">
            <a:avLst/>
          </a:prstGeom>
        </p:spPr>
      </p:pic>
      <p:sp>
        <p:nvSpPr>
          <p:cNvPr id="201" name="Textfeld 200">
            <a:extLst>
              <a:ext uri="{FF2B5EF4-FFF2-40B4-BE49-F238E27FC236}">
                <a16:creationId xmlns:a16="http://schemas.microsoft.com/office/drawing/2014/main" id="{BD360097-85FE-3DAE-3CFE-CF2DB0DCB7F2}"/>
              </a:ext>
            </a:extLst>
          </p:cNvPr>
          <p:cNvSpPr txBox="1"/>
          <p:nvPr/>
        </p:nvSpPr>
        <p:spPr>
          <a:xfrm>
            <a:off x="6919821" y="5642238"/>
            <a:ext cx="1522381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die Schere 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203" name="Audio Recording 08.11.2022, 16:19:53">
            <a:hlinkClick r:id="" action="ppaction://media"/>
            <a:extLst>
              <a:ext uri="{FF2B5EF4-FFF2-40B4-BE49-F238E27FC236}">
                <a16:creationId xmlns:a16="http://schemas.microsoft.com/office/drawing/2014/main" id="{E1464B66-694C-2EFD-06ED-5BD211D6CC9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38242" y="5613101"/>
            <a:ext cx="468000" cy="468000"/>
          </a:xfrm>
          <a:prstGeom prst="rect">
            <a:avLst/>
          </a:prstGeom>
        </p:spPr>
      </p:pic>
      <p:pic>
        <p:nvPicPr>
          <p:cNvPr id="204" name="Grafik 203">
            <a:extLst>
              <a:ext uri="{FF2B5EF4-FFF2-40B4-BE49-F238E27FC236}">
                <a16:creationId xmlns:a16="http://schemas.microsoft.com/office/drawing/2014/main" id="{86971A8A-DC49-6313-0B24-C1E29F97609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587316" y="4294938"/>
            <a:ext cx="1122992" cy="81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8107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B809FE3E-34CE-64C3-AE8C-8A2DDE21C8C0}"/>
              </a:ext>
            </a:extLst>
          </p:cNvPr>
          <p:cNvSpPr/>
          <p:nvPr/>
        </p:nvSpPr>
        <p:spPr>
          <a:xfrm>
            <a:off x="4114795" y="2047278"/>
            <a:ext cx="5387257" cy="3445252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" name="Audio Recording 08.11.2022, 16:20:04">
            <a:hlinkClick r:id="" action="ppaction://media"/>
            <a:extLst>
              <a:ext uri="{FF2B5EF4-FFF2-40B4-BE49-F238E27FC236}">
                <a16:creationId xmlns:a16="http://schemas.microsoft.com/office/drawing/2014/main" id="{10A3F77B-E911-5D75-D1D2-73BA9AA5B7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82572" y="3437348"/>
            <a:ext cx="468000" cy="468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FCACEED-87EA-66E6-F4EA-88E8BFCE5232}"/>
              </a:ext>
            </a:extLst>
          </p:cNvPr>
          <p:cNvSpPr txBox="1"/>
          <p:nvPr/>
        </p:nvSpPr>
        <p:spPr>
          <a:xfrm>
            <a:off x="4323219" y="3234283"/>
            <a:ext cx="4449870" cy="9194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der Kleber</a:t>
            </a:r>
            <a:endParaRPr lang="de-DE" sz="5400" dirty="0">
              <a:latin typeface="Comic Sans MS" panose="030F0902030302020204" pitchFamily="66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5AF47A1-D1C6-DAB8-3AE3-D9AD257E84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5469" y="2178474"/>
            <a:ext cx="2020363" cy="344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864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8BB48426-A916-9BA2-224F-7DB95A04CDC4}"/>
              </a:ext>
            </a:extLst>
          </p:cNvPr>
          <p:cNvSpPr/>
          <p:nvPr/>
        </p:nvSpPr>
        <p:spPr>
          <a:xfrm>
            <a:off x="4114795" y="2047278"/>
            <a:ext cx="5387257" cy="3557876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C3645D5-A0B3-3E2E-3DA8-7A332CA1AF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30" b="4885"/>
          <a:stretch/>
        </p:blipFill>
        <p:spPr>
          <a:xfrm>
            <a:off x="722915" y="2304212"/>
            <a:ext cx="2662917" cy="3264995"/>
          </a:xfrm>
          <a:prstGeom prst="rect">
            <a:avLst/>
          </a:prstGeom>
        </p:spPr>
      </p:pic>
      <p:pic>
        <p:nvPicPr>
          <p:cNvPr id="2" name="Audio Recording 08.11.2022, 16:18:14">
            <a:hlinkClick r:id="" action="ppaction://media"/>
            <a:extLst>
              <a:ext uri="{FF2B5EF4-FFF2-40B4-BE49-F238E27FC236}">
                <a16:creationId xmlns:a16="http://schemas.microsoft.com/office/drawing/2014/main" id="{497D0F74-7FA5-C8DE-C64C-08DF27A36E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570" y="3522850"/>
            <a:ext cx="468000" cy="468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79A521A1-D568-38EF-A895-97674307BDE6}"/>
              </a:ext>
            </a:extLst>
          </p:cNvPr>
          <p:cNvSpPr txBox="1"/>
          <p:nvPr/>
        </p:nvSpPr>
        <p:spPr>
          <a:xfrm>
            <a:off x="4323219" y="3297150"/>
            <a:ext cx="4449870" cy="919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das Heft</a:t>
            </a:r>
            <a:endParaRPr lang="de-DE" sz="54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29705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ED164610-510E-D342-EE22-B221B91E9E83}"/>
              </a:ext>
            </a:extLst>
          </p:cNvPr>
          <p:cNvSpPr/>
          <p:nvPr/>
        </p:nvSpPr>
        <p:spPr>
          <a:xfrm>
            <a:off x="4114795" y="2047278"/>
            <a:ext cx="5387257" cy="3569752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2AF7248-C81B-16D6-0C78-A720BB72C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430" y="2618493"/>
            <a:ext cx="2401668" cy="2732366"/>
          </a:xfrm>
          <a:prstGeom prst="rect">
            <a:avLst/>
          </a:prstGeom>
        </p:spPr>
      </p:pic>
      <p:pic>
        <p:nvPicPr>
          <p:cNvPr id="2" name="Audio Recording 08.11.2022, 16:19:05">
            <a:hlinkClick r:id="" action="ppaction://media"/>
            <a:extLst>
              <a:ext uri="{FF2B5EF4-FFF2-40B4-BE49-F238E27FC236}">
                <a16:creationId xmlns:a16="http://schemas.microsoft.com/office/drawing/2014/main" id="{0F8BBF76-CDE1-F0FE-12FD-313EC2B532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71786" y="3516427"/>
            <a:ext cx="468000" cy="46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A10D9EB-E985-06F7-99CA-E033CE542688}"/>
              </a:ext>
            </a:extLst>
          </p:cNvPr>
          <p:cNvSpPr txBox="1"/>
          <p:nvPr/>
        </p:nvSpPr>
        <p:spPr>
          <a:xfrm>
            <a:off x="4323219" y="3324782"/>
            <a:ext cx="4449870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die Mappe</a:t>
            </a:r>
            <a:endParaRPr lang="de-DE" sz="54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85109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FA2F7BFE-2E3D-0D72-351F-780F17CBED67}"/>
              </a:ext>
            </a:extLst>
          </p:cNvPr>
          <p:cNvSpPr/>
          <p:nvPr/>
        </p:nvSpPr>
        <p:spPr>
          <a:xfrm>
            <a:off x="4114795" y="2047278"/>
            <a:ext cx="5387257" cy="3593502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020FE21-B1FA-A253-8C62-355DE6655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59642">
            <a:off x="315794" y="3058509"/>
            <a:ext cx="3520523" cy="1360113"/>
          </a:xfrm>
          <a:prstGeom prst="rect">
            <a:avLst/>
          </a:prstGeom>
        </p:spPr>
      </p:pic>
      <p:pic>
        <p:nvPicPr>
          <p:cNvPr id="2" name="Audio Recording 08.11.2022, 16:18:28">
            <a:hlinkClick r:id="" action="ppaction://media"/>
            <a:extLst>
              <a:ext uri="{FF2B5EF4-FFF2-40B4-BE49-F238E27FC236}">
                <a16:creationId xmlns:a16="http://schemas.microsoft.com/office/drawing/2014/main" id="{1467E349-31D8-1504-2BD0-8EB7FEBDF4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82368" y="3465939"/>
            <a:ext cx="468000" cy="46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8180C25-37E2-4255-0EAD-1D8DB05BFF68}"/>
              </a:ext>
            </a:extLst>
          </p:cNvPr>
          <p:cNvSpPr txBox="1"/>
          <p:nvPr/>
        </p:nvSpPr>
        <p:spPr>
          <a:xfrm>
            <a:off x="4323219" y="3274291"/>
            <a:ext cx="4449870" cy="919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das Buch</a:t>
            </a:r>
            <a:endParaRPr lang="de-DE" sz="54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77306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EB6CC1D-92D3-9356-FEB8-85636AB78347}"/>
              </a:ext>
            </a:extLst>
          </p:cNvPr>
          <p:cNvGrpSpPr>
            <a:grpSpLocks noChangeAspect="1"/>
          </p:cNvGrpSpPr>
          <p:nvPr/>
        </p:nvGrpSpPr>
        <p:grpSpPr>
          <a:xfrm>
            <a:off x="806893" y="2003314"/>
            <a:ext cx="2868636" cy="4030357"/>
            <a:chOff x="305970" y="902528"/>
            <a:chExt cx="4085111" cy="5739472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962B23E7-3611-5E1C-E782-E4435934C10E}"/>
                </a:ext>
              </a:extLst>
            </p:cNvPr>
            <p:cNvSpPr/>
            <p:nvPr/>
          </p:nvSpPr>
          <p:spPr>
            <a:xfrm>
              <a:off x="305970" y="902528"/>
              <a:ext cx="4085111" cy="5739472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BD3E7FE6-F4D7-B295-A7F8-7109FE6A1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970" y="1218093"/>
              <a:ext cx="3832808" cy="5423907"/>
            </a:xfrm>
            <a:prstGeom prst="rect">
              <a:avLst/>
            </a:prstGeom>
          </p:spPr>
        </p:pic>
      </p:grp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A70876FF-0022-56AD-732A-6D6C7145F5B0}"/>
              </a:ext>
            </a:extLst>
          </p:cNvPr>
          <p:cNvSpPr/>
          <p:nvPr/>
        </p:nvSpPr>
        <p:spPr>
          <a:xfrm>
            <a:off x="4114795" y="2379786"/>
            <a:ext cx="5387257" cy="2964110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79A9573-53D6-6BAF-2131-466EE38C26DC}"/>
              </a:ext>
            </a:extLst>
          </p:cNvPr>
          <p:cNvSpPr txBox="1"/>
          <p:nvPr/>
        </p:nvSpPr>
        <p:spPr>
          <a:xfrm>
            <a:off x="4323219" y="3429000"/>
            <a:ext cx="4449870" cy="7831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das Arbeitsblatt</a:t>
            </a:r>
          </a:p>
        </p:txBody>
      </p:sp>
      <p:pic>
        <p:nvPicPr>
          <p:cNvPr id="2" name="Audio Recording 08.11.2022, 16:18:58">
            <a:hlinkClick r:id="" action="ppaction://media"/>
            <a:extLst>
              <a:ext uri="{FF2B5EF4-FFF2-40B4-BE49-F238E27FC236}">
                <a16:creationId xmlns:a16="http://schemas.microsoft.com/office/drawing/2014/main" id="{EFF8F076-B41B-BB4F-36F8-1767CF1FFA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570" y="358658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703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969E3C2F-B009-89F0-A169-0FCDD4FDDBB8}"/>
              </a:ext>
            </a:extLst>
          </p:cNvPr>
          <p:cNvSpPr/>
          <p:nvPr/>
        </p:nvSpPr>
        <p:spPr>
          <a:xfrm>
            <a:off x="4114795" y="1830106"/>
            <a:ext cx="5387257" cy="4238185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" name="Audio Recording 08.11.2022, 16:20:31">
            <a:hlinkClick r:id="" action="ppaction://media"/>
            <a:extLst>
              <a:ext uri="{FF2B5EF4-FFF2-40B4-BE49-F238E27FC236}">
                <a16:creationId xmlns:a16="http://schemas.microsoft.com/office/drawing/2014/main" id="{EE1F45D9-F029-26CB-36EF-F80045D117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36902" y="3666361"/>
            <a:ext cx="468000" cy="46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6E1190C-AEE3-6FA9-479F-259A1AB2215F}"/>
              </a:ext>
            </a:extLst>
          </p:cNvPr>
          <p:cNvSpPr txBox="1"/>
          <p:nvPr/>
        </p:nvSpPr>
        <p:spPr>
          <a:xfrm>
            <a:off x="4370207" y="3429000"/>
            <a:ext cx="4449870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die Tafel</a:t>
            </a:r>
            <a:endParaRPr lang="de-DE" sz="5400" dirty="0">
              <a:latin typeface="Comic Sans MS" panose="030F0902030302020204" pitchFamily="66" charset="0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CB8FEA6-06F6-1996-1346-B4F73F3E9B0B}"/>
              </a:ext>
            </a:extLst>
          </p:cNvPr>
          <p:cNvGrpSpPr/>
          <p:nvPr/>
        </p:nvGrpSpPr>
        <p:grpSpPr>
          <a:xfrm>
            <a:off x="403948" y="3089574"/>
            <a:ext cx="3405340" cy="1838854"/>
            <a:chOff x="4086349" y="4230919"/>
            <a:chExt cx="1458000" cy="828000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84077459-3651-09DA-34ED-B21EDE166EB6}"/>
                </a:ext>
              </a:extLst>
            </p:cNvPr>
            <p:cNvSpPr/>
            <p:nvPr/>
          </p:nvSpPr>
          <p:spPr>
            <a:xfrm>
              <a:off x="4086349" y="4230919"/>
              <a:ext cx="1458000" cy="828000"/>
            </a:xfrm>
            <a:prstGeom prst="rect">
              <a:avLst/>
            </a:prstGeom>
            <a:solidFill>
              <a:srgbClr val="DDBB99"/>
            </a:solidFill>
            <a:ln>
              <a:solidFill>
                <a:srgbClr val="DDBB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D0217CF1-0931-D705-E4DC-F8DDF1051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65" t="3709" r="1888" b="3774"/>
            <a:stretch/>
          </p:blipFill>
          <p:spPr>
            <a:xfrm>
              <a:off x="4127944" y="4271580"/>
              <a:ext cx="1377685" cy="748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743375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BD6809DE-19D8-6788-CFBE-ED3678BAFAD2}"/>
              </a:ext>
            </a:extLst>
          </p:cNvPr>
          <p:cNvSpPr/>
          <p:nvPr/>
        </p:nvSpPr>
        <p:spPr>
          <a:xfrm>
            <a:off x="4114795" y="2047278"/>
            <a:ext cx="5387257" cy="3569752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9BE191B-667A-6BB8-8C4F-7730F785DB64}"/>
              </a:ext>
            </a:extLst>
          </p:cNvPr>
          <p:cNvGrpSpPr>
            <a:grpSpLocks noChangeAspect="1"/>
          </p:cNvGrpSpPr>
          <p:nvPr/>
        </p:nvGrpSpPr>
        <p:grpSpPr>
          <a:xfrm>
            <a:off x="1132911" y="2564208"/>
            <a:ext cx="2696746" cy="2564977"/>
            <a:chOff x="2058658" y="2683101"/>
            <a:chExt cx="1140023" cy="1084319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A1700A0C-7828-626B-E10B-127E88D59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787887" flipH="1">
              <a:off x="2280550" y="2698075"/>
              <a:ext cx="207115" cy="999473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0AA39577-B3FF-99DF-5A92-511ADADF1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813271">
              <a:off x="2650833" y="3026488"/>
              <a:ext cx="188150" cy="907547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BE7B36ED-F4F4-0550-287F-6AF57CD00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303482">
              <a:off x="2478087" y="2838392"/>
              <a:ext cx="192517" cy="929028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C97A2A10-A089-CA4A-2837-BEA9FBDE2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173051">
              <a:off x="2058658" y="2683101"/>
              <a:ext cx="181783" cy="981640"/>
            </a:xfrm>
            <a:prstGeom prst="rect">
              <a:avLst/>
            </a:prstGeom>
          </p:spPr>
        </p:pic>
      </p:grpSp>
      <p:pic>
        <p:nvPicPr>
          <p:cNvPr id="2" name="Audio Recording 08.11.2022, 16:21:05">
            <a:hlinkClick r:id="" action="ppaction://media"/>
            <a:extLst>
              <a:ext uri="{FF2B5EF4-FFF2-40B4-BE49-F238E27FC236}">
                <a16:creationId xmlns:a16="http://schemas.microsoft.com/office/drawing/2014/main" id="{9BD3A9A5-FB6D-9DBD-171B-3B3AED92E0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17907" y="3557146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3E3366C-0F52-815B-7D74-3D2BBECAF1D9}"/>
              </a:ext>
            </a:extLst>
          </p:cNvPr>
          <p:cNvSpPr txBox="1"/>
          <p:nvPr/>
        </p:nvSpPr>
        <p:spPr>
          <a:xfrm>
            <a:off x="4323219" y="3331446"/>
            <a:ext cx="4449870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die Kreide</a:t>
            </a:r>
            <a:endParaRPr lang="de-DE" sz="54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81447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EC014596-B49B-2511-669E-D2036F07FDE6}"/>
              </a:ext>
            </a:extLst>
          </p:cNvPr>
          <p:cNvSpPr/>
          <p:nvPr/>
        </p:nvSpPr>
        <p:spPr>
          <a:xfrm>
            <a:off x="5107700" y="2579716"/>
            <a:ext cx="2114614" cy="1317667"/>
          </a:xfrm>
          <a:prstGeom prst="roundRect">
            <a:avLst>
              <a:gd name="adj" fmla="val 413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A1523359-D634-C14A-EB40-EAC1F9F87697}"/>
              </a:ext>
            </a:extLst>
          </p:cNvPr>
          <p:cNvSpPr/>
          <p:nvPr/>
        </p:nvSpPr>
        <p:spPr>
          <a:xfrm>
            <a:off x="7485415" y="2579716"/>
            <a:ext cx="2114614" cy="1317667"/>
          </a:xfrm>
          <a:prstGeom prst="roundRect">
            <a:avLst>
              <a:gd name="adj" fmla="val 413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143ECBE1-BA0B-1B6D-6B6A-C88BBE181739}"/>
              </a:ext>
            </a:extLst>
          </p:cNvPr>
          <p:cNvSpPr/>
          <p:nvPr/>
        </p:nvSpPr>
        <p:spPr>
          <a:xfrm>
            <a:off x="2705932" y="2579716"/>
            <a:ext cx="2114614" cy="1317667"/>
          </a:xfrm>
          <a:prstGeom prst="roundRect">
            <a:avLst>
              <a:gd name="adj" fmla="val 413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4E5CBE58-9262-2D07-1627-22A668FCB357}"/>
              </a:ext>
            </a:extLst>
          </p:cNvPr>
          <p:cNvSpPr/>
          <p:nvPr/>
        </p:nvSpPr>
        <p:spPr>
          <a:xfrm>
            <a:off x="300382" y="5262076"/>
            <a:ext cx="2808000" cy="1317667"/>
          </a:xfrm>
          <a:prstGeom prst="roundRect">
            <a:avLst>
              <a:gd name="adj" fmla="val 4429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9" name="Abgerundetes Rechteck 28">
            <a:extLst>
              <a:ext uri="{FF2B5EF4-FFF2-40B4-BE49-F238E27FC236}">
                <a16:creationId xmlns:a16="http://schemas.microsoft.com/office/drawing/2014/main" id="{523BAFF6-D3F3-A99F-3BBE-898AF1E62055}"/>
              </a:ext>
            </a:extLst>
          </p:cNvPr>
          <p:cNvSpPr/>
          <p:nvPr/>
        </p:nvSpPr>
        <p:spPr>
          <a:xfrm>
            <a:off x="3517871" y="5262076"/>
            <a:ext cx="2808000" cy="1317665"/>
          </a:xfrm>
          <a:prstGeom prst="roundRect">
            <a:avLst>
              <a:gd name="adj" fmla="val 431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06" name="Textfeld 205">
            <a:extLst>
              <a:ext uri="{FF2B5EF4-FFF2-40B4-BE49-F238E27FC236}">
                <a16:creationId xmlns:a16="http://schemas.microsoft.com/office/drawing/2014/main" id="{DEA2E97A-AE33-1553-CD6E-955A0B4E7489}"/>
              </a:ext>
            </a:extLst>
          </p:cNvPr>
          <p:cNvSpPr txBox="1"/>
          <p:nvPr/>
        </p:nvSpPr>
        <p:spPr>
          <a:xfrm>
            <a:off x="7661434" y="3039025"/>
            <a:ext cx="1379579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die Mappe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218" name="Textfeld 217">
            <a:extLst>
              <a:ext uri="{FF2B5EF4-FFF2-40B4-BE49-F238E27FC236}">
                <a16:creationId xmlns:a16="http://schemas.microsoft.com/office/drawing/2014/main" id="{26640E35-8494-8794-5BB9-62D474947735}"/>
              </a:ext>
            </a:extLst>
          </p:cNvPr>
          <p:cNvSpPr txBox="1"/>
          <p:nvPr/>
        </p:nvSpPr>
        <p:spPr>
          <a:xfrm>
            <a:off x="5278744" y="3029175"/>
            <a:ext cx="1379579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das Buch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221" name="Textfeld 220">
            <a:extLst>
              <a:ext uri="{FF2B5EF4-FFF2-40B4-BE49-F238E27FC236}">
                <a16:creationId xmlns:a16="http://schemas.microsoft.com/office/drawing/2014/main" id="{9BA08430-313D-F51D-4E8D-9E6E12207017}"/>
              </a:ext>
            </a:extLst>
          </p:cNvPr>
          <p:cNvSpPr txBox="1"/>
          <p:nvPr/>
        </p:nvSpPr>
        <p:spPr>
          <a:xfrm>
            <a:off x="2878654" y="3029848"/>
            <a:ext cx="1379579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das Heft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233" name="Textfeld 232">
            <a:extLst>
              <a:ext uri="{FF2B5EF4-FFF2-40B4-BE49-F238E27FC236}">
                <a16:creationId xmlns:a16="http://schemas.microsoft.com/office/drawing/2014/main" id="{F4DCC52F-AC14-F2CA-01F3-45DE2EFBA505}"/>
              </a:ext>
            </a:extLst>
          </p:cNvPr>
          <p:cNvSpPr txBox="1"/>
          <p:nvPr/>
        </p:nvSpPr>
        <p:spPr>
          <a:xfrm>
            <a:off x="465508" y="5702597"/>
            <a:ext cx="2034767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das Arbeitsblatt</a:t>
            </a:r>
            <a:endParaRPr lang="de-DE" dirty="0">
              <a:latin typeface="Comic Sans MS" panose="030F0902030302020204" pitchFamily="66" charset="0"/>
            </a:endParaRPr>
          </a:p>
        </p:txBody>
      </p:sp>
      <p:pic>
        <p:nvPicPr>
          <p:cNvPr id="3" name="Audio Recording 08.11.2022, 16:18:14">
            <a:hlinkClick r:id="" action="ppaction://media"/>
            <a:extLst>
              <a:ext uri="{FF2B5EF4-FFF2-40B4-BE49-F238E27FC236}">
                <a16:creationId xmlns:a16="http://schemas.microsoft.com/office/drawing/2014/main" id="{1C9DED5F-A491-A4ED-0B65-4EEF00538B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19182" y="3010042"/>
            <a:ext cx="468000" cy="468000"/>
          </a:xfrm>
          <a:prstGeom prst="rect">
            <a:avLst/>
          </a:prstGeom>
        </p:spPr>
      </p:pic>
      <p:pic>
        <p:nvPicPr>
          <p:cNvPr id="4" name="Audio Recording 08.11.2022, 16:18:28">
            <a:hlinkClick r:id="" action="ppaction://media"/>
            <a:extLst>
              <a:ext uri="{FF2B5EF4-FFF2-40B4-BE49-F238E27FC236}">
                <a16:creationId xmlns:a16="http://schemas.microsoft.com/office/drawing/2014/main" id="{802438E2-DCE9-65F9-C2C1-EFE78B94886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14822" y="2979942"/>
            <a:ext cx="468000" cy="468000"/>
          </a:xfrm>
          <a:prstGeom prst="rect">
            <a:avLst/>
          </a:prstGeom>
        </p:spPr>
      </p:pic>
      <p:pic>
        <p:nvPicPr>
          <p:cNvPr id="5" name="Audio Recording 08.11.2022, 16:18:36">
            <a:hlinkClick r:id="" action="ppaction://media"/>
            <a:extLst>
              <a:ext uri="{FF2B5EF4-FFF2-40B4-BE49-F238E27FC236}">
                <a16:creationId xmlns:a16="http://schemas.microsoft.com/office/drawing/2014/main" id="{2D553F07-6A12-7A3D-65A5-5BC21759595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70114" y="3010042"/>
            <a:ext cx="468000" cy="468000"/>
          </a:xfrm>
          <a:prstGeom prst="rect">
            <a:avLst/>
          </a:prstGeom>
        </p:spPr>
      </p:pic>
      <p:pic>
        <p:nvPicPr>
          <p:cNvPr id="6" name="Audio Recording 08.11.2022, 16:18:58">
            <a:hlinkClick r:id="" action="ppaction://media"/>
            <a:extLst>
              <a:ext uri="{FF2B5EF4-FFF2-40B4-BE49-F238E27FC236}">
                <a16:creationId xmlns:a16="http://schemas.microsoft.com/office/drawing/2014/main" id="{42C8B7BC-660B-83F4-999C-B013210C0D1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91456" y="5692204"/>
            <a:ext cx="468000" cy="468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7A03E60-3B67-4E4E-B5ED-3F5563FB240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430193">
            <a:off x="5522463" y="1589796"/>
            <a:ext cx="1419546" cy="54842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F886644-1279-A789-1D7E-4C56E7615D5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11964" y="1152653"/>
            <a:ext cx="1128123" cy="115104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040F93F-B461-6A4D-5E94-A7E39C83764A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t="7149" b="6764"/>
          <a:stretch/>
        </p:blipFill>
        <p:spPr>
          <a:xfrm>
            <a:off x="3286341" y="1180661"/>
            <a:ext cx="951853" cy="1195898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8AB4C3E6-AAFB-F7F3-37FD-E5CEEC78DEDD}"/>
              </a:ext>
            </a:extLst>
          </p:cNvPr>
          <p:cNvGrpSpPr>
            <a:grpSpLocks noChangeAspect="1"/>
          </p:cNvGrpSpPr>
          <p:nvPr/>
        </p:nvGrpSpPr>
        <p:grpSpPr>
          <a:xfrm>
            <a:off x="1162725" y="4096530"/>
            <a:ext cx="766019" cy="1076236"/>
            <a:chOff x="305970" y="902528"/>
            <a:chExt cx="4085111" cy="5739472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4A1EE332-B39D-9280-5A88-E9BD14957043}"/>
                </a:ext>
              </a:extLst>
            </p:cNvPr>
            <p:cNvSpPr/>
            <p:nvPr/>
          </p:nvSpPr>
          <p:spPr>
            <a:xfrm>
              <a:off x="305970" y="902528"/>
              <a:ext cx="4085111" cy="5739472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2026A464-E03F-C8E6-084F-1C2E7A99C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05970" y="1163910"/>
              <a:ext cx="3832806" cy="5423908"/>
            </a:xfrm>
            <a:prstGeom prst="rect">
              <a:avLst/>
            </a:prstGeom>
          </p:spPr>
        </p:pic>
      </p:grpSp>
      <p:sp>
        <p:nvSpPr>
          <p:cNvPr id="35" name="Rechteck 34">
            <a:extLst>
              <a:ext uri="{FF2B5EF4-FFF2-40B4-BE49-F238E27FC236}">
                <a16:creationId xmlns:a16="http://schemas.microsoft.com/office/drawing/2014/main" id="{C6E2374F-10A9-A91D-621E-CB6468A4B32D}"/>
              </a:ext>
            </a:extLst>
          </p:cNvPr>
          <p:cNvSpPr/>
          <p:nvPr/>
        </p:nvSpPr>
        <p:spPr>
          <a:xfrm>
            <a:off x="143999" y="144000"/>
            <a:ext cx="353153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Unterrichtsmaterialien</a:t>
            </a:r>
          </a:p>
        </p:txBody>
      </p:sp>
      <p:pic>
        <p:nvPicPr>
          <p:cNvPr id="37" name="Audio Recording 28.06.2023, 08:41:33">
            <a:hlinkClick r:id="" action="ppaction://media"/>
            <a:extLst>
              <a:ext uri="{FF2B5EF4-FFF2-40B4-BE49-F238E27FC236}">
                <a16:creationId xmlns:a16="http://schemas.microsoft.com/office/drawing/2014/main" id="{8852C8D4-959F-62B5-2404-91206FD8BB7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66607" y="206897"/>
            <a:ext cx="468000" cy="468000"/>
          </a:xfrm>
          <a:prstGeom prst="rect">
            <a:avLst/>
          </a:prstGeom>
        </p:spPr>
      </p:pic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DC77B6AE-1692-3669-850E-592B3703E899}"/>
              </a:ext>
            </a:extLst>
          </p:cNvPr>
          <p:cNvSpPr/>
          <p:nvPr/>
        </p:nvSpPr>
        <p:spPr>
          <a:xfrm>
            <a:off x="399825" y="2579716"/>
            <a:ext cx="2114614" cy="1317667"/>
          </a:xfrm>
          <a:prstGeom prst="roundRect">
            <a:avLst>
              <a:gd name="adj" fmla="val 413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42657609-4AB6-F06F-6F5A-75BB9D7EE55C}"/>
              </a:ext>
            </a:extLst>
          </p:cNvPr>
          <p:cNvSpPr txBox="1"/>
          <p:nvPr/>
        </p:nvSpPr>
        <p:spPr>
          <a:xfrm>
            <a:off x="560660" y="3039342"/>
            <a:ext cx="1379579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Kleber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45" name="Audio Recording 08.11.2022, 16:20:04">
            <a:hlinkClick r:id="" action="ppaction://media"/>
            <a:extLst>
              <a:ext uri="{FF2B5EF4-FFF2-40B4-BE49-F238E27FC236}">
                <a16:creationId xmlns:a16="http://schemas.microsoft.com/office/drawing/2014/main" id="{18D27A3B-C622-D0E1-46C6-D2223E9FDA6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97500" y="3026564"/>
            <a:ext cx="468000" cy="46800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E146971E-7DB5-DAE4-B711-55A6020C3CD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1751" y="1438203"/>
            <a:ext cx="566900" cy="966714"/>
          </a:xfrm>
          <a:prstGeom prst="rect">
            <a:avLst/>
          </a:prstGeom>
        </p:spPr>
      </p:pic>
      <p:sp>
        <p:nvSpPr>
          <p:cNvPr id="49" name="Textfeld 48">
            <a:extLst>
              <a:ext uri="{FF2B5EF4-FFF2-40B4-BE49-F238E27FC236}">
                <a16:creationId xmlns:a16="http://schemas.microsoft.com/office/drawing/2014/main" id="{6AA0BE37-DDF7-B78A-79A1-CA6892A5BDC9}"/>
              </a:ext>
            </a:extLst>
          </p:cNvPr>
          <p:cNvSpPr txBox="1"/>
          <p:nvPr/>
        </p:nvSpPr>
        <p:spPr>
          <a:xfrm>
            <a:off x="3677966" y="5741321"/>
            <a:ext cx="1998861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die Tafel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51" name="Audio Recording 08.11.2022, 16:20:31">
            <a:hlinkClick r:id="" action="ppaction://media"/>
            <a:extLst>
              <a:ext uri="{FF2B5EF4-FFF2-40B4-BE49-F238E27FC236}">
                <a16:creationId xmlns:a16="http://schemas.microsoft.com/office/drawing/2014/main" id="{416B4D4D-4DA1-9060-29F0-A46FA1AEF9A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87271" y="5679312"/>
            <a:ext cx="468000" cy="468000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DA6EF3DD-285F-C003-755C-D21332692FD2}"/>
              </a:ext>
            </a:extLst>
          </p:cNvPr>
          <p:cNvGrpSpPr/>
          <p:nvPr/>
        </p:nvGrpSpPr>
        <p:grpSpPr>
          <a:xfrm>
            <a:off x="4064884" y="4230919"/>
            <a:ext cx="1458000" cy="828000"/>
            <a:chOff x="4086349" y="4230919"/>
            <a:chExt cx="1458000" cy="828000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2132A8BB-BAE5-B519-722B-20F3ABD54D58}"/>
                </a:ext>
              </a:extLst>
            </p:cNvPr>
            <p:cNvSpPr/>
            <p:nvPr/>
          </p:nvSpPr>
          <p:spPr>
            <a:xfrm>
              <a:off x="4086349" y="4230919"/>
              <a:ext cx="1458000" cy="828000"/>
            </a:xfrm>
            <a:prstGeom prst="rect">
              <a:avLst/>
            </a:prstGeom>
            <a:solidFill>
              <a:srgbClr val="DDBB99"/>
            </a:solidFill>
            <a:ln>
              <a:solidFill>
                <a:srgbClr val="DDBB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FDD7F4BC-D252-D079-C6DA-E9DD3201FF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/>
            <a:srcRect l="565" t="3709" r="1888" b="3774"/>
            <a:stretch/>
          </p:blipFill>
          <p:spPr>
            <a:xfrm>
              <a:off x="4127944" y="4271580"/>
              <a:ext cx="1377685" cy="748095"/>
            </a:xfrm>
            <a:prstGeom prst="rect">
              <a:avLst/>
            </a:prstGeom>
          </p:spPr>
        </p:pic>
      </p:grpSp>
      <p:sp>
        <p:nvSpPr>
          <p:cNvPr id="54" name="Abgerundetes Rechteck 53">
            <a:extLst>
              <a:ext uri="{FF2B5EF4-FFF2-40B4-BE49-F238E27FC236}">
                <a16:creationId xmlns:a16="http://schemas.microsoft.com/office/drawing/2014/main" id="{F5AC7DA1-4395-860F-8A0E-A8D3319AA6F1}"/>
              </a:ext>
            </a:extLst>
          </p:cNvPr>
          <p:cNvSpPr/>
          <p:nvPr/>
        </p:nvSpPr>
        <p:spPr>
          <a:xfrm>
            <a:off x="6771184" y="5262076"/>
            <a:ext cx="2808000" cy="1317665"/>
          </a:xfrm>
          <a:prstGeom prst="roundRect">
            <a:avLst>
              <a:gd name="adj" fmla="val 431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735644EB-7F02-8450-AD4B-7F37465B696E}"/>
              </a:ext>
            </a:extLst>
          </p:cNvPr>
          <p:cNvSpPr txBox="1"/>
          <p:nvPr/>
        </p:nvSpPr>
        <p:spPr>
          <a:xfrm>
            <a:off x="6912188" y="5714257"/>
            <a:ext cx="1958170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die Kreide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58" name="Audio Recording 08.11.2022, 16:21:05">
            <a:hlinkClick r:id="" action="ppaction://media"/>
            <a:extLst>
              <a:ext uri="{FF2B5EF4-FFF2-40B4-BE49-F238E27FC236}">
                <a16:creationId xmlns:a16="http://schemas.microsoft.com/office/drawing/2014/main" id="{8E02632B-217A-4BD1-916C-95643AE46B6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46058" y="5675699"/>
            <a:ext cx="468000" cy="468000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C3ABBE9-6DDF-78A0-3D07-DA4FD11CAC99}"/>
              </a:ext>
            </a:extLst>
          </p:cNvPr>
          <p:cNvGrpSpPr>
            <a:grpSpLocks noChangeAspect="1"/>
          </p:cNvGrpSpPr>
          <p:nvPr/>
        </p:nvGrpSpPr>
        <p:grpSpPr>
          <a:xfrm>
            <a:off x="7585084" y="4243553"/>
            <a:ext cx="957638" cy="910845"/>
            <a:chOff x="2058658" y="2683101"/>
            <a:chExt cx="1140023" cy="1084319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400E20A5-1FAF-5333-3978-960B1E58F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 rot="1787887" flipH="1">
              <a:off x="2280550" y="2698075"/>
              <a:ext cx="207115" cy="999473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96032575-0E65-9BFA-45F7-7BB86F299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 rot="2813271">
              <a:off x="2650833" y="3026488"/>
              <a:ext cx="188150" cy="907547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72947E06-7B4E-4608-7872-AC4C5C9EE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 rot="2303482">
              <a:off x="2478087" y="2838392"/>
              <a:ext cx="192517" cy="929028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AE6715DE-2BB3-2FD3-1550-0E3F8D9DF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 rot="1173051">
              <a:off x="2058658" y="2683101"/>
              <a:ext cx="181783" cy="981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989755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DC267744-D112-DD1D-ACA8-5F2B1D8A0ADA}"/>
              </a:ext>
            </a:extLst>
          </p:cNvPr>
          <p:cNvSpPr/>
          <p:nvPr/>
        </p:nvSpPr>
        <p:spPr>
          <a:xfrm>
            <a:off x="4114795" y="2047277"/>
            <a:ext cx="5387257" cy="3704653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1AED90F-D812-9EF6-7EDD-24444B9A3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784" y="2132349"/>
            <a:ext cx="2748196" cy="3534508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ED334E73-F733-FFF3-8787-45E914B0CFDF}"/>
              </a:ext>
            </a:extLst>
          </p:cNvPr>
          <p:cNvSpPr txBox="1"/>
          <p:nvPr/>
        </p:nvSpPr>
        <p:spPr>
          <a:xfrm>
            <a:off x="4323218" y="3429000"/>
            <a:ext cx="4449870" cy="8512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latin typeface="Comic Sans MS" panose="030F0902030302020204" pitchFamily="66" charset="0"/>
              </a:rPr>
              <a:t>die Schultasche</a:t>
            </a:r>
            <a:endParaRPr lang="de-DE" sz="4800" dirty="0">
              <a:latin typeface="Comic Sans MS" panose="030F0902030302020204" pitchFamily="66" charset="0"/>
            </a:endParaRPr>
          </a:p>
        </p:txBody>
      </p:sp>
      <p:pic>
        <p:nvPicPr>
          <p:cNvPr id="2" name="Audio Recording 08.11.2022, 16:20:44">
            <a:hlinkClick r:id="" action="ppaction://media"/>
            <a:extLst>
              <a:ext uri="{FF2B5EF4-FFF2-40B4-BE49-F238E27FC236}">
                <a16:creationId xmlns:a16="http://schemas.microsoft.com/office/drawing/2014/main" id="{11B3B2DF-531F-C5C9-7739-DFD58CED1F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570" y="361813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0932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0ED8E740-795B-1285-2D4B-AC92988847B2}"/>
              </a:ext>
            </a:extLst>
          </p:cNvPr>
          <p:cNvSpPr/>
          <p:nvPr/>
        </p:nvSpPr>
        <p:spPr>
          <a:xfrm>
            <a:off x="4114795" y="2047277"/>
            <a:ext cx="5387257" cy="3581627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A0D81E3-0118-A73C-0D1D-9C6ABA8D2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0" y="2742158"/>
            <a:ext cx="3139092" cy="2317884"/>
          </a:xfrm>
          <a:prstGeom prst="rect">
            <a:avLst/>
          </a:prstGeom>
        </p:spPr>
      </p:pic>
      <p:pic>
        <p:nvPicPr>
          <p:cNvPr id="3" name="Audio Recording 28.11.2022, 15:25:48">
            <a:hlinkClick r:id="" action="ppaction://media"/>
            <a:extLst>
              <a:ext uri="{FF2B5EF4-FFF2-40B4-BE49-F238E27FC236}">
                <a16:creationId xmlns:a16="http://schemas.microsoft.com/office/drawing/2014/main" id="{689467EC-4131-6D6D-A301-D0137F3675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42839" y="3493988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BF0833E-7905-922A-B923-E902354971C3}"/>
              </a:ext>
            </a:extLst>
          </p:cNvPr>
          <p:cNvSpPr txBox="1"/>
          <p:nvPr/>
        </p:nvSpPr>
        <p:spPr>
          <a:xfrm>
            <a:off x="4362488" y="3302338"/>
            <a:ext cx="4449870" cy="919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das Mäppchen</a:t>
            </a:r>
            <a:endParaRPr lang="de-DE" sz="54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92398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F808FA9-0E7F-0010-C086-0AB668DED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60221">
            <a:off x="1641096" y="2005910"/>
            <a:ext cx="537335" cy="3540088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8CDCB0E0-CAD0-7029-0BFC-E35225F989EF}"/>
              </a:ext>
            </a:extLst>
          </p:cNvPr>
          <p:cNvSpPr/>
          <p:nvPr/>
        </p:nvSpPr>
        <p:spPr>
          <a:xfrm>
            <a:off x="4114795" y="2047278"/>
            <a:ext cx="5387257" cy="3593502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996DFE8-5BC7-9A87-CC46-4383D570E0A5}"/>
              </a:ext>
            </a:extLst>
          </p:cNvPr>
          <p:cNvSpPr txBox="1"/>
          <p:nvPr/>
        </p:nvSpPr>
        <p:spPr>
          <a:xfrm>
            <a:off x="4323219" y="3275621"/>
            <a:ext cx="4449870" cy="919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der Stift</a:t>
            </a:r>
            <a:endParaRPr lang="de-DE" sz="5400" dirty="0">
              <a:latin typeface="Comic Sans MS" panose="030F0902030302020204" pitchFamily="66" charset="0"/>
            </a:endParaRPr>
          </a:p>
        </p:txBody>
      </p:sp>
      <p:pic>
        <p:nvPicPr>
          <p:cNvPr id="2" name="Audio Recording 08.11.2022, 16:17:51">
            <a:hlinkClick r:id="" action="ppaction://media"/>
            <a:extLst>
              <a:ext uri="{FF2B5EF4-FFF2-40B4-BE49-F238E27FC236}">
                <a16:creationId xmlns:a16="http://schemas.microsoft.com/office/drawing/2014/main" id="{EFBC18EE-9B60-A0D2-23CF-1815B2C8B2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564" y="350132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175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4C5CC431-208A-B32C-8964-CF3097263861}"/>
              </a:ext>
            </a:extLst>
          </p:cNvPr>
          <p:cNvSpPr/>
          <p:nvPr/>
        </p:nvSpPr>
        <p:spPr>
          <a:xfrm>
            <a:off x="4114795" y="2047277"/>
            <a:ext cx="5387257" cy="3704653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" name="Audio Recording 08.11.2022, 16:19:45">
            <a:hlinkClick r:id="" action="ppaction://media"/>
            <a:extLst>
              <a:ext uri="{FF2B5EF4-FFF2-40B4-BE49-F238E27FC236}">
                <a16:creationId xmlns:a16="http://schemas.microsoft.com/office/drawing/2014/main" id="{36C5033C-F33C-D720-5CC7-C122BF798A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570" y="3544477"/>
            <a:ext cx="468000" cy="46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D33E4E8-C3DA-E04B-2FF0-7BF9AA683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077" y="3528215"/>
            <a:ext cx="3446259" cy="54795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A50312A-6250-441A-6CB4-BC9067AAD15E}"/>
              </a:ext>
            </a:extLst>
          </p:cNvPr>
          <p:cNvSpPr txBox="1"/>
          <p:nvPr/>
        </p:nvSpPr>
        <p:spPr>
          <a:xfrm>
            <a:off x="4323219" y="3352834"/>
            <a:ext cx="4449870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das Lineal</a:t>
            </a:r>
            <a:endParaRPr lang="de-DE" sz="54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81637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B668FB61-7CA6-3848-DAB4-0F00D7611248}"/>
              </a:ext>
            </a:extLst>
          </p:cNvPr>
          <p:cNvSpPr/>
          <p:nvPr/>
        </p:nvSpPr>
        <p:spPr>
          <a:xfrm>
            <a:off x="4114795" y="1771650"/>
            <a:ext cx="5387257" cy="4480560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CBD3F1F-FCD9-BDCF-447E-F87132AC6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68070">
            <a:off x="890322" y="2855152"/>
            <a:ext cx="2407900" cy="1935185"/>
          </a:xfrm>
          <a:prstGeom prst="rect">
            <a:avLst/>
          </a:prstGeom>
        </p:spPr>
      </p:pic>
      <p:pic>
        <p:nvPicPr>
          <p:cNvPr id="2" name="Audio Recording 08.11.2022, 16:20:54">
            <a:hlinkClick r:id="" action="ppaction://media"/>
            <a:extLst>
              <a:ext uri="{FF2B5EF4-FFF2-40B4-BE49-F238E27FC236}">
                <a16:creationId xmlns:a16="http://schemas.microsoft.com/office/drawing/2014/main" id="{E0C8821C-21D6-9903-AC9D-07305DC17D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570" y="3654700"/>
            <a:ext cx="468000" cy="46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C935303-040E-308C-519D-2C36AF626B8D}"/>
              </a:ext>
            </a:extLst>
          </p:cNvPr>
          <p:cNvSpPr txBox="1"/>
          <p:nvPr/>
        </p:nvSpPr>
        <p:spPr>
          <a:xfrm>
            <a:off x="4323218" y="3429000"/>
            <a:ext cx="4449870" cy="919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der Anspitzer</a:t>
            </a:r>
            <a:endParaRPr lang="de-DE" sz="54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96251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7AAA972E-B7C1-D4CB-58B1-B4395957B91B}"/>
              </a:ext>
            </a:extLst>
          </p:cNvPr>
          <p:cNvSpPr/>
          <p:nvPr/>
        </p:nvSpPr>
        <p:spPr>
          <a:xfrm>
            <a:off x="4114795" y="2047277"/>
            <a:ext cx="5387257" cy="3439123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1073DA0-D896-6C6D-50D2-D66EB79BF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15" y="2922986"/>
            <a:ext cx="2698813" cy="1720017"/>
          </a:xfrm>
          <a:prstGeom prst="rect">
            <a:avLst/>
          </a:prstGeom>
        </p:spPr>
      </p:pic>
      <p:pic>
        <p:nvPicPr>
          <p:cNvPr id="2" name="Audio Recording 08.11.2022, 16:19:22">
            <a:hlinkClick r:id="" action="ppaction://media"/>
            <a:extLst>
              <a:ext uri="{FF2B5EF4-FFF2-40B4-BE49-F238E27FC236}">
                <a16:creationId xmlns:a16="http://schemas.microsoft.com/office/drawing/2014/main" id="{78EB1557-11C8-384D-AED4-983BA7B41B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756" y="3476765"/>
            <a:ext cx="468000" cy="46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A8BCCCD-2467-BF1D-E7B9-6EB60E96E35D}"/>
              </a:ext>
            </a:extLst>
          </p:cNvPr>
          <p:cNvSpPr txBox="1"/>
          <p:nvPr/>
        </p:nvSpPr>
        <p:spPr>
          <a:xfrm>
            <a:off x="4323219" y="3319167"/>
            <a:ext cx="4449870" cy="7831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das Radiergummi</a:t>
            </a:r>
          </a:p>
        </p:txBody>
      </p:sp>
    </p:spTree>
    <p:extLst>
      <p:ext uri="{BB962C8B-B14F-4D97-AF65-F5344CB8AC3E}">
        <p14:creationId xmlns:p14="http://schemas.microsoft.com/office/powerpoint/2010/main" val="375900159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F0511A5E-3A25-C418-8C05-ECBF214AA856}"/>
              </a:ext>
            </a:extLst>
          </p:cNvPr>
          <p:cNvSpPr/>
          <p:nvPr/>
        </p:nvSpPr>
        <p:spPr>
          <a:xfrm>
            <a:off x="4114795" y="2047278"/>
            <a:ext cx="5387257" cy="3605378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C68E2E5-F0ED-8A7A-EABA-735463ED4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48" y="2863007"/>
            <a:ext cx="3328259" cy="2415803"/>
          </a:xfrm>
          <a:prstGeom prst="rect">
            <a:avLst/>
          </a:prstGeom>
        </p:spPr>
      </p:pic>
      <p:pic>
        <p:nvPicPr>
          <p:cNvPr id="2" name="Audio Recording 08.11.2022, 16:19:53">
            <a:hlinkClick r:id="" action="ppaction://media"/>
            <a:extLst>
              <a:ext uri="{FF2B5EF4-FFF2-40B4-BE49-F238E27FC236}">
                <a16:creationId xmlns:a16="http://schemas.microsoft.com/office/drawing/2014/main" id="{B30AA108-87E1-16BF-4CEA-84B0502A7E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570" y="3527647"/>
            <a:ext cx="468000" cy="46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42EDB8C-100A-69F9-8B30-5C8EC83FC5A4}"/>
              </a:ext>
            </a:extLst>
          </p:cNvPr>
          <p:cNvSpPr txBox="1"/>
          <p:nvPr/>
        </p:nvSpPr>
        <p:spPr>
          <a:xfrm>
            <a:off x="4323219" y="3336003"/>
            <a:ext cx="4449870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die Schere</a:t>
            </a:r>
            <a:endParaRPr lang="de-DE" sz="54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18319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58</Words>
  <Application>Microsoft Office PowerPoint</Application>
  <PresentationFormat>A4-Papier (210 x 297 mm)</PresentationFormat>
  <Paragraphs>30</Paragraphs>
  <Slides>16</Slides>
  <Notes>0</Notes>
  <HiddenSlides>0</HiddenSlides>
  <MMClips>30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Jonna Rombeck</cp:lastModifiedBy>
  <cp:revision>67</cp:revision>
  <cp:lastPrinted>2022-05-18T12:46:11Z</cp:lastPrinted>
  <dcterms:created xsi:type="dcterms:W3CDTF">2022-05-10T12:43:55Z</dcterms:created>
  <dcterms:modified xsi:type="dcterms:W3CDTF">2023-08-11T14:33:47Z</dcterms:modified>
</cp:coreProperties>
</file>