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6"/>
  </p:notesMasterIdLst>
  <p:handoutMasterIdLst>
    <p:handoutMasterId r:id="rId7"/>
  </p:handoutMasterIdLst>
  <p:sldIdLst>
    <p:sldId id="292" r:id="rId2"/>
    <p:sldId id="325" r:id="rId3"/>
    <p:sldId id="323" r:id="rId4"/>
    <p:sldId id="277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4951"/>
    <a:srgbClr val="ED9107"/>
    <a:srgbClr val="D8E5E8"/>
    <a:srgbClr val="317A85"/>
    <a:srgbClr val="C00000"/>
    <a:srgbClr val="9D9D9D"/>
    <a:srgbClr val="000000"/>
    <a:srgbClr val="008B50"/>
    <a:srgbClr val="F1EEEE"/>
    <a:srgbClr val="F8B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81719B-92C3-4378-BEB2-2E3CC6562327}" v="3" dt="2023-08-11T14:37:06.1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237"/>
    <p:restoredTop sz="95859"/>
  </p:normalViewPr>
  <p:slideViewPr>
    <p:cSldViewPr snapToGrid="0" snapToObjects="1">
      <p:cViewPr varScale="1">
        <p:scale>
          <a:sx n="85" d="100"/>
          <a:sy n="85" d="100"/>
        </p:scale>
        <p:origin x="1140" y="45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4" d="100"/>
          <a:sy n="64" d="100"/>
        </p:scale>
        <p:origin x="2682" y="5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3AC6E862-8823-E6A8-CD92-383D25914C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C103E1E-82DB-6393-2B52-0BB3F00A9B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ADE40-921C-429E-88B2-E35294B77012}" type="datetimeFigureOut">
              <a:rPr lang="de-DE" smtClean="0"/>
              <a:t>11.08.2023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44273CC-800C-94D1-83EC-38D7FFF161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30C2B86-614C-31D3-30EC-8CC8185467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8421A-8786-4E1E-B9B5-426B253046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5350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11.08.2023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16E349-315A-AC10-F4F1-01636537F1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829" y="172462"/>
            <a:ext cx="568774" cy="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11.08.2023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4" Type="http://schemas.openxmlformats.org/officeDocument/2006/relationships/audio" Target="../media/media2.m4a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4a"/><Relationship Id="rId3" Type="http://schemas.microsoft.com/office/2007/relationships/media" Target="../media/media5.m4a"/><Relationship Id="rId7" Type="http://schemas.microsoft.com/office/2007/relationships/media" Target="../media/media7.m4a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media6.m4a"/><Relationship Id="rId11" Type="http://schemas.openxmlformats.org/officeDocument/2006/relationships/image" Target="../media/image3.png"/><Relationship Id="rId5" Type="http://schemas.microsoft.com/office/2007/relationships/media" Target="../media/media6.m4a"/><Relationship Id="rId10" Type="http://schemas.openxmlformats.org/officeDocument/2006/relationships/image" Target="../media/image4.png"/><Relationship Id="rId4" Type="http://schemas.openxmlformats.org/officeDocument/2006/relationships/audio" Target="../media/media5.m4a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7" Type="http://schemas.openxmlformats.org/officeDocument/2006/relationships/image" Target="../media/image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openxmlformats.org/officeDocument/2006/relationships/slideLayout" Target="../slideLayouts/slideLayout2.xml"/><Relationship Id="rId3" Type="http://schemas.microsoft.com/office/2007/relationships/media" Target="../media/media10.m4a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17" Type="http://schemas.openxmlformats.org/officeDocument/2006/relationships/image" Target="../media/image7.png"/><Relationship Id="rId2" Type="http://schemas.openxmlformats.org/officeDocument/2006/relationships/audio" Target="../media/media9.m4a"/><Relationship Id="rId16" Type="http://schemas.openxmlformats.org/officeDocument/2006/relationships/image" Target="../media/image6.png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5" Type="http://schemas.microsoft.com/office/2007/relationships/media" Target="../media/media11.m4a"/><Relationship Id="rId15" Type="http://schemas.openxmlformats.org/officeDocument/2006/relationships/image" Target="../media/image5.png"/><Relationship Id="rId10" Type="http://schemas.openxmlformats.org/officeDocument/2006/relationships/audio" Target="../media/media13.m4a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340AEA6D-88BB-860C-684C-CA454E4F85E7}"/>
              </a:ext>
            </a:extLst>
          </p:cNvPr>
          <p:cNvSpPr/>
          <p:nvPr/>
        </p:nvSpPr>
        <p:spPr>
          <a:xfrm>
            <a:off x="144000" y="144316"/>
            <a:ext cx="295279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Symmetrie</a:t>
            </a:r>
          </a:p>
        </p:txBody>
      </p:sp>
      <p:sp>
        <p:nvSpPr>
          <p:cNvPr id="29" name="Smiley 28"/>
          <p:cNvSpPr/>
          <p:nvPr/>
        </p:nvSpPr>
        <p:spPr>
          <a:xfrm>
            <a:off x="1359976" y="2041329"/>
            <a:ext cx="1795362" cy="1801595"/>
          </a:xfrm>
          <a:prstGeom prst="smileyFac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cxnSp>
        <p:nvCxnSpPr>
          <p:cNvPr id="9" name="Gerade Verbindung 8"/>
          <p:cNvCxnSpPr/>
          <p:nvPr/>
        </p:nvCxnSpPr>
        <p:spPr>
          <a:xfrm>
            <a:off x="2257658" y="1774694"/>
            <a:ext cx="0" cy="24120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7" name="Textfeld 46">
            <a:extLst>
              <a:ext uri="{FF2B5EF4-FFF2-40B4-BE49-F238E27FC236}">
                <a16:creationId xmlns:a16="http://schemas.microsoft.com/office/drawing/2014/main" id="{62B4574A-D99E-5221-9CAA-89B91592A0AB}"/>
              </a:ext>
            </a:extLst>
          </p:cNvPr>
          <p:cNvSpPr txBox="1"/>
          <p:nvPr/>
        </p:nvSpPr>
        <p:spPr>
          <a:xfrm>
            <a:off x="5268803" y="2000478"/>
            <a:ext cx="22818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Die Figur ist symmetrisch.</a:t>
            </a:r>
          </a:p>
          <a:p>
            <a:endParaRPr lang="de-DE" dirty="0"/>
          </a:p>
        </p:txBody>
      </p:sp>
      <p:pic>
        <p:nvPicPr>
          <p:cNvPr id="16" name="Bild 15" descr="Junge 1 spricht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417" y="2919891"/>
            <a:ext cx="1434344" cy="1993417"/>
          </a:xfrm>
          <a:prstGeom prst="rect">
            <a:avLst/>
          </a:prstGeom>
        </p:spPr>
      </p:pic>
      <p:pic>
        <p:nvPicPr>
          <p:cNvPr id="4" name="Audio Recording 16.01.2023, 11:33:03">
            <a:hlinkClick r:id="" action="ppaction://media"/>
            <a:extLst>
              <a:ext uri="{FF2B5EF4-FFF2-40B4-BE49-F238E27FC236}">
                <a16:creationId xmlns:a16="http://schemas.microsoft.com/office/drawing/2014/main" id="{0BA9F860-F273-6286-2C13-D69C8E1795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03759" y="214442"/>
            <a:ext cx="468000" cy="468000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B8E1FD8-7A8F-A09B-9882-1EE6B0FF354B}"/>
              </a:ext>
            </a:extLst>
          </p:cNvPr>
          <p:cNvGrpSpPr/>
          <p:nvPr/>
        </p:nvGrpSpPr>
        <p:grpSpPr>
          <a:xfrm>
            <a:off x="498239" y="4459324"/>
            <a:ext cx="3922896" cy="1619585"/>
            <a:chOff x="257217" y="4913311"/>
            <a:chExt cx="3922896" cy="1619585"/>
          </a:xfrm>
        </p:grpSpPr>
        <p:sp>
          <p:nvSpPr>
            <p:cNvPr id="11" name="Abgerundetes Rechteck 10">
              <a:extLst>
                <a:ext uri="{FF2B5EF4-FFF2-40B4-BE49-F238E27FC236}">
                  <a16:creationId xmlns:a16="http://schemas.microsoft.com/office/drawing/2014/main" id="{ACA96FF4-8986-9FF6-F422-6A63E72F2B6D}"/>
                </a:ext>
              </a:extLst>
            </p:cNvPr>
            <p:cNvSpPr/>
            <p:nvPr/>
          </p:nvSpPr>
          <p:spPr>
            <a:xfrm rot="5400000">
              <a:off x="1408872" y="3761656"/>
              <a:ext cx="1619585" cy="3922896"/>
            </a:xfrm>
            <a:prstGeom prst="roundRect">
              <a:avLst>
                <a:gd name="adj" fmla="val 2815"/>
              </a:avLst>
            </a:prstGeom>
            <a:solidFill>
              <a:srgbClr val="D8E5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/>
            </a:p>
          </p:txBody>
        </p:sp>
        <p:sp>
          <p:nvSpPr>
            <p:cNvPr id="103" name="Textfeld 102">
              <a:extLst>
                <a:ext uri="{FF2B5EF4-FFF2-40B4-BE49-F238E27FC236}">
                  <a16:creationId xmlns:a16="http://schemas.microsoft.com/office/drawing/2014/main" id="{B3EFE7BA-095E-1528-F747-42390A8B2565}"/>
                </a:ext>
              </a:extLst>
            </p:cNvPr>
            <p:cNvSpPr txBox="1"/>
            <p:nvPr/>
          </p:nvSpPr>
          <p:spPr>
            <a:xfrm>
              <a:off x="411658" y="5488186"/>
              <a:ext cx="3035462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</a:t>
              </a:r>
              <a:r>
                <a:rPr lang="de-DE" sz="2000" dirty="0">
                  <a:solidFill>
                    <a:schemeClr val="accent6"/>
                  </a:solidFill>
                  <a:latin typeface="Comic Sans MS" panose="030F0902030302020204" pitchFamily="66" charset="0"/>
                </a:rPr>
                <a:t> Symmetrieachse</a:t>
              </a:r>
            </a:p>
          </p:txBody>
        </p:sp>
        <p:pic>
          <p:nvPicPr>
            <p:cNvPr id="8" name="Audio Recording 16.01.2023, 11:33:11">
              <a:hlinkClick r:id="" action="ppaction://media"/>
              <a:extLst>
                <a:ext uri="{FF2B5EF4-FFF2-40B4-BE49-F238E27FC236}">
                  <a16:creationId xmlns:a16="http://schemas.microsoft.com/office/drawing/2014/main" id="{AA088AC0-DCCC-3524-836F-D0FCE3D0D630}"/>
                </a:ext>
              </a:extLst>
            </p:cNvPr>
            <p:cNvPicPr>
              <a:picLocks noChangeAspect="1"/>
            </p:cNvPicPr>
            <p:nvPr>
              <a:audioFile r:link="rId6"/>
              <p:extLst>
                <p:ext uri="{DAA4B4D4-6D71-4841-9C94-3DE7FCFB9230}">
                  <p14:media xmlns:p14="http://schemas.microsoft.com/office/powerpoint/2010/main" r:embed="rId5"/>
                </p:ext>
              </p:extLst>
            </p:nvPr>
          </p:nvPicPr>
          <p:blipFill>
            <a:blip r:embed="rId9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553497" y="5462860"/>
              <a:ext cx="468000" cy="468000"/>
            </a:xfrm>
            <a:prstGeom prst="rect">
              <a:avLst/>
            </a:prstGeom>
          </p:spPr>
        </p:pic>
      </p:grpSp>
      <p:pic>
        <p:nvPicPr>
          <p:cNvPr id="10" name="Audio Recording 16.01.2023, 11:33:22">
            <a:hlinkClick r:id="" action="ppaction://media"/>
            <a:extLst>
              <a:ext uri="{FF2B5EF4-FFF2-40B4-BE49-F238E27FC236}">
                <a16:creationId xmlns:a16="http://schemas.microsoft.com/office/drawing/2014/main" id="{CC19D937-9A48-5D2B-8FFA-1C889C916DE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33868" y="2205514"/>
            <a:ext cx="468000" cy="468000"/>
          </a:xfrm>
          <a:prstGeom prst="rect">
            <a:avLst/>
          </a:prstGeom>
        </p:spPr>
      </p:pic>
      <p:sp>
        <p:nvSpPr>
          <p:cNvPr id="2" name="Abgerundete rechteckige Legende 1">
            <a:extLst>
              <a:ext uri="{FF2B5EF4-FFF2-40B4-BE49-F238E27FC236}">
                <a16:creationId xmlns:a16="http://schemas.microsoft.com/office/drawing/2014/main" id="{A97638D0-3131-B613-F295-65D5BFAAD0B2}"/>
              </a:ext>
            </a:extLst>
          </p:cNvPr>
          <p:cNvSpPr/>
          <p:nvPr/>
        </p:nvSpPr>
        <p:spPr>
          <a:xfrm>
            <a:off x="5155641" y="1799263"/>
            <a:ext cx="2618948" cy="1286298"/>
          </a:xfrm>
          <a:prstGeom prst="wedgeRoundRectCallout">
            <a:avLst>
              <a:gd name="adj1" fmla="val 40121"/>
              <a:gd name="adj2" fmla="val 74784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0B9C925-92B2-C283-9E7A-E8A52F9D1A98}"/>
              </a:ext>
            </a:extLst>
          </p:cNvPr>
          <p:cNvSpPr>
            <a:spLocks noChangeAspect="1"/>
          </p:cNvSpPr>
          <p:nvPr/>
        </p:nvSpPr>
        <p:spPr>
          <a:xfrm>
            <a:off x="1878830" y="2583514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8F120D9-EBA4-EF7F-D673-BA3421A67855}"/>
              </a:ext>
            </a:extLst>
          </p:cNvPr>
          <p:cNvSpPr>
            <a:spLocks noChangeAspect="1"/>
          </p:cNvSpPr>
          <p:nvPr/>
        </p:nvSpPr>
        <p:spPr>
          <a:xfrm>
            <a:off x="2456487" y="2583514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83769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95761D97-4931-566A-890F-CEE49D7DE5F0}"/>
              </a:ext>
            </a:extLst>
          </p:cNvPr>
          <p:cNvSpPr>
            <a:spLocks/>
          </p:cNvSpPr>
          <p:nvPr/>
        </p:nvSpPr>
        <p:spPr>
          <a:xfrm>
            <a:off x="222104" y="4076328"/>
            <a:ext cx="3059583" cy="1620000"/>
          </a:xfrm>
          <a:prstGeom prst="roundRect">
            <a:avLst>
              <a:gd name="adj" fmla="val 330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F279A6CF-0958-7BAB-4CEB-45CE6B7B9840}"/>
              </a:ext>
            </a:extLst>
          </p:cNvPr>
          <p:cNvSpPr>
            <a:spLocks/>
          </p:cNvSpPr>
          <p:nvPr/>
        </p:nvSpPr>
        <p:spPr>
          <a:xfrm>
            <a:off x="3421805" y="4076326"/>
            <a:ext cx="3059583" cy="1620000"/>
          </a:xfrm>
          <a:prstGeom prst="roundRect">
            <a:avLst>
              <a:gd name="adj" fmla="val 330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5F5BD4E6-27A0-C79C-3C3A-327B44F04B7A}"/>
              </a:ext>
            </a:extLst>
          </p:cNvPr>
          <p:cNvSpPr>
            <a:spLocks/>
          </p:cNvSpPr>
          <p:nvPr/>
        </p:nvSpPr>
        <p:spPr>
          <a:xfrm>
            <a:off x="6601904" y="4076327"/>
            <a:ext cx="3059583" cy="1620000"/>
          </a:xfrm>
          <a:prstGeom prst="roundRect">
            <a:avLst>
              <a:gd name="adj" fmla="val 330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8B11B219-1140-A5B8-E066-EC56FD9EFC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0978" y="1647350"/>
            <a:ext cx="1698123" cy="2009231"/>
          </a:xfrm>
          <a:prstGeom prst="rect">
            <a:avLst/>
          </a:prstGeom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B099C72A-612C-962C-5462-02DAE952AD52}"/>
              </a:ext>
            </a:extLst>
          </p:cNvPr>
          <p:cNvSpPr txBox="1"/>
          <p:nvPr/>
        </p:nvSpPr>
        <p:spPr>
          <a:xfrm>
            <a:off x="355384" y="4611660"/>
            <a:ext cx="2268000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der Spiegel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56517274-DC30-5EA1-19DC-B7A709F35C27}"/>
              </a:ext>
            </a:extLst>
          </p:cNvPr>
          <p:cNvSpPr txBox="1"/>
          <p:nvPr/>
        </p:nvSpPr>
        <p:spPr>
          <a:xfrm>
            <a:off x="3563077" y="4611660"/>
            <a:ext cx="2268000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spiegeln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FDF8C052-C54C-7139-2DD6-55DB37EA8BA5}"/>
              </a:ext>
            </a:extLst>
          </p:cNvPr>
          <p:cNvGrpSpPr>
            <a:grpSpLocks noChangeAspect="1"/>
          </p:cNvGrpSpPr>
          <p:nvPr/>
        </p:nvGrpSpPr>
        <p:grpSpPr>
          <a:xfrm>
            <a:off x="3982808" y="1482121"/>
            <a:ext cx="1912195" cy="2262523"/>
            <a:chOff x="433302" y="995526"/>
            <a:chExt cx="2121380" cy="2510030"/>
          </a:xfrm>
        </p:grpSpPr>
        <p:sp>
          <p:nvSpPr>
            <p:cNvPr id="23" name="Herz 22">
              <a:extLst>
                <a:ext uri="{FF2B5EF4-FFF2-40B4-BE49-F238E27FC236}">
                  <a16:creationId xmlns:a16="http://schemas.microsoft.com/office/drawing/2014/main" id="{519ADDA6-F013-23C5-A4D7-8710820B8873}"/>
                </a:ext>
              </a:extLst>
            </p:cNvPr>
            <p:cNvSpPr/>
            <p:nvPr/>
          </p:nvSpPr>
          <p:spPr>
            <a:xfrm rot="17954946">
              <a:off x="692119" y="2195970"/>
              <a:ext cx="1235488" cy="1209718"/>
            </a:xfrm>
            <a:prstGeom prst="hear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0A4074FA-9C91-40CA-DC26-DB63FC7C8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33302" y="995526"/>
              <a:ext cx="2121380" cy="2510030"/>
            </a:xfrm>
            <a:prstGeom prst="rect">
              <a:avLst/>
            </a:prstGeom>
          </p:spPr>
        </p:pic>
      </p:grpSp>
      <p:pic>
        <p:nvPicPr>
          <p:cNvPr id="9" name="Audio Recording 16.01.2023, 11:33:56">
            <a:hlinkClick r:id="" action="ppaction://media"/>
            <a:extLst>
              <a:ext uri="{FF2B5EF4-FFF2-40B4-BE49-F238E27FC236}">
                <a16:creationId xmlns:a16="http://schemas.microsoft.com/office/drawing/2014/main" id="{BCF36B20-13A9-C45C-9982-F081CE6ADC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01540" y="4586334"/>
            <a:ext cx="468000" cy="468000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8A8E5B97-536B-8791-8536-3998A3186E5D}"/>
              </a:ext>
            </a:extLst>
          </p:cNvPr>
          <p:cNvSpPr txBox="1"/>
          <p:nvPr/>
        </p:nvSpPr>
        <p:spPr>
          <a:xfrm>
            <a:off x="6743175" y="4611660"/>
            <a:ext cx="2339440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rgbClr val="660066"/>
                </a:solidFill>
                <a:latin typeface="Comic Sans MS" panose="030F0902030302020204" pitchFamily="66" charset="0"/>
              </a:rPr>
              <a:t>das Spiegelbild</a:t>
            </a:r>
          </a:p>
        </p:txBody>
      </p: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A0A0AE73-E4B4-6374-B20C-E4BBCA5F2D3E}"/>
              </a:ext>
            </a:extLst>
          </p:cNvPr>
          <p:cNvGrpSpPr>
            <a:grpSpLocks noChangeAspect="1"/>
          </p:cNvGrpSpPr>
          <p:nvPr/>
        </p:nvGrpSpPr>
        <p:grpSpPr>
          <a:xfrm>
            <a:off x="7166907" y="1466199"/>
            <a:ext cx="2024533" cy="2395442"/>
            <a:chOff x="433302" y="995526"/>
            <a:chExt cx="2121380" cy="2510030"/>
          </a:xfrm>
        </p:grpSpPr>
        <p:sp>
          <p:nvSpPr>
            <p:cNvPr id="55" name="Herz 54">
              <a:extLst>
                <a:ext uri="{FF2B5EF4-FFF2-40B4-BE49-F238E27FC236}">
                  <a16:creationId xmlns:a16="http://schemas.microsoft.com/office/drawing/2014/main" id="{CC1A94DE-93FB-017B-FE79-F92CAFA2D63F}"/>
                </a:ext>
              </a:extLst>
            </p:cNvPr>
            <p:cNvSpPr/>
            <p:nvPr/>
          </p:nvSpPr>
          <p:spPr>
            <a:xfrm rot="17954946">
              <a:off x="692119" y="2195970"/>
              <a:ext cx="1235488" cy="1209718"/>
            </a:xfrm>
            <a:prstGeom prst="hear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4FC74C12-F97C-5B1A-7A58-4CADD22A1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33302" y="995526"/>
              <a:ext cx="2121380" cy="2510030"/>
            </a:xfrm>
            <a:prstGeom prst="rect">
              <a:avLst/>
            </a:prstGeom>
          </p:spPr>
        </p:pic>
      </p:grpSp>
      <p:cxnSp>
        <p:nvCxnSpPr>
          <p:cNvPr id="12" name="Gerade Verbindung mit Pfeil 11"/>
          <p:cNvCxnSpPr>
            <a:cxnSpLocks/>
          </p:cNvCxnSpPr>
          <p:nvPr/>
        </p:nvCxnSpPr>
        <p:spPr>
          <a:xfrm flipH="1" flipV="1">
            <a:off x="8144475" y="2927753"/>
            <a:ext cx="243219" cy="1427357"/>
          </a:xfrm>
          <a:prstGeom prst="straightConnector1">
            <a:avLst/>
          </a:prstGeom>
          <a:ln w="25400">
            <a:solidFill>
              <a:srgbClr val="66006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Audio Recording 16.01.2023, 11:34:04">
            <a:hlinkClick r:id="" action="ppaction://media"/>
            <a:extLst>
              <a:ext uri="{FF2B5EF4-FFF2-40B4-BE49-F238E27FC236}">
                <a16:creationId xmlns:a16="http://schemas.microsoft.com/office/drawing/2014/main" id="{BF118968-1610-1FBD-8E5B-A6FDB609715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24656" y="4595493"/>
            <a:ext cx="468000" cy="468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D86BADFD-AF78-A46B-7101-30DF4235FA66}"/>
              </a:ext>
            </a:extLst>
          </p:cNvPr>
          <p:cNvSpPr/>
          <p:nvPr/>
        </p:nvSpPr>
        <p:spPr>
          <a:xfrm>
            <a:off x="144000" y="144316"/>
            <a:ext cx="295279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Spiegeln</a:t>
            </a:r>
          </a:p>
        </p:txBody>
      </p:sp>
      <p:pic>
        <p:nvPicPr>
          <p:cNvPr id="8" name="Audio Recording 16.01.2023, 11:33:49">
            <a:hlinkClick r:id="" action="ppaction://media"/>
            <a:extLst>
              <a:ext uri="{FF2B5EF4-FFF2-40B4-BE49-F238E27FC236}">
                <a16:creationId xmlns:a16="http://schemas.microsoft.com/office/drawing/2014/main" id="{D246ACA4-A4B1-0FBD-5D20-7CB72E3E2BF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43900" y="4595493"/>
            <a:ext cx="468000" cy="468000"/>
          </a:xfrm>
          <a:prstGeom prst="rect">
            <a:avLst/>
          </a:prstGeom>
        </p:spPr>
      </p:pic>
      <p:pic>
        <p:nvPicPr>
          <p:cNvPr id="16" name="Audio Recording 16.01.2023, 11:34:12">
            <a:hlinkClick r:id="" action="ppaction://media"/>
            <a:extLst>
              <a:ext uri="{FF2B5EF4-FFF2-40B4-BE49-F238E27FC236}">
                <a16:creationId xmlns:a16="http://schemas.microsoft.com/office/drawing/2014/main" id="{C064019A-9664-DC28-77FB-5E8272A9268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98017" y="20014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8801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C7AA6974-191A-2753-A61D-0FB3193167B8}"/>
              </a:ext>
            </a:extLst>
          </p:cNvPr>
          <p:cNvSpPr/>
          <p:nvPr/>
        </p:nvSpPr>
        <p:spPr>
          <a:xfrm>
            <a:off x="3598032" y="4810539"/>
            <a:ext cx="3521226" cy="1669774"/>
          </a:xfrm>
          <a:prstGeom prst="roundRect">
            <a:avLst>
              <a:gd name="adj" fmla="val 291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B3EFE7BA-095E-1528-F747-42390A8B2565}"/>
              </a:ext>
            </a:extLst>
          </p:cNvPr>
          <p:cNvSpPr txBox="1"/>
          <p:nvPr/>
        </p:nvSpPr>
        <p:spPr>
          <a:xfrm>
            <a:off x="3733690" y="5388971"/>
            <a:ext cx="2710649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accent6"/>
                </a:solidFill>
                <a:latin typeface="Comic Sans MS" panose="030F0902030302020204" pitchFamily="66" charset="0"/>
              </a:rPr>
              <a:t>die Spiegelachse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E862934A-9EBC-2D66-C153-9E769B4981BA}"/>
              </a:ext>
            </a:extLst>
          </p:cNvPr>
          <p:cNvGrpSpPr>
            <a:grpSpLocks noChangeAspect="1"/>
          </p:cNvGrpSpPr>
          <p:nvPr/>
        </p:nvGrpSpPr>
        <p:grpSpPr>
          <a:xfrm>
            <a:off x="937331" y="1221067"/>
            <a:ext cx="2660701" cy="3148161"/>
            <a:chOff x="2732965" y="1772279"/>
            <a:chExt cx="1235489" cy="1461839"/>
          </a:xfrm>
        </p:grpSpPr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3A7703F3-B6C2-0B64-9562-3F032A73156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732965" y="1772279"/>
              <a:ext cx="1235489" cy="1461839"/>
              <a:chOff x="433302" y="995526"/>
              <a:chExt cx="2121380" cy="2510030"/>
            </a:xfrm>
          </p:grpSpPr>
          <p:sp>
            <p:nvSpPr>
              <p:cNvPr id="63" name="Herz 62">
                <a:extLst>
                  <a:ext uri="{FF2B5EF4-FFF2-40B4-BE49-F238E27FC236}">
                    <a16:creationId xmlns:a16="http://schemas.microsoft.com/office/drawing/2014/main" id="{FEFDB99F-A299-2D6C-2094-9699CFAD4D18}"/>
                  </a:ext>
                </a:extLst>
              </p:cNvPr>
              <p:cNvSpPr/>
              <p:nvPr/>
            </p:nvSpPr>
            <p:spPr>
              <a:xfrm rot="17954946">
                <a:off x="692119" y="2195970"/>
                <a:ext cx="1235488" cy="1209718"/>
              </a:xfrm>
              <a:prstGeom prst="hear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64" name="Grafik 63">
                <a:extLst>
                  <a:ext uri="{FF2B5EF4-FFF2-40B4-BE49-F238E27FC236}">
                    <a16:creationId xmlns:a16="http://schemas.microsoft.com/office/drawing/2014/main" id="{2715A29B-9113-7694-C8A5-AE403C8320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3302" y="995526"/>
                <a:ext cx="2121380" cy="2510030"/>
              </a:xfrm>
              <a:prstGeom prst="rect">
                <a:avLst/>
              </a:prstGeom>
            </p:spPr>
          </p:pic>
        </p:grpSp>
        <p:cxnSp>
          <p:nvCxnSpPr>
            <p:cNvPr id="41" name="Gerade Verbindung 40"/>
            <p:cNvCxnSpPr>
              <a:cxnSpLocks/>
            </p:cNvCxnSpPr>
            <p:nvPr/>
          </p:nvCxnSpPr>
          <p:spPr>
            <a:xfrm>
              <a:off x="2931329" y="2641245"/>
              <a:ext cx="721645" cy="414667"/>
            </a:xfrm>
            <a:prstGeom prst="line">
              <a:avLst/>
            </a:prstGeom>
            <a:ln w="25400" cap="rnd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Audio Recording 16.01.2023, 11:33:41">
            <a:hlinkClick r:id="" action="ppaction://media"/>
            <a:extLst>
              <a:ext uri="{FF2B5EF4-FFF2-40B4-BE49-F238E27FC236}">
                <a16:creationId xmlns:a16="http://schemas.microsoft.com/office/drawing/2014/main" id="{907B5841-A095-56D4-3EBF-4824A79A71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33032" y="5393523"/>
            <a:ext cx="497532" cy="468000"/>
          </a:xfrm>
          <a:prstGeom prst="rect">
            <a:avLst/>
          </a:prstGeom>
        </p:spPr>
      </p:pic>
      <p:sp>
        <p:nvSpPr>
          <p:cNvPr id="16" name="Herz 15">
            <a:extLst>
              <a:ext uri="{FF2B5EF4-FFF2-40B4-BE49-F238E27FC236}">
                <a16:creationId xmlns:a16="http://schemas.microsoft.com/office/drawing/2014/main" id="{DBFDCFDA-C04C-8567-F567-91BB0C225AC1}"/>
              </a:ext>
            </a:extLst>
          </p:cNvPr>
          <p:cNvSpPr>
            <a:spLocks noChangeAspect="1"/>
          </p:cNvSpPr>
          <p:nvPr/>
        </p:nvSpPr>
        <p:spPr>
          <a:xfrm>
            <a:off x="6444340" y="2019012"/>
            <a:ext cx="2153416" cy="2108499"/>
          </a:xfrm>
          <a:prstGeom prst="hear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CE71F91A-86D5-826E-61A2-3AA68B474943}"/>
              </a:ext>
            </a:extLst>
          </p:cNvPr>
          <p:cNvCxnSpPr>
            <a:cxnSpLocks noChangeAspect="1"/>
          </p:cNvCxnSpPr>
          <p:nvPr/>
        </p:nvCxnSpPr>
        <p:spPr>
          <a:xfrm>
            <a:off x="7519221" y="2208399"/>
            <a:ext cx="0" cy="2108499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>
            <a:extLst>
              <a:ext uri="{FF2B5EF4-FFF2-40B4-BE49-F238E27FC236}">
                <a16:creationId xmlns:a16="http://schemas.microsoft.com/office/drawing/2014/main" id="{CBC111A3-A3E3-7B38-DA1F-FFE0FA204809}"/>
              </a:ext>
            </a:extLst>
          </p:cNvPr>
          <p:cNvSpPr/>
          <p:nvPr/>
        </p:nvSpPr>
        <p:spPr>
          <a:xfrm>
            <a:off x="144000" y="144316"/>
            <a:ext cx="295279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Spiegeln</a:t>
            </a:r>
          </a:p>
        </p:txBody>
      </p:sp>
      <p:pic>
        <p:nvPicPr>
          <p:cNvPr id="6" name="Audio Recording 16.01.2023, 11:34:12">
            <a:hlinkClick r:id="" action="ppaction://media"/>
            <a:extLst>
              <a:ext uri="{FF2B5EF4-FFF2-40B4-BE49-F238E27FC236}">
                <a16:creationId xmlns:a16="http://schemas.microsoft.com/office/drawing/2014/main" id="{CC96E68C-C451-DC35-7A87-5B754A9950F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98017" y="20014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3401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D074E04A-D742-46AA-1C6B-C99E5D83B338}"/>
              </a:ext>
            </a:extLst>
          </p:cNvPr>
          <p:cNvSpPr/>
          <p:nvPr/>
        </p:nvSpPr>
        <p:spPr>
          <a:xfrm>
            <a:off x="6619551" y="2314814"/>
            <a:ext cx="3099514" cy="1368000"/>
          </a:xfrm>
          <a:prstGeom prst="roundRect">
            <a:avLst>
              <a:gd name="adj" fmla="val 2810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9AFA8ABB-4F5A-BC8D-5E7E-86730C143A71}"/>
              </a:ext>
            </a:extLst>
          </p:cNvPr>
          <p:cNvSpPr/>
          <p:nvPr/>
        </p:nvSpPr>
        <p:spPr>
          <a:xfrm>
            <a:off x="3403846" y="2314814"/>
            <a:ext cx="3099514" cy="1368000"/>
          </a:xfrm>
          <a:prstGeom prst="roundRect">
            <a:avLst>
              <a:gd name="adj" fmla="val 235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711CAC87-2877-5820-D214-36152E0F558E}"/>
              </a:ext>
            </a:extLst>
          </p:cNvPr>
          <p:cNvSpPr/>
          <p:nvPr/>
        </p:nvSpPr>
        <p:spPr>
          <a:xfrm>
            <a:off x="186935" y="2314815"/>
            <a:ext cx="3099514" cy="1368000"/>
          </a:xfrm>
          <a:prstGeom prst="roundRect">
            <a:avLst>
              <a:gd name="adj" fmla="val 326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3052F3D-A2D1-D5D0-A987-E7D6E30D4D9A}"/>
              </a:ext>
            </a:extLst>
          </p:cNvPr>
          <p:cNvSpPr txBox="1"/>
          <p:nvPr/>
        </p:nvSpPr>
        <p:spPr>
          <a:xfrm>
            <a:off x="297432" y="2813754"/>
            <a:ext cx="2412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Lineal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97" name="Textfeld 96">
            <a:extLst>
              <a:ext uri="{FF2B5EF4-FFF2-40B4-BE49-F238E27FC236}">
                <a16:creationId xmlns:a16="http://schemas.microsoft.com/office/drawing/2014/main" id="{0DAA7610-E3A9-C92B-69E2-2C060D8A44C7}"/>
              </a:ext>
            </a:extLst>
          </p:cNvPr>
          <p:cNvSpPr txBox="1"/>
          <p:nvPr/>
        </p:nvSpPr>
        <p:spPr>
          <a:xfrm>
            <a:off x="3494107" y="2805059"/>
            <a:ext cx="248748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Geodreieck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122" name="Textfeld 121">
            <a:extLst>
              <a:ext uri="{FF2B5EF4-FFF2-40B4-BE49-F238E27FC236}">
                <a16:creationId xmlns:a16="http://schemas.microsoft.com/office/drawing/2014/main" id="{5B069E69-F5F8-7346-BA76-E23C196ABCD6}"/>
              </a:ext>
            </a:extLst>
          </p:cNvPr>
          <p:cNvSpPr txBox="1"/>
          <p:nvPr/>
        </p:nvSpPr>
        <p:spPr>
          <a:xfrm>
            <a:off x="6708284" y="2787568"/>
            <a:ext cx="2412000" cy="397907"/>
          </a:xfrm>
          <a:prstGeom prst="roundRect">
            <a:avLst>
              <a:gd name="adj" fmla="val 12598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Zirkel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pic>
        <p:nvPicPr>
          <p:cNvPr id="2" name="Audio Recording 16.01.2023, 11:34:40">
            <a:hlinkClick r:id="" action="ppaction://media"/>
            <a:extLst>
              <a:ext uri="{FF2B5EF4-FFF2-40B4-BE49-F238E27FC236}">
                <a16:creationId xmlns:a16="http://schemas.microsoft.com/office/drawing/2014/main" id="{C1037F0A-5CB7-ADD8-56F3-927DB0A194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70278" y="2790290"/>
            <a:ext cx="468000" cy="468000"/>
          </a:xfrm>
          <a:prstGeom prst="rect">
            <a:avLst/>
          </a:prstGeom>
        </p:spPr>
      </p:pic>
      <p:pic>
        <p:nvPicPr>
          <p:cNvPr id="3" name="Audio Recording 16.01.2023, 11:34:49">
            <a:hlinkClick r:id="" action="ppaction://media"/>
            <a:extLst>
              <a:ext uri="{FF2B5EF4-FFF2-40B4-BE49-F238E27FC236}">
                <a16:creationId xmlns:a16="http://schemas.microsoft.com/office/drawing/2014/main" id="{21D55F14-EDEE-7C0B-3F2D-4CA9BFCBCE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03929" y="2789542"/>
            <a:ext cx="468000" cy="468000"/>
          </a:xfrm>
          <a:prstGeom prst="rect">
            <a:avLst/>
          </a:prstGeom>
        </p:spPr>
      </p:pic>
      <p:pic>
        <p:nvPicPr>
          <p:cNvPr id="6" name="Audio Recording 16.01.2023, 11:34:56">
            <a:hlinkClick r:id="" action="ppaction://media"/>
            <a:extLst>
              <a:ext uri="{FF2B5EF4-FFF2-40B4-BE49-F238E27FC236}">
                <a16:creationId xmlns:a16="http://schemas.microsoft.com/office/drawing/2014/main" id="{8B1E0F8F-6727-9172-E826-9F195C160E1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81130" y="2778223"/>
            <a:ext cx="468000" cy="468000"/>
          </a:xfrm>
          <a:prstGeom prst="rect">
            <a:avLst/>
          </a:prstGeom>
        </p:spPr>
      </p:pic>
      <p:pic>
        <p:nvPicPr>
          <p:cNvPr id="10" name="Audio Recording 16.01.2023, 11:35:25">
            <a:hlinkClick r:id="" action="ppaction://media"/>
            <a:extLst>
              <a:ext uri="{FF2B5EF4-FFF2-40B4-BE49-F238E27FC236}">
                <a16:creationId xmlns:a16="http://schemas.microsoft.com/office/drawing/2014/main" id="{25BE6745-5E78-56DA-9538-D526E4D58C1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46428" y="201036"/>
            <a:ext cx="468000" cy="468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79F6E08-8E37-3DD6-AAF1-56F32ECBE93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3784" y="1484341"/>
            <a:ext cx="2165815" cy="34456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180942E-D342-D619-AB9A-41DC628E29A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86163" y="1199918"/>
            <a:ext cx="1571530" cy="8128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201F535-B770-19FC-CA52-DCF1D257623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27168" y="1028489"/>
            <a:ext cx="522369" cy="1207189"/>
          </a:xfrm>
          <a:prstGeom prst="rect">
            <a:avLst/>
          </a:prstGeom>
        </p:spPr>
      </p:pic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BFEF4072-C248-BB42-97E2-64FF6B7B767F}"/>
              </a:ext>
            </a:extLst>
          </p:cNvPr>
          <p:cNvSpPr/>
          <p:nvPr/>
        </p:nvSpPr>
        <p:spPr>
          <a:xfrm>
            <a:off x="1256467" y="4152155"/>
            <a:ext cx="3189164" cy="2231053"/>
          </a:xfrm>
          <a:prstGeom prst="roundRect">
            <a:avLst>
              <a:gd name="adj" fmla="val 28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F135B574-E6DB-F70E-448F-8CEE3B2DB687}"/>
              </a:ext>
            </a:extLst>
          </p:cNvPr>
          <p:cNvGrpSpPr/>
          <p:nvPr/>
        </p:nvGrpSpPr>
        <p:grpSpPr>
          <a:xfrm rot="16200000">
            <a:off x="-239219" y="5102500"/>
            <a:ext cx="1905745" cy="383103"/>
            <a:chOff x="373138" y="4317468"/>
            <a:chExt cx="1905745" cy="383103"/>
          </a:xfrm>
        </p:grpSpPr>
        <p:cxnSp>
          <p:nvCxnSpPr>
            <p:cNvPr id="12" name="Gerade Verbindung 11"/>
            <p:cNvCxnSpPr>
              <a:cxnSpLocks/>
            </p:cNvCxnSpPr>
            <p:nvPr/>
          </p:nvCxnSpPr>
          <p:spPr>
            <a:xfrm flipH="1">
              <a:off x="373138" y="4317468"/>
              <a:ext cx="1681147" cy="0"/>
            </a:xfrm>
            <a:prstGeom prst="line">
              <a:avLst/>
            </a:prstGeom>
            <a:ln w="25400">
              <a:solidFill>
                <a:srgbClr val="DC495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>
              <a:cxnSpLocks/>
            </p:cNvCxnSpPr>
            <p:nvPr/>
          </p:nvCxnSpPr>
          <p:spPr>
            <a:xfrm flipH="1">
              <a:off x="608195" y="4700571"/>
              <a:ext cx="1670688" cy="0"/>
            </a:xfrm>
            <a:prstGeom prst="line">
              <a:avLst/>
            </a:prstGeom>
            <a:ln w="25400">
              <a:solidFill>
                <a:srgbClr val="DC495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Textfeld 103">
            <a:extLst>
              <a:ext uri="{FF2B5EF4-FFF2-40B4-BE49-F238E27FC236}">
                <a16:creationId xmlns:a16="http://schemas.microsoft.com/office/drawing/2014/main" id="{B3EFE7BA-095E-1528-F747-42390A8B2565}"/>
              </a:ext>
            </a:extLst>
          </p:cNvPr>
          <p:cNvSpPr txBox="1"/>
          <p:nvPr/>
        </p:nvSpPr>
        <p:spPr>
          <a:xfrm>
            <a:off x="1351405" y="4875118"/>
            <a:ext cx="2527003" cy="677585"/>
          </a:xfrm>
          <a:prstGeom prst="roundRect">
            <a:avLst>
              <a:gd name="adj" fmla="val 869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Geraden sind </a:t>
            </a:r>
            <a:r>
              <a:rPr lang="de-DE" dirty="0">
                <a:solidFill>
                  <a:srgbClr val="DC4951"/>
                </a:solidFill>
                <a:latin typeface="Comic Sans MS" panose="030F0902030302020204" pitchFamily="66" charset="0"/>
              </a:rPr>
              <a:t>parallel</a:t>
            </a:r>
            <a:r>
              <a:rPr lang="de-DE" dirty="0">
                <a:solidFill>
                  <a:srgbClr val="FF6600"/>
                </a:solidFill>
                <a:latin typeface="Comic Sans MS" panose="030F0902030302020204" pitchFamily="66" charset="0"/>
              </a:rPr>
              <a:t> </a:t>
            </a:r>
            <a:r>
              <a:rPr lang="de-DE" dirty="0">
                <a:solidFill>
                  <a:srgbClr val="000000"/>
                </a:solidFill>
                <a:latin typeface="Comic Sans MS" panose="030F0902030302020204" pitchFamily="66" charset="0"/>
              </a:rPr>
              <a:t>zueinander</a:t>
            </a:r>
            <a:r>
              <a:rPr lang="de-DE" dirty="0">
                <a:latin typeface="Comic Sans MS" panose="030F0902030302020204" pitchFamily="66" charset="0"/>
              </a:rPr>
              <a:t>. </a:t>
            </a:r>
          </a:p>
        </p:txBody>
      </p:sp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635FF99B-DFF4-A4BA-59A9-25E81FB3ECCB}"/>
              </a:ext>
            </a:extLst>
          </p:cNvPr>
          <p:cNvSpPr/>
          <p:nvPr/>
        </p:nvSpPr>
        <p:spPr>
          <a:xfrm>
            <a:off x="6019172" y="4152154"/>
            <a:ext cx="3444531" cy="2231054"/>
          </a:xfrm>
          <a:prstGeom prst="roundRect">
            <a:avLst>
              <a:gd name="adj" fmla="val 3420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8" name="Textfeld 107">
            <a:extLst>
              <a:ext uri="{FF2B5EF4-FFF2-40B4-BE49-F238E27FC236}">
                <a16:creationId xmlns:a16="http://schemas.microsoft.com/office/drawing/2014/main" id="{B3EFE7BA-095E-1528-F747-42390A8B2565}"/>
              </a:ext>
            </a:extLst>
          </p:cNvPr>
          <p:cNvSpPr txBox="1"/>
          <p:nvPr/>
        </p:nvSpPr>
        <p:spPr>
          <a:xfrm>
            <a:off x="6141332" y="4965477"/>
            <a:ext cx="2801470" cy="671334"/>
          </a:xfrm>
          <a:prstGeom prst="roundRect">
            <a:avLst>
              <a:gd name="adj" fmla="val 6515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Geraden sind </a:t>
            </a:r>
            <a:r>
              <a:rPr lang="de-DE" dirty="0">
                <a:solidFill>
                  <a:srgbClr val="008000"/>
                </a:solidFill>
                <a:latin typeface="Comic Sans MS" panose="030F0902030302020204" pitchFamily="66" charset="0"/>
              </a:rPr>
              <a:t>senkrecht </a:t>
            </a:r>
            <a:r>
              <a:rPr lang="de-DE" dirty="0">
                <a:solidFill>
                  <a:srgbClr val="000000"/>
                </a:solidFill>
                <a:latin typeface="Comic Sans MS" panose="030F0902030302020204" pitchFamily="66" charset="0"/>
              </a:rPr>
              <a:t>zueinander</a:t>
            </a:r>
            <a:r>
              <a:rPr lang="de-DE" dirty="0">
                <a:latin typeface="Comic Sans MS" panose="030F0902030302020204" pitchFamily="66" charset="0"/>
              </a:rPr>
              <a:t>. </a:t>
            </a: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75F3DF40-FFB5-B50F-8787-4F9EA64A5537}"/>
              </a:ext>
            </a:extLst>
          </p:cNvPr>
          <p:cNvGrpSpPr/>
          <p:nvPr/>
        </p:nvGrpSpPr>
        <p:grpSpPr>
          <a:xfrm rot="16200000">
            <a:off x="4520835" y="4896302"/>
            <a:ext cx="1601565" cy="853872"/>
            <a:chOff x="6056535" y="3812316"/>
            <a:chExt cx="1601565" cy="853872"/>
          </a:xfrm>
        </p:grpSpPr>
        <p:cxnSp>
          <p:nvCxnSpPr>
            <p:cNvPr id="78" name="Gerade Verbindung 77"/>
            <p:cNvCxnSpPr>
              <a:cxnSpLocks/>
            </p:cNvCxnSpPr>
            <p:nvPr/>
          </p:nvCxnSpPr>
          <p:spPr>
            <a:xfrm>
              <a:off x="6467972" y="3812316"/>
              <a:ext cx="0" cy="853872"/>
            </a:xfrm>
            <a:prstGeom prst="line">
              <a:avLst/>
            </a:prstGeom>
            <a:ln w="254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>
              <a:cxnSpLocks/>
            </p:cNvCxnSpPr>
            <p:nvPr/>
          </p:nvCxnSpPr>
          <p:spPr>
            <a:xfrm flipH="1">
              <a:off x="6056535" y="4446851"/>
              <a:ext cx="1601565" cy="0"/>
            </a:xfrm>
            <a:prstGeom prst="line">
              <a:avLst/>
            </a:prstGeom>
            <a:ln w="254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Audio Recording 16.01.2023, 11:35:16">
            <a:hlinkClick r:id="" action="ppaction://media"/>
            <a:extLst>
              <a:ext uri="{FF2B5EF4-FFF2-40B4-BE49-F238E27FC236}">
                <a16:creationId xmlns:a16="http://schemas.microsoft.com/office/drawing/2014/main" id="{AC758265-A483-D6CE-C318-18EF4416FCB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88859" y="5051605"/>
            <a:ext cx="468000" cy="468000"/>
          </a:xfrm>
          <a:prstGeom prst="rect">
            <a:avLst/>
          </a:prstGeom>
        </p:spPr>
      </p:pic>
      <p:pic>
        <p:nvPicPr>
          <p:cNvPr id="7" name="Audio Recording 16.01.2023, 11:35:07">
            <a:hlinkClick r:id="" action="ppaction://media"/>
            <a:extLst>
              <a:ext uri="{FF2B5EF4-FFF2-40B4-BE49-F238E27FC236}">
                <a16:creationId xmlns:a16="http://schemas.microsoft.com/office/drawing/2014/main" id="{24DF98F2-D056-596B-DD84-84187C900EB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24635" y="4969107"/>
            <a:ext cx="468000" cy="468000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33A6E4C0-D44F-03A9-B770-913F0FD3A855}"/>
              </a:ext>
            </a:extLst>
          </p:cNvPr>
          <p:cNvSpPr/>
          <p:nvPr/>
        </p:nvSpPr>
        <p:spPr>
          <a:xfrm>
            <a:off x="144000" y="144316"/>
            <a:ext cx="295279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Wir Zeichnen</a:t>
            </a:r>
          </a:p>
        </p:txBody>
      </p:sp>
    </p:spTree>
    <p:extLst>
      <p:ext uri="{BB962C8B-B14F-4D97-AF65-F5344CB8AC3E}">
        <p14:creationId xmlns:p14="http://schemas.microsoft.com/office/powerpoint/2010/main" val="407930540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37</Words>
  <Application>Microsoft Office PowerPoint</Application>
  <PresentationFormat>A4-Papier (210 x 297 mm)</PresentationFormat>
  <Paragraphs>15</Paragraphs>
  <Slides>4</Slides>
  <Notes>0</Notes>
  <HiddenSlides>0</HiddenSlides>
  <MMClips>15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Jonna Rombeck</cp:lastModifiedBy>
  <cp:revision>69</cp:revision>
  <cp:lastPrinted>2022-05-18T12:46:11Z</cp:lastPrinted>
  <dcterms:created xsi:type="dcterms:W3CDTF">2022-05-10T12:43:55Z</dcterms:created>
  <dcterms:modified xsi:type="dcterms:W3CDTF">2023-08-11T14:38:03Z</dcterms:modified>
</cp:coreProperties>
</file>