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5"/>
  </p:notesMasterIdLst>
  <p:sldIdLst>
    <p:sldId id="302" r:id="rId2"/>
    <p:sldId id="299" r:id="rId3"/>
    <p:sldId id="30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85"/>
    <a:srgbClr val="008B50"/>
    <a:srgbClr val="9D9D9D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C8D957-6766-480C-82F3-BC7AE69A158A}" v="3" dt="2023-08-02T09:18:22.9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/>
    <p:restoredTop sz="95859"/>
  </p:normalViewPr>
  <p:slideViewPr>
    <p:cSldViewPr snapToGrid="0" snapToObjects="1">
      <p:cViewPr varScale="1">
        <p:scale>
          <a:sx n="85" d="100"/>
          <a:sy n="85" d="100"/>
        </p:scale>
        <p:origin x="189" y="4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71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75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03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00740D-5A17-AE3B-BB73-56FFCE4E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3075" y="186519"/>
            <a:ext cx="553947" cy="5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3.m4a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3.m4a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4.m4a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DBB6B320-3C0F-02A3-F5CF-531530CA682C}"/>
              </a:ext>
            </a:extLst>
          </p:cNvPr>
          <p:cNvSpPr/>
          <p:nvPr/>
        </p:nvSpPr>
        <p:spPr>
          <a:xfrm>
            <a:off x="4292444" y="1540044"/>
            <a:ext cx="5392977" cy="4567246"/>
          </a:xfrm>
          <a:prstGeom prst="roundRect">
            <a:avLst>
              <a:gd name="adj" fmla="val 429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986EE94-75B5-356C-01A6-40A9AB19A0DC}"/>
              </a:ext>
            </a:extLst>
          </p:cNvPr>
          <p:cNvSpPr/>
          <p:nvPr/>
        </p:nvSpPr>
        <p:spPr>
          <a:xfrm>
            <a:off x="144000" y="144000"/>
            <a:ext cx="414844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Multiplikation</a:t>
            </a:r>
          </a:p>
        </p:txBody>
      </p:sp>
      <p:pic>
        <p:nvPicPr>
          <p:cNvPr id="16" name="Audio Recording 16.01.2023, 19:12:40">
            <a:hlinkClick r:id="" action="ppaction://media"/>
            <a:extLst>
              <a:ext uri="{FF2B5EF4-FFF2-40B4-BE49-F238E27FC236}">
                <a16:creationId xmlns:a16="http://schemas.microsoft.com/office/drawing/2014/main" id="{9403911B-C7F5-E671-F5A4-310E5626934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8444" y="211287"/>
            <a:ext cx="468000" cy="468000"/>
          </a:xfrm>
          <a:prstGeom prst="rect">
            <a:avLst/>
          </a:prstGeom>
        </p:spPr>
      </p:pic>
      <p:pic>
        <p:nvPicPr>
          <p:cNvPr id="17" name="Audio Recording 16.01.2023, 19:14:54">
            <a:hlinkClick r:id="" action="ppaction://media"/>
            <a:extLst>
              <a:ext uri="{FF2B5EF4-FFF2-40B4-BE49-F238E27FC236}">
                <a16:creationId xmlns:a16="http://schemas.microsoft.com/office/drawing/2014/main" id="{666CE160-FBB6-C50A-F083-EE95DC989C2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59643" y="2236625"/>
            <a:ext cx="468000" cy="468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1749600"/>
            <a:ext cx="4716000" cy="16200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latin typeface="Comic Sans MS" panose="030F0902030302020204" pitchFamily="66" charset="0"/>
              </a:rPr>
              <a:t>Beginne beim Zehner von der 1. Zahl: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2 </a:t>
            </a:r>
            <a:r>
              <a:rPr lang="de-DE" sz="1600" b="1" dirty="0">
                <a:latin typeface="Comic Sans MS" panose="030F0902030302020204" pitchFamily="66" charset="0"/>
              </a:rPr>
              <a:t>·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= 12, </a:t>
            </a:r>
            <a:r>
              <a:rPr lang="de-DE" sz="1600" dirty="0">
                <a:latin typeface="Comic Sans MS" panose="030F0902030302020204" pitchFamily="66" charset="0"/>
              </a:rPr>
              <a:t>schreibe 2 und merke 1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2 </a:t>
            </a:r>
            <a:r>
              <a:rPr lang="de-DE" sz="1600" b="1" dirty="0">
                <a:latin typeface="Comic Sans MS" panose="030F0902030302020204" pitchFamily="66" charset="0"/>
              </a:rPr>
              <a:t>·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= 4, 1 gemerkt, schreibe 5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Rechne 2 </a:t>
            </a:r>
            <a:r>
              <a:rPr lang="de-DE" sz="1600" b="1" dirty="0">
                <a:latin typeface="Comic Sans MS"/>
                <a:ea typeface="Wingdings"/>
                <a:cs typeface="Comic Sans MS"/>
                <a:sym typeface="Wingdings"/>
              </a:rPr>
              <a:t>·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 3 = 6, schreibe 6</a:t>
            </a:r>
          </a:p>
        </p:txBody>
      </p:sp>
      <p:graphicFrame>
        <p:nvGraphicFramePr>
          <p:cNvPr id="9" name="Tabelle 6">
            <a:extLst>
              <a:ext uri="{FF2B5EF4-FFF2-40B4-BE49-F238E27FC236}">
                <a16:creationId xmlns:a16="http://schemas.microsoft.com/office/drawing/2014/main" id="{36008DF2-3F86-558D-9AD8-5D8F5763B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98905"/>
              </p:ext>
            </p:extLst>
          </p:nvPr>
        </p:nvGraphicFramePr>
        <p:xfrm>
          <a:off x="338517" y="1973472"/>
          <a:ext cx="3744000" cy="3744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59020548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016887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238958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431352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548634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9971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534328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058364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75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427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3"/>
                          </a:solidFill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321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086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529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65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82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97340"/>
                  </a:ext>
                </a:extLst>
              </a:tr>
            </a:tbl>
          </a:graphicData>
        </a:graphic>
      </p:graphicFrame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4E4E6D5D-353C-D881-649A-8262C70CF5F2}"/>
              </a:ext>
            </a:extLst>
          </p:cNvPr>
          <p:cNvCxnSpPr>
            <a:cxnSpLocks/>
          </p:cNvCxnSpPr>
          <p:nvPr/>
        </p:nvCxnSpPr>
        <p:spPr>
          <a:xfrm>
            <a:off x="808476" y="2909953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cxnSpLocks/>
          </p:cNvCxnSpPr>
          <p:nvPr/>
        </p:nvCxnSpPr>
        <p:spPr>
          <a:xfrm flipH="1">
            <a:off x="3041855" y="2105555"/>
            <a:ext cx="1321271" cy="379458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FA2346D2-EA6B-CDDD-B42E-DB59E78CFE71}"/>
              </a:ext>
            </a:extLst>
          </p:cNvPr>
          <p:cNvSpPr txBox="1"/>
          <p:nvPr/>
        </p:nvSpPr>
        <p:spPr>
          <a:xfrm>
            <a:off x="2309662" y="2357533"/>
            <a:ext cx="3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50120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bgerundetes Rechteck 31">
            <a:extLst>
              <a:ext uri="{FF2B5EF4-FFF2-40B4-BE49-F238E27FC236}">
                <a16:creationId xmlns:a16="http://schemas.microsoft.com/office/drawing/2014/main" id="{CB8E7968-F5FD-2CC8-6AD4-B7A54CA8B205}"/>
              </a:ext>
            </a:extLst>
          </p:cNvPr>
          <p:cNvSpPr/>
          <p:nvPr/>
        </p:nvSpPr>
        <p:spPr>
          <a:xfrm>
            <a:off x="4292444" y="1540043"/>
            <a:ext cx="5392977" cy="4476935"/>
          </a:xfrm>
          <a:prstGeom prst="roundRect">
            <a:avLst>
              <a:gd name="adj" fmla="val 429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6444D3E-77AA-C03D-6211-3EF472B02AAF}"/>
              </a:ext>
            </a:extLst>
          </p:cNvPr>
          <p:cNvSpPr/>
          <p:nvPr/>
        </p:nvSpPr>
        <p:spPr>
          <a:xfrm>
            <a:off x="144000" y="144000"/>
            <a:ext cx="414844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Multiplikation</a:t>
            </a:r>
          </a:p>
        </p:txBody>
      </p:sp>
      <p:graphicFrame>
        <p:nvGraphicFramePr>
          <p:cNvPr id="10" name="Tabelle 6">
            <a:extLst>
              <a:ext uri="{FF2B5EF4-FFF2-40B4-BE49-F238E27FC236}">
                <a16:creationId xmlns:a16="http://schemas.microsoft.com/office/drawing/2014/main" id="{7FFA9FD3-9BB7-082C-3B8C-20D47F50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55697"/>
              </p:ext>
            </p:extLst>
          </p:nvPr>
        </p:nvGraphicFramePr>
        <p:xfrm>
          <a:off x="338517" y="1973472"/>
          <a:ext cx="3744000" cy="3744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59020548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016887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238958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431352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548634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9971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534328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058364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75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427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3"/>
                          </a:solidFill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321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086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529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65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82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97340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9B03782-409B-63DA-0E4B-AD7849D345E1}"/>
              </a:ext>
            </a:extLst>
          </p:cNvPr>
          <p:cNvCxnSpPr>
            <a:cxnSpLocks/>
          </p:cNvCxnSpPr>
          <p:nvPr/>
        </p:nvCxnSpPr>
        <p:spPr>
          <a:xfrm>
            <a:off x="808476" y="2909953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4245EDA4-0DE4-EAB3-8294-F979420D8143}"/>
              </a:ext>
            </a:extLst>
          </p:cNvPr>
          <p:cNvCxnSpPr>
            <a:cxnSpLocks/>
          </p:cNvCxnSpPr>
          <p:nvPr/>
        </p:nvCxnSpPr>
        <p:spPr>
          <a:xfrm>
            <a:off x="808476" y="4770837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Audio Recording 16.01.2023, 19:12:40">
            <a:hlinkClick r:id="" action="ppaction://media"/>
            <a:extLst>
              <a:ext uri="{FF2B5EF4-FFF2-40B4-BE49-F238E27FC236}">
                <a16:creationId xmlns:a16="http://schemas.microsoft.com/office/drawing/2014/main" id="{AB9840DB-FB8E-3ECD-4043-85CBFCA3ACD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8444" y="211287"/>
            <a:ext cx="468000" cy="468000"/>
          </a:xfrm>
          <a:prstGeom prst="rect">
            <a:avLst/>
          </a:prstGeom>
        </p:spPr>
      </p:pic>
      <p:pic>
        <p:nvPicPr>
          <p:cNvPr id="19" name="Audio Recording 16.01.2023, 19:15:58">
            <a:hlinkClick r:id="" action="ppaction://media"/>
            <a:extLst>
              <a:ext uri="{FF2B5EF4-FFF2-40B4-BE49-F238E27FC236}">
                <a16:creationId xmlns:a16="http://schemas.microsoft.com/office/drawing/2014/main" id="{142E5C7D-CB9C-7C5B-1017-19A15267068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43078" y="2330817"/>
            <a:ext cx="468000" cy="468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398" y="1750927"/>
            <a:ext cx="4716000" cy="2304000"/>
          </a:xfrm>
          <a:prstGeom prst="roundRect">
            <a:avLst>
              <a:gd name="adj" fmla="val 7064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>
                <a:latin typeface="Comic Sans MS" panose="030F0902030302020204" pitchFamily="66" charset="0"/>
              </a:rPr>
              <a:t>Mache weiter mit dem Einer von der 2. Zahl: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3 </a:t>
            </a:r>
            <a:r>
              <a:rPr lang="de-DE" sz="1600" b="1" dirty="0">
                <a:latin typeface="Comic Sans MS" panose="030F0902030302020204" pitchFamily="66" charset="0"/>
              </a:rPr>
              <a:t>· </a:t>
            </a:r>
            <a:r>
              <a:rPr lang="de-DE" sz="1600" dirty="0">
                <a:latin typeface="Comic Sans MS" panose="030F0902030302020204" pitchFamily="66" charset="0"/>
                <a:sym typeface="Wingdings"/>
              </a:rPr>
              <a:t>6 = 18, </a:t>
            </a:r>
            <a:r>
              <a:rPr lang="de-DE" sz="1600" dirty="0">
                <a:latin typeface="Comic Sans MS" panose="030F0902030302020204" pitchFamily="66" charset="0"/>
              </a:rPr>
              <a:t>schreibe 8 und merke 1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 panose="030F0902030302020204" pitchFamily="66" charset="0"/>
              </a:rPr>
              <a:t>Rechne 3 </a:t>
            </a:r>
            <a:r>
              <a:rPr lang="de-DE" sz="1600" b="1" dirty="0">
                <a:latin typeface="Comic Sans MS" panose="030F0902030302020204" pitchFamily="66" charset="0"/>
              </a:rPr>
              <a:t>·</a:t>
            </a:r>
            <a:r>
              <a:rPr lang="de-DE" sz="1600" dirty="0">
                <a:latin typeface="Comic Sans MS" panose="030F0902030302020204" pitchFamily="66" charset="0"/>
              </a:rPr>
              <a:t>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2 = 6, 1 gemerkt, schreibe 7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Rechne 3 </a:t>
            </a:r>
            <a:r>
              <a:rPr lang="de-DE" sz="1600" b="1" dirty="0">
                <a:latin typeface="Comic Sans MS"/>
                <a:ea typeface="Wingdings"/>
                <a:cs typeface="Comic Sans MS"/>
                <a:sym typeface="Wingdings"/>
              </a:rPr>
              <a:t>· </a:t>
            </a:r>
            <a:r>
              <a:rPr lang="de-DE" sz="1600" dirty="0">
                <a:latin typeface="Comic Sans MS"/>
                <a:ea typeface="Wingdings"/>
                <a:cs typeface="Comic Sans MS"/>
                <a:sym typeface="Wingdings"/>
              </a:rPr>
              <a:t>3 = 9, schreibe 9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9A40C845-4F55-FA48-11D1-DCA8FFB97FC0}"/>
              </a:ext>
            </a:extLst>
          </p:cNvPr>
          <p:cNvCxnSpPr>
            <a:cxnSpLocks/>
          </p:cNvCxnSpPr>
          <p:nvPr/>
        </p:nvCxnSpPr>
        <p:spPr>
          <a:xfrm flipH="1">
            <a:off x="3531870" y="2087163"/>
            <a:ext cx="892529" cy="530307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D9917F79-EF24-6585-B173-578701E2BDF1}"/>
              </a:ext>
            </a:extLst>
          </p:cNvPr>
          <p:cNvSpPr txBox="1"/>
          <p:nvPr/>
        </p:nvSpPr>
        <p:spPr>
          <a:xfrm>
            <a:off x="2309662" y="2357533"/>
            <a:ext cx="3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74424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280CE466-365D-BB13-9758-4BFF364D1E00}"/>
              </a:ext>
            </a:extLst>
          </p:cNvPr>
          <p:cNvSpPr/>
          <p:nvPr/>
        </p:nvSpPr>
        <p:spPr>
          <a:xfrm>
            <a:off x="4292444" y="1973472"/>
            <a:ext cx="5392977" cy="3744000"/>
          </a:xfrm>
          <a:prstGeom prst="roundRect">
            <a:avLst>
              <a:gd name="adj" fmla="val 429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4424400" y="2598628"/>
            <a:ext cx="4716000" cy="1660743"/>
          </a:xfrm>
          <a:prstGeom prst="roundRect">
            <a:avLst>
              <a:gd name="adj" fmla="val 7867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Rechne beide Ergebnisse zusammen</a:t>
            </a:r>
          </a:p>
          <a:p>
            <a:r>
              <a:rPr lang="de-DE" sz="1600" dirty="0">
                <a:latin typeface="Comic Sans MS" panose="030F0902030302020204" pitchFamily="66" charset="0"/>
              </a:rPr>
              <a:t>Rechne 8 + 0 = 8, schreibe 8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Rechne 2 + 7 = 9, schreibe 9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Rechne 5 + 9 = 14, schreibe 4, 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schreibe einen Übertrag (kleine 1)</a:t>
            </a:r>
          </a:p>
          <a:p>
            <a:r>
              <a:rPr lang="de-DE" sz="1600" dirty="0">
                <a:latin typeface="Comic Sans MS" panose="030F0902030302020204" pitchFamily="66" charset="0"/>
                <a:ea typeface="Wingdings"/>
                <a:cs typeface="Comic Sans MS"/>
                <a:sym typeface="Wingdings"/>
              </a:rPr>
              <a:t>Rechne 6 + 1 (Übertrag) = 7, schreibe 7</a:t>
            </a:r>
            <a:endParaRPr lang="de-DE" sz="1600" dirty="0">
              <a:latin typeface="Comic Sans MS"/>
              <a:ea typeface="Wingdings"/>
              <a:cs typeface="Comic Sans MS"/>
              <a:sym typeface="Wingdings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6444D3E-77AA-C03D-6211-3EF472B02AAF}"/>
              </a:ext>
            </a:extLst>
          </p:cNvPr>
          <p:cNvSpPr/>
          <p:nvPr/>
        </p:nvSpPr>
        <p:spPr>
          <a:xfrm>
            <a:off x="144000" y="144000"/>
            <a:ext cx="414844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Multiplikation</a:t>
            </a:r>
          </a:p>
        </p:txBody>
      </p:sp>
      <p:graphicFrame>
        <p:nvGraphicFramePr>
          <p:cNvPr id="10" name="Tabelle 6">
            <a:extLst>
              <a:ext uri="{FF2B5EF4-FFF2-40B4-BE49-F238E27FC236}">
                <a16:creationId xmlns:a16="http://schemas.microsoft.com/office/drawing/2014/main" id="{7FFA9FD3-9BB7-082C-3B8C-20D47F50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83366"/>
              </p:ext>
            </p:extLst>
          </p:nvPr>
        </p:nvGraphicFramePr>
        <p:xfrm>
          <a:off x="338517" y="1973472"/>
          <a:ext cx="3744000" cy="3744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59020548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9016887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238958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431352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15486347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9971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21534328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6058364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75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3427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3"/>
                          </a:solidFill>
                          <a:latin typeface="Comic Sans MS" panose="030F0902030302020204" pitchFamily="66" charset="0"/>
                        </a:rPr>
                        <a:t>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2321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086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3529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365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6982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97340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9B03782-409B-63DA-0E4B-AD7849D345E1}"/>
              </a:ext>
            </a:extLst>
          </p:cNvPr>
          <p:cNvCxnSpPr>
            <a:cxnSpLocks/>
          </p:cNvCxnSpPr>
          <p:nvPr/>
        </p:nvCxnSpPr>
        <p:spPr>
          <a:xfrm>
            <a:off x="808476" y="2909953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9A40C845-4F55-FA48-11D1-DCA8FFB97FC0}"/>
              </a:ext>
            </a:extLst>
          </p:cNvPr>
          <p:cNvCxnSpPr>
            <a:cxnSpLocks/>
          </p:cNvCxnSpPr>
          <p:nvPr/>
        </p:nvCxnSpPr>
        <p:spPr>
          <a:xfrm flipH="1">
            <a:off x="3555050" y="4353560"/>
            <a:ext cx="803590" cy="651277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4245EDA4-0DE4-EAB3-8294-F979420D8143}"/>
              </a:ext>
            </a:extLst>
          </p:cNvPr>
          <p:cNvCxnSpPr>
            <a:cxnSpLocks/>
          </p:cNvCxnSpPr>
          <p:nvPr/>
        </p:nvCxnSpPr>
        <p:spPr>
          <a:xfrm>
            <a:off x="808476" y="4770837"/>
            <a:ext cx="28144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22F1D48A-863D-5D49-EC02-30926E252178}"/>
              </a:ext>
            </a:extLst>
          </p:cNvPr>
          <p:cNvSpPr txBox="1"/>
          <p:nvPr/>
        </p:nvSpPr>
        <p:spPr>
          <a:xfrm>
            <a:off x="1873632" y="4476882"/>
            <a:ext cx="312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1</a:t>
            </a:r>
          </a:p>
        </p:txBody>
      </p:sp>
      <p:pic>
        <p:nvPicPr>
          <p:cNvPr id="15" name="Audio Recording 16.01.2023, 19:12:40">
            <a:hlinkClick r:id="" action="ppaction://media"/>
            <a:extLst>
              <a:ext uri="{FF2B5EF4-FFF2-40B4-BE49-F238E27FC236}">
                <a16:creationId xmlns:a16="http://schemas.microsoft.com/office/drawing/2014/main" id="{18A6339A-E8AB-9B48-0159-6E07ABF061C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8444" y="211287"/>
            <a:ext cx="468000" cy="468000"/>
          </a:xfrm>
          <a:prstGeom prst="rect">
            <a:avLst/>
          </a:prstGeom>
        </p:spPr>
      </p:pic>
      <p:pic>
        <p:nvPicPr>
          <p:cNvPr id="17" name="Audio Recording 16.01.2023, 19:17:13">
            <a:hlinkClick r:id="" action="ppaction://media"/>
            <a:extLst>
              <a:ext uri="{FF2B5EF4-FFF2-40B4-BE49-F238E27FC236}">
                <a16:creationId xmlns:a16="http://schemas.microsoft.com/office/drawing/2014/main" id="{76CEDA84-1E1D-2EFC-7112-B0D9C15B1A9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80291" y="3238368"/>
            <a:ext cx="468000" cy="468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683F491-0498-6724-D58A-77D2C03E3B9C}"/>
              </a:ext>
            </a:extLst>
          </p:cNvPr>
          <p:cNvSpPr txBox="1"/>
          <p:nvPr/>
        </p:nvSpPr>
        <p:spPr>
          <a:xfrm>
            <a:off x="2309662" y="2357533"/>
            <a:ext cx="302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8707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199</Words>
  <Application>Microsoft Office PowerPoint</Application>
  <PresentationFormat>A4-Papier (210 x 297 mm)</PresentationFormat>
  <Paragraphs>73</Paragraphs>
  <Slides>3</Slides>
  <Notes>3</Notes>
  <HiddenSlides>0</HiddenSlides>
  <MMClips>6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Jonna Rombeck</cp:lastModifiedBy>
  <cp:revision>72</cp:revision>
  <cp:lastPrinted>2022-05-18T12:46:11Z</cp:lastPrinted>
  <dcterms:created xsi:type="dcterms:W3CDTF">2022-05-10T12:43:55Z</dcterms:created>
  <dcterms:modified xsi:type="dcterms:W3CDTF">2023-08-02T09:19:02Z</dcterms:modified>
</cp:coreProperties>
</file>