
<file path=[Content_Types].xml><?xml version="1.0" encoding="utf-8"?>
<Types xmlns="http://schemas.openxmlformats.org/package/2006/content-types">
  <Default Extension="jpeg" ContentType="image/jpeg"/>
  <Default Extension="m4a" ContentType="audio/mp4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5" r:id="rId1"/>
  </p:sldMasterIdLst>
  <p:notesMasterIdLst>
    <p:notesMasterId r:id="rId6"/>
  </p:notesMasterIdLst>
  <p:sldIdLst>
    <p:sldId id="298" r:id="rId2"/>
    <p:sldId id="301" r:id="rId3"/>
    <p:sldId id="302" r:id="rId4"/>
    <p:sldId id="321" r:id="rId5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4847CEF3-A315-D91C-9A6C-647DB946BD79}" name="LaraMarie Weber" initials="LW" userId="S::laramarie.weber@study.tu-dortmund.de::34e40487-5302-46ae-8ad8-783e44663b58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crosoft Office User" initials="MOU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0C0"/>
    <a:srgbClr val="DF5326"/>
    <a:srgbClr val="9D9D9D"/>
    <a:srgbClr val="317A85"/>
    <a:srgbClr val="000000"/>
    <a:srgbClr val="008B50"/>
    <a:srgbClr val="C02200"/>
    <a:srgbClr val="C00000"/>
    <a:srgbClr val="F1EEEE"/>
    <a:srgbClr val="ED910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5C5F210-ABF5-4486-A549-09DAB3913691}" v="4" dt="2023-08-02T09:15:42.29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ED083AE6-46FA-4A59-8FB0-9F97EB10719F}" styleName="Helle Formatvorlage 3 - Akz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C4B1156A-380E-4F78-BDF5-A606A8083BF9}" styleName="Mittlere Formatvorlage 4 - Akz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58"/>
    <p:restoredTop sz="95859"/>
  </p:normalViewPr>
  <p:slideViewPr>
    <p:cSldViewPr snapToGrid="0" snapToObjects="1">
      <p:cViewPr varScale="1">
        <p:scale>
          <a:sx n="85" d="100"/>
          <a:sy n="85" d="100"/>
        </p:scale>
        <p:origin x="189" y="45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8/10/relationships/authors" Target="author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CF2054-4460-E348-85D9-02C0275AE025}" type="datetimeFigureOut">
              <a:rPr lang="de-DE" smtClean="0"/>
              <a:t>02.08.2023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35B6BB-B895-094E-91D3-BBFF3159E1C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992956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935B6BB-B895-094E-91D3-BBFF3159E1CE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617541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935B6BB-B895-094E-91D3-BBFF3159E1CE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364565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935B6BB-B895-094E-91D3-BBFF3159E1CE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367050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935B6BB-B895-094E-91D3-BBFF3159E1CE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484067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25C59-1096-0942-895A-E8F53EF2732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228363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>
            <a:extLst>
              <a:ext uri="{FF2B5EF4-FFF2-40B4-BE49-F238E27FC236}">
                <a16:creationId xmlns:a16="http://schemas.microsoft.com/office/drawing/2014/main" id="{FF72774F-6681-DDBB-8C3B-A25917DAB056}"/>
              </a:ext>
            </a:extLst>
          </p:cNvPr>
          <p:cNvSpPr/>
          <p:nvPr userDrawn="1"/>
        </p:nvSpPr>
        <p:spPr>
          <a:xfrm>
            <a:off x="0" y="1"/>
            <a:ext cx="9906000" cy="873674"/>
          </a:xfrm>
          <a:prstGeom prst="rect">
            <a:avLst/>
          </a:prstGeom>
          <a:solidFill>
            <a:srgbClr val="317A85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7A5850E0-4C73-82E3-47DE-F77487540242}"/>
              </a:ext>
            </a:extLst>
          </p:cNvPr>
          <p:cNvSpPr txBox="1"/>
          <p:nvPr userDrawn="1"/>
        </p:nvSpPr>
        <p:spPr>
          <a:xfrm>
            <a:off x="8620116" y="542830"/>
            <a:ext cx="127014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900" dirty="0">
                <a:latin typeface="Arial" panose="020B0604020202020204" pitchFamily="34" charset="0"/>
                <a:cs typeface="Arial" panose="020B0604020202020204" pitchFamily="34" charset="0"/>
              </a:rPr>
              <a:t>PIKAS</a:t>
            </a:r>
            <a:r>
              <a:rPr lang="de-DE" sz="900" dirty="0">
                <a:solidFill>
                  <a:srgbClr val="317A8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900" dirty="0" err="1">
                <a:solidFill>
                  <a:srgbClr val="317A8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pikas.dzlm.de</a:t>
            </a:r>
            <a:endParaRPr lang="de-DE" sz="900" dirty="0">
              <a:solidFill>
                <a:srgbClr val="317A8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98D0ED1F-1608-1B8A-6892-CD0D8E4E6ED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133075" y="186519"/>
            <a:ext cx="553947" cy="587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13846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141687-724A-BE4C-A3D1-5E05E40F5D0A}" type="datetimeFigureOut">
              <a:rPr lang="de-DE" smtClean="0"/>
              <a:t>02.08.2023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225C59-1096-0942-895A-E8F53EF2732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502140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37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1.xml"/><Relationship Id="rId3" Type="http://schemas.microsoft.com/office/2007/relationships/media" Target="../media/media2.m4a"/><Relationship Id="rId7" Type="http://schemas.openxmlformats.org/officeDocument/2006/relationships/slideLayout" Target="../slideLayouts/slideLayout2.xml"/><Relationship Id="rId2" Type="http://schemas.openxmlformats.org/officeDocument/2006/relationships/audio" Target="../media/media1.m4a"/><Relationship Id="rId1" Type="http://schemas.microsoft.com/office/2007/relationships/media" Target="../media/media1.m4a"/><Relationship Id="rId6" Type="http://schemas.openxmlformats.org/officeDocument/2006/relationships/audio" Target="../media/media3.m4a"/><Relationship Id="rId5" Type="http://schemas.microsoft.com/office/2007/relationships/media" Target="../media/media3.m4a"/><Relationship Id="rId4" Type="http://schemas.openxmlformats.org/officeDocument/2006/relationships/audio" Target="../media/media2.m4a"/><Relationship Id="rId9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media" Target="../media/media4.m4a"/><Relationship Id="rId7" Type="http://schemas.openxmlformats.org/officeDocument/2006/relationships/image" Target="../media/image2.png"/><Relationship Id="rId2" Type="http://schemas.openxmlformats.org/officeDocument/2006/relationships/audio" Target="../media/media1.m4a"/><Relationship Id="rId1" Type="http://schemas.microsoft.com/office/2007/relationships/media" Target="../media/media1.m4a"/><Relationship Id="rId6" Type="http://schemas.openxmlformats.org/officeDocument/2006/relationships/notesSlide" Target="../notesSlides/notesSlide2.xml"/><Relationship Id="rId5" Type="http://schemas.openxmlformats.org/officeDocument/2006/relationships/slideLayout" Target="../slideLayouts/slideLayout2.xml"/><Relationship Id="rId4" Type="http://schemas.openxmlformats.org/officeDocument/2006/relationships/audio" Target="../media/media4.m4a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media" Target="../media/media5.m4a"/><Relationship Id="rId7" Type="http://schemas.openxmlformats.org/officeDocument/2006/relationships/image" Target="../media/image2.png"/><Relationship Id="rId2" Type="http://schemas.openxmlformats.org/officeDocument/2006/relationships/audio" Target="../media/media1.m4a"/><Relationship Id="rId1" Type="http://schemas.microsoft.com/office/2007/relationships/media" Target="../media/media1.m4a"/><Relationship Id="rId6" Type="http://schemas.openxmlformats.org/officeDocument/2006/relationships/notesSlide" Target="../notesSlides/notesSlide3.xml"/><Relationship Id="rId5" Type="http://schemas.openxmlformats.org/officeDocument/2006/relationships/slideLayout" Target="../slideLayouts/slideLayout2.xml"/><Relationship Id="rId4" Type="http://schemas.openxmlformats.org/officeDocument/2006/relationships/audio" Target="../media/media5.m4a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4.xml"/><Relationship Id="rId3" Type="http://schemas.microsoft.com/office/2007/relationships/media" Target="../media/media6.m4a"/><Relationship Id="rId7" Type="http://schemas.openxmlformats.org/officeDocument/2006/relationships/slideLayout" Target="../slideLayouts/slideLayout2.xml"/><Relationship Id="rId2" Type="http://schemas.openxmlformats.org/officeDocument/2006/relationships/audio" Target="../media/media1.m4a"/><Relationship Id="rId1" Type="http://schemas.microsoft.com/office/2007/relationships/media" Target="../media/media1.m4a"/><Relationship Id="rId6" Type="http://schemas.openxmlformats.org/officeDocument/2006/relationships/audio" Target="../media/media7.m4a"/><Relationship Id="rId5" Type="http://schemas.microsoft.com/office/2007/relationships/media" Target="../media/media7.m4a"/><Relationship Id="rId4" Type="http://schemas.openxmlformats.org/officeDocument/2006/relationships/audio" Target="../media/media6.m4a"/><Relationship Id="rId9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Rechteck 107">
            <a:extLst>
              <a:ext uri="{FF2B5EF4-FFF2-40B4-BE49-F238E27FC236}">
                <a16:creationId xmlns:a16="http://schemas.microsoft.com/office/drawing/2014/main" id="{B34A942B-A82A-40D4-48CE-DDFBF7F121C4}"/>
              </a:ext>
            </a:extLst>
          </p:cNvPr>
          <p:cNvSpPr/>
          <p:nvPr/>
        </p:nvSpPr>
        <p:spPr>
          <a:xfrm>
            <a:off x="151755" y="131587"/>
            <a:ext cx="4651807" cy="547955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2308" rtlCol="0" anchor="ctr"/>
          <a:lstStyle/>
          <a:p>
            <a:r>
              <a:rPr lang="de-DE" sz="2400" dirty="0">
                <a:solidFill>
                  <a:schemeClr val="tx1"/>
                </a:solidFill>
                <a:latin typeface="Comic Sans MS" panose="030F0902030302020204" pitchFamily="66" charset="0"/>
              </a:rPr>
              <a:t>Schriftliche Division</a:t>
            </a:r>
          </a:p>
        </p:txBody>
      </p:sp>
      <p:sp>
        <p:nvSpPr>
          <p:cNvPr id="132" name="Abgerundetes Rechteck 131">
            <a:extLst>
              <a:ext uri="{FF2B5EF4-FFF2-40B4-BE49-F238E27FC236}">
                <a16:creationId xmlns:a16="http://schemas.microsoft.com/office/drawing/2014/main" id="{CF9E0651-0D79-99F9-A0AA-33454FF38BAB}"/>
              </a:ext>
            </a:extLst>
          </p:cNvPr>
          <p:cNvSpPr/>
          <p:nvPr/>
        </p:nvSpPr>
        <p:spPr>
          <a:xfrm>
            <a:off x="4911058" y="1552837"/>
            <a:ext cx="4699480" cy="4628507"/>
          </a:xfrm>
          <a:prstGeom prst="roundRect">
            <a:avLst>
              <a:gd name="adj" fmla="val 2465"/>
            </a:avLst>
          </a:prstGeom>
          <a:solidFill>
            <a:srgbClr val="317A85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800" dirty="0"/>
          </a:p>
        </p:txBody>
      </p:sp>
      <p:pic>
        <p:nvPicPr>
          <p:cNvPr id="3" name="Audio Recording 16.01.2023, 19:08:50">
            <a:hlinkClick r:id="" action="ppaction://media"/>
            <a:extLst>
              <a:ext uri="{FF2B5EF4-FFF2-40B4-BE49-F238E27FC236}">
                <a16:creationId xmlns:a16="http://schemas.microsoft.com/office/drawing/2014/main" id="{5E164143-26E6-2693-B73E-CEE4C4A70AB4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9">
            <a:duotone>
              <a:prstClr val="black"/>
              <a:schemeClr val="tx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3255800" y="184457"/>
            <a:ext cx="468000" cy="468000"/>
          </a:xfrm>
          <a:prstGeom prst="rect">
            <a:avLst/>
          </a:prstGeom>
        </p:spPr>
      </p:pic>
      <p:pic>
        <p:nvPicPr>
          <p:cNvPr id="5" name="Audio Recording 16.01.2023, 19:09:28">
            <a:hlinkClick r:id="" action="ppaction://media"/>
            <a:extLst>
              <a:ext uri="{FF2B5EF4-FFF2-40B4-BE49-F238E27FC236}">
                <a16:creationId xmlns:a16="http://schemas.microsoft.com/office/drawing/2014/main" id="{8EDF46C5-E023-6889-FC34-49512C951AE7}"/>
              </a:ext>
            </a:extLst>
          </p:cNvPr>
          <p:cNvPicPr>
            <a:picLocks noChangeAspect="1"/>
          </p:cNvPicPr>
          <p:nvPr>
            <a:audioFile r:link="rId4"/>
            <p:extLst>
              <p:ext uri="{DAA4B4D4-6D71-4841-9C94-3DE7FCFB9230}">
                <p14:media xmlns:p14="http://schemas.microsoft.com/office/powerpoint/2010/main" r:embed="rId3"/>
              </p:ext>
            </p:extLst>
          </p:nvPr>
        </p:nvPicPr>
        <p:blipFill>
          <a:blip r:embed="rId9">
            <a:duotone>
              <a:prstClr val="black"/>
              <a:schemeClr val="tx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9042179" y="3503969"/>
            <a:ext cx="468000" cy="468000"/>
          </a:xfrm>
          <a:prstGeom prst="rect">
            <a:avLst/>
          </a:prstGeom>
        </p:spPr>
      </p:pic>
      <p:graphicFrame>
        <p:nvGraphicFramePr>
          <p:cNvPr id="9" name="Tabelle 9">
            <a:extLst>
              <a:ext uri="{FF2B5EF4-FFF2-40B4-BE49-F238E27FC236}">
                <a16:creationId xmlns:a16="http://schemas.microsoft.com/office/drawing/2014/main" id="{7BE5DF4C-9DFA-80A9-2959-30583F0AC45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7615591"/>
              </p:ext>
            </p:extLst>
          </p:nvPr>
        </p:nvGraphicFramePr>
        <p:xfrm>
          <a:off x="395821" y="2597270"/>
          <a:ext cx="4320000" cy="3888000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432000">
                  <a:extLst>
                    <a:ext uri="{9D8B030D-6E8A-4147-A177-3AD203B41FA5}">
                      <a16:colId xmlns:a16="http://schemas.microsoft.com/office/drawing/2014/main" val="365060152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2938920770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2102661811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2673475863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2136193491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3945864472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2328003993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1853584075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2460003299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2699510759"/>
                    </a:ext>
                  </a:extLst>
                </a:gridCol>
              </a:tblGrid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solidFill>
                            <a:schemeClr val="accent6"/>
                          </a:solidFill>
                          <a:latin typeface="Comic Sans MS" panose="030F0902030302020204" pitchFamily="66" charset="0"/>
                        </a:rPr>
                        <a:t>H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solidFill>
                            <a:srgbClr val="0070C0"/>
                          </a:solidFill>
                          <a:latin typeface="Comic Sans MS" panose="030F0902030302020204" pitchFamily="66" charset="0"/>
                        </a:rPr>
                        <a:t>Z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solidFill>
                            <a:schemeClr val="accent2"/>
                          </a:solidFill>
                          <a:latin typeface="Comic Sans MS" panose="030F0902030302020204" pitchFamily="66" charset="0"/>
                        </a:rPr>
                        <a:t>E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 dirty="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000" dirty="0">
                          <a:solidFill>
                            <a:schemeClr val="accent6"/>
                          </a:solidFill>
                          <a:latin typeface="Comic Sans MS" panose="030F0902030302020204" pitchFamily="66" charset="0"/>
                        </a:rPr>
                        <a:t>H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68919695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latin typeface="Comic Sans MS" panose="030F0902030302020204" pitchFamily="66" charset="0"/>
                        </a:rPr>
                        <a:t>9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latin typeface="Comic Sans MS" panose="030F0902030302020204" pitchFamily="66" charset="0"/>
                        </a:rPr>
                        <a:t>8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latin typeface="Comic Sans MS" panose="030F0902030302020204" pitchFamily="66" charset="0"/>
                        </a:rPr>
                        <a:t>4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latin typeface="Comic Sans MS" panose="030F0902030302020204" pitchFamily="66" charset="0"/>
                        </a:rPr>
                        <a:t>: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latin typeface="Comic Sans MS" panose="030F0902030302020204" pitchFamily="66" charset="0"/>
                        </a:rPr>
                        <a:t>8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latin typeface="Comic Sans MS" panose="030F0902030302020204" pitchFamily="66" charset="0"/>
                        </a:rPr>
                        <a:t>=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latin typeface="Comic Sans MS" panose="030F0902030302020204" pitchFamily="66" charset="0"/>
                        </a:rPr>
                        <a:t>1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4569323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latin typeface="Comic Sans MS" panose="030F0902030302020204" pitchFamily="66" charset="0"/>
                        </a:rPr>
                        <a:t>8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 dirty="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 dirty="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 dirty="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51668268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latin typeface="Comic Sans MS" panose="030F0902030302020204" pitchFamily="66" charset="0"/>
                        </a:rPr>
                        <a:t>1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 dirty="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 dirty="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 dirty="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53371653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endParaRPr lang="de-DE" sz="200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 dirty="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 dirty="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 dirty="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 dirty="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4115085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endParaRPr lang="de-DE" sz="200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 dirty="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 dirty="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 dirty="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 dirty="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 dirty="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51225065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endParaRPr lang="de-DE" sz="200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 dirty="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 dirty="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 dirty="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 dirty="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 dirty="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 dirty="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 dirty="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06704261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endParaRPr lang="de-DE" sz="2000" dirty="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 dirty="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 dirty="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 dirty="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 dirty="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 dirty="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 dirty="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51480952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endParaRPr lang="de-DE" sz="2000" dirty="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 dirty="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 dirty="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 dirty="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94932695"/>
                  </a:ext>
                </a:extLst>
              </a:tr>
            </a:tbl>
          </a:graphicData>
        </a:graphic>
      </p:graphicFrame>
      <p:cxnSp>
        <p:nvCxnSpPr>
          <p:cNvPr id="11" name="Gerade Verbindung 10">
            <a:extLst>
              <a:ext uri="{FF2B5EF4-FFF2-40B4-BE49-F238E27FC236}">
                <a16:creationId xmlns:a16="http://schemas.microsoft.com/office/drawing/2014/main" id="{AA8C7CB3-5536-4935-74C4-C7908E915B29}"/>
              </a:ext>
            </a:extLst>
          </p:cNvPr>
          <p:cNvCxnSpPr>
            <a:cxnSpLocks/>
          </p:cNvCxnSpPr>
          <p:nvPr/>
        </p:nvCxnSpPr>
        <p:spPr>
          <a:xfrm>
            <a:off x="384670" y="3899731"/>
            <a:ext cx="432000" cy="0"/>
          </a:xfrm>
          <a:prstGeom prst="line">
            <a:avLst/>
          </a:prstGeom>
          <a:ln w="381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4" name="Oval 13">
            <a:extLst>
              <a:ext uri="{FF2B5EF4-FFF2-40B4-BE49-F238E27FC236}">
                <a16:creationId xmlns:a16="http://schemas.microsoft.com/office/drawing/2014/main" id="{DD98D11C-05D1-DB10-1A5B-76FFF259C3FE}"/>
              </a:ext>
            </a:extLst>
          </p:cNvPr>
          <p:cNvSpPr/>
          <p:nvPr/>
        </p:nvSpPr>
        <p:spPr>
          <a:xfrm>
            <a:off x="2979023" y="3017754"/>
            <a:ext cx="432000" cy="4320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3" name="Textfeld 32">
            <a:extLst>
              <a:ext uri="{FF2B5EF4-FFF2-40B4-BE49-F238E27FC236}">
                <a16:creationId xmlns:a16="http://schemas.microsoft.com/office/drawing/2014/main" id="{6A53A880-4285-B838-004F-2CF0633DEB43}"/>
              </a:ext>
            </a:extLst>
          </p:cNvPr>
          <p:cNvSpPr txBox="1"/>
          <p:nvPr/>
        </p:nvSpPr>
        <p:spPr>
          <a:xfrm>
            <a:off x="5136839" y="2966022"/>
            <a:ext cx="3779082" cy="1725870"/>
          </a:xfrm>
          <a:prstGeom prst="roundRect">
            <a:avLst>
              <a:gd name="adj" fmla="val 10040"/>
            </a:avLst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de-DE" sz="2000" dirty="0">
                <a:latin typeface="Comic Sans MS" panose="030F0902030302020204" pitchFamily="66" charset="0"/>
              </a:rPr>
              <a:t>Beginne ganz links</a:t>
            </a:r>
          </a:p>
          <a:p>
            <a:r>
              <a:rPr lang="de-DE" sz="2000" dirty="0">
                <a:latin typeface="Comic Sans MS" panose="030F0902030302020204" pitchFamily="66" charset="0"/>
              </a:rPr>
              <a:t>8 passt 1-mal in die 9</a:t>
            </a:r>
            <a:r>
              <a:rPr lang="de-DE" sz="2000" dirty="0">
                <a:latin typeface="Comic Sans MS" panose="030F0902030302020204" pitchFamily="66" charset="0"/>
                <a:sym typeface="Wingdings"/>
              </a:rPr>
              <a:t>, </a:t>
            </a:r>
            <a:r>
              <a:rPr lang="de-DE" sz="2000" b="1" dirty="0">
                <a:solidFill>
                  <a:srgbClr val="DF5326"/>
                </a:solidFill>
                <a:latin typeface="Comic Sans MS" panose="030F0902030302020204" pitchFamily="66" charset="0"/>
              </a:rPr>
              <a:t>schreibe </a:t>
            </a:r>
            <a:r>
              <a:rPr lang="de-DE" sz="2000" dirty="0">
                <a:solidFill>
                  <a:srgbClr val="DF5326"/>
                </a:solidFill>
                <a:latin typeface="Comic Sans MS" panose="030F0902030302020204" pitchFamily="66" charset="0"/>
              </a:rPr>
              <a:t>1 </a:t>
            </a:r>
          </a:p>
          <a:p>
            <a:r>
              <a:rPr lang="de-DE" sz="2000" dirty="0">
                <a:latin typeface="Comic Sans MS"/>
                <a:ea typeface="Wingdings"/>
                <a:cs typeface="Comic Sans MS"/>
                <a:sym typeface="Wingdings"/>
              </a:rPr>
              <a:t>1 </a:t>
            </a:r>
            <a:r>
              <a:rPr lang="de-DE" sz="2000" b="1" dirty="0">
                <a:latin typeface="Comic Sans MS"/>
                <a:ea typeface="Wingdings"/>
                <a:cs typeface="Comic Sans MS"/>
                <a:sym typeface="Wingdings"/>
              </a:rPr>
              <a:t>· </a:t>
            </a:r>
            <a:r>
              <a:rPr lang="de-DE" sz="2000" dirty="0">
                <a:latin typeface="Comic Sans MS"/>
                <a:ea typeface="Wingdings"/>
                <a:cs typeface="Comic Sans MS"/>
                <a:sym typeface="Wingdings"/>
              </a:rPr>
              <a:t>8 = 8, </a:t>
            </a:r>
            <a:r>
              <a:rPr lang="de-DE" sz="2000" b="1" dirty="0">
                <a:latin typeface="Comic Sans MS"/>
                <a:ea typeface="Wingdings"/>
                <a:cs typeface="Comic Sans MS"/>
                <a:sym typeface="Wingdings"/>
              </a:rPr>
              <a:t>schreibe</a:t>
            </a:r>
            <a:r>
              <a:rPr lang="de-DE" sz="2000" dirty="0">
                <a:latin typeface="Comic Sans MS"/>
                <a:ea typeface="Wingdings"/>
                <a:cs typeface="Comic Sans MS"/>
                <a:sym typeface="Wingdings"/>
              </a:rPr>
              <a:t> 8</a:t>
            </a:r>
          </a:p>
          <a:p>
            <a:r>
              <a:rPr lang="de-DE" sz="2000" dirty="0">
                <a:latin typeface="Comic Sans MS"/>
                <a:ea typeface="Wingdings"/>
                <a:cs typeface="Comic Sans MS"/>
                <a:sym typeface="Wingdings"/>
              </a:rPr>
              <a:t>9 – 8 = 1, </a:t>
            </a:r>
            <a:r>
              <a:rPr lang="de-DE" sz="2000" b="1" dirty="0">
                <a:latin typeface="Comic Sans MS"/>
                <a:ea typeface="Wingdings"/>
                <a:cs typeface="Comic Sans MS"/>
                <a:sym typeface="Wingdings"/>
              </a:rPr>
              <a:t>schreibe</a:t>
            </a:r>
            <a:r>
              <a:rPr lang="de-DE" sz="2000" dirty="0">
                <a:latin typeface="Comic Sans MS"/>
                <a:ea typeface="Wingdings"/>
                <a:cs typeface="Comic Sans MS"/>
                <a:sym typeface="Wingdings"/>
              </a:rPr>
              <a:t> 1</a:t>
            </a:r>
          </a:p>
        </p:txBody>
      </p:sp>
      <p:sp>
        <p:nvSpPr>
          <p:cNvPr id="2" name="Abgerundetes Rechteck 1">
            <a:extLst>
              <a:ext uri="{FF2B5EF4-FFF2-40B4-BE49-F238E27FC236}">
                <a16:creationId xmlns:a16="http://schemas.microsoft.com/office/drawing/2014/main" id="{B4107EB4-A20B-0AD1-8668-E43D1BE6273E}"/>
              </a:ext>
            </a:extLst>
          </p:cNvPr>
          <p:cNvSpPr/>
          <p:nvPr/>
        </p:nvSpPr>
        <p:spPr>
          <a:xfrm>
            <a:off x="395821" y="1039707"/>
            <a:ext cx="4322439" cy="1404000"/>
          </a:xfrm>
          <a:prstGeom prst="roundRect">
            <a:avLst>
              <a:gd name="adj" fmla="val 7574"/>
            </a:avLst>
          </a:prstGeom>
          <a:solidFill>
            <a:srgbClr val="317A85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BD965124-1CDF-FF56-D6F3-9720D2F71B60}"/>
              </a:ext>
            </a:extLst>
          </p:cNvPr>
          <p:cNvSpPr txBox="1"/>
          <p:nvPr/>
        </p:nvSpPr>
        <p:spPr>
          <a:xfrm>
            <a:off x="500302" y="1519996"/>
            <a:ext cx="3462098" cy="423327"/>
          </a:xfrm>
          <a:prstGeom prst="roundRect">
            <a:avLst>
              <a:gd name="adj" fmla="val 10040"/>
            </a:avLst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2000" dirty="0">
                <a:latin typeface="Comic Sans MS"/>
                <a:ea typeface="Wingdings"/>
                <a:cs typeface="Comic Sans MS"/>
                <a:sym typeface="Wingdings"/>
              </a:rPr>
              <a:t>schriftlich Dividieren</a:t>
            </a:r>
          </a:p>
        </p:txBody>
      </p:sp>
      <p:pic>
        <p:nvPicPr>
          <p:cNvPr id="12" name="Audio Recording 24.07.2023, 09:42:26">
            <a:hlinkClick r:id="" action="ppaction://media"/>
            <a:extLst>
              <a:ext uri="{FF2B5EF4-FFF2-40B4-BE49-F238E27FC236}">
                <a16:creationId xmlns:a16="http://schemas.microsoft.com/office/drawing/2014/main" id="{F0970A19-FCEB-9DFD-8963-93A861FB3D35}"/>
              </a:ext>
            </a:extLst>
          </p:cNvPr>
          <p:cNvPicPr>
            <a:picLocks noChangeAspect="1"/>
          </p:cNvPicPr>
          <p:nvPr>
            <a:audioFile r:link="rId6"/>
            <p:extLst>
              <p:ext uri="{DAA4B4D4-6D71-4841-9C94-3DE7FCFB9230}">
                <p14:media xmlns:p14="http://schemas.microsoft.com/office/powerpoint/2010/main" r:embed="rId5"/>
              </p:ext>
            </p:extLst>
          </p:nvPr>
        </p:nvPicPr>
        <p:blipFill>
          <a:blip r:embed="rId9">
            <a:duotone>
              <a:prstClr val="black"/>
              <a:schemeClr val="tx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4106330" y="1507707"/>
            <a:ext cx="468000" cy="46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6200826"/>
      </p:ext>
    </p:extLst>
  </p:cSld>
  <p:clrMapOvr>
    <a:masterClrMapping/>
  </p:clrMapOvr>
  <p:timing>
    <p:tnLst>
      <p:par>
        <p:cTn id="1" dur="indefinite" restart="never" nodeType="tmRoot">
          <p:childTnLst>
            <p:audio>
              <p:cMediaNode vol="80000">
                <p:cTn id="2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  <p:audio>
              <p:cMediaNode vol="80000">
                <p:cTn id="3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  <p:audio>
              <p:cMediaNode vol="80000">
                <p:cTn id="4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Rechteck 107">
            <a:extLst>
              <a:ext uri="{FF2B5EF4-FFF2-40B4-BE49-F238E27FC236}">
                <a16:creationId xmlns:a16="http://schemas.microsoft.com/office/drawing/2014/main" id="{B34A942B-A82A-40D4-48CE-DDFBF7F121C4}"/>
              </a:ext>
            </a:extLst>
          </p:cNvPr>
          <p:cNvSpPr/>
          <p:nvPr/>
        </p:nvSpPr>
        <p:spPr>
          <a:xfrm>
            <a:off x="151755" y="131587"/>
            <a:ext cx="4651807" cy="547955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2308" rtlCol="0" anchor="ctr"/>
          <a:lstStyle/>
          <a:p>
            <a:r>
              <a:rPr lang="de-DE" sz="2400" dirty="0">
                <a:solidFill>
                  <a:schemeClr val="tx1"/>
                </a:solidFill>
                <a:latin typeface="Comic Sans MS" panose="030F0902030302020204" pitchFamily="66" charset="0"/>
              </a:rPr>
              <a:t>Schriftliche Division</a:t>
            </a:r>
          </a:p>
        </p:txBody>
      </p:sp>
      <p:sp>
        <p:nvSpPr>
          <p:cNvPr id="132" name="Abgerundetes Rechteck 131">
            <a:extLst>
              <a:ext uri="{FF2B5EF4-FFF2-40B4-BE49-F238E27FC236}">
                <a16:creationId xmlns:a16="http://schemas.microsoft.com/office/drawing/2014/main" id="{CF9E0651-0D79-99F9-A0AA-33454FF38BAB}"/>
              </a:ext>
            </a:extLst>
          </p:cNvPr>
          <p:cNvSpPr/>
          <p:nvPr/>
        </p:nvSpPr>
        <p:spPr>
          <a:xfrm>
            <a:off x="4911058" y="1552837"/>
            <a:ext cx="4699480" cy="4628507"/>
          </a:xfrm>
          <a:prstGeom prst="roundRect">
            <a:avLst>
              <a:gd name="adj" fmla="val 2465"/>
            </a:avLst>
          </a:prstGeom>
          <a:solidFill>
            <a:srgbClr val="317A85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800" dirty="0"/>
          </a:p>
        </p:txBody>
      </p:sp>
      <p:pic>
        <p:nvPicPr>
          <p:cNvPr id="3" name="Audio Recording 16.01.2023, 19:08:50">
            <a:hlinkClick r:id="" action="ppaction://media"/>
            <a:extLst>
              <a:ext uri="{FF2B5EF4-FFF2-40B4-BE49-F238E27FC236}">
                <a16:creationId xmlns:a16="http://schemas.microsoft.com/office/drawing/2014/main" id="{5E164143-26E6-2693-B73E-CEE4C4A70AB4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7">
            <a:duotone>
              <a:prstClr val="black"/>
              <a:schemeClr val="tx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3255800" y="184457"/>
            <a:ext cx="468000" cy="468000"/>
          </a:xfrm>
          <a:prstGeom prst="rect">
            <a:avLst/>
          </a:prstGeom>
        </p:spPr>
      </p:pic>
      <p:graphicFrame>
        <p:nvGraphicFramePr>
          <p:cNvPr id="9" name="Tabelle 9">
            <a:extLst>
              <a:ext uri="{FF2B5EF4-FFF2-40B4-BE49-F238E27FC236}">
                <a16:creationId xmlns:a16="http://schemas.microsoft.com/office/drawing/2014/main" id="{7BE5DF4C-9DFA-80A9-2959-30583F0AC45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0607174"/>
              </p:ext>
            </p:extLst>
          </p:nvPr>
        </p:nvGraphicFramePr>
        <p:xfrm>
          <a:off x="295462" y="1961659"/>
          <a:ext cx="4320000" cy="3888000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432000">
                  <a:extLst>
                    <a:ext uri="{9D8B030D-6E8A-4147-A177-3AD203B41FA5}">
                      <a16:colId xmlns:a16="http://schemas.microsoft.com/office/drawing/2014/main" val="365060152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2938920770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2102661811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2673475863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2136193491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3945864472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2328003993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1853584075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2460003299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2699510759"/>
                    </a:ext>
                  </a:extLst>
                </a:gridCol>
              </a:tblGrid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solidFill>
                            <a:schemeClr val="accent6"/>
                          </a:solidFill>
                          <a:latin typeface="Comic Sans MS" panose="030F0902030302020204" pitchFamily="66" charset="0"/>
                        </a:rPr>
                        <a:t>H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solidFill>
                            <a:srgbClr val="0070C0"/>
                          </a:solidFill>
                          <a:latin typeface="Comic Sans MS" panose="030F0902030302020204" pitchFamily="66" charset="0"/>
                        </a:rPr>
                        <a:t>Z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solidFill>
                            <a:schemeClr val="accent2"/>
                          </a:solidFill>
                          <a:latin typeface="Comic Sans MS" panose="030F0902030302020204" pitchFamily="66" charset="0"/>
                        </a:rPr>
                        <a:t>E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 dirty="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000" dirty="0">
                          <a:solidFill>
                            <a:schemeClr val="accent6"/>
                          </a:solidFill>
                          <a:latin typeface="Comic Sans MS" panose="030F0902030302020204" pitchFamily="66" charset="0"/>
                        </a:rPr>
                        <a:t>H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solidFill>
                            <a:srgbClr val="0070C0"/>
                          </a:solidFill>
                          <a:latin typeface="Comic Sans MS" panose="030F0902030302020204" pitchFamily="66" charset="0"/>
                        </a:rPr>
                        <a:t>Z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68919695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latin typeface="Comic Sans MS" panose="030F0902030302020204" pitchFamily="66" charset="0"/>
                        </a:rPr>
                        <a:t>9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latin typeface="Comic Sans MS" panose="030F0902030302020204" pitchFamily="66" charset="0"/>
                        </a:rPr>
                        <a:t>8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latin typeface="Comic Sans MS" panose="030F0902030302020204" pitchFamily="66" charset="0"/>
                        </a:rPr>
                        <a:t>4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latin typeface="Comic Sans MS" panose="030F0902030302020204" pitchFamily="66" charset="0"/>
                        </a:rPr>
                        <a:t>: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latin typeface="Comic Sans MS" panose="030F0902030302020204" pitchFamily="66" charset="0"/>
                        </a:rPr>
                        <a:t>8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latin typeface="Comic Sans MS" panose="030F0902030302020204" pitchFamily="66" charset="0"/>
                        </a:rPr>
                        <a:t>=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latin typeface="Comic Sans MS" panose="030F0902030302020204" pitchFamily="66" charset="0"/>
                        </a:rPr>
                        <a:t>1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latin typeface="Comic Sans MS" panose="030F0902030302020204" pitchFamily="66" charset="0"/>
                        </a:rPr>
                        <a:t>2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4569323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latin typeface="Comic Sans MS" panose="030F0902030302020204" pitchFamily="66" charset="0"/>
                        </a:rPr>
                        <a:t>8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 dirty="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 dirty="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 dirty="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 dirty="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51668268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latin typeface="Comic Sans MS" panose="030F0902030302020204" pitchFamily="66" charset="0"/>
                        </a:rPr>
                        <a:t>1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latin typeface="Comic Sans MS" panose="030F0902030302020204" pitchFamily="66" charset="0"/>
                        </a:rPr>
                        <a:t>8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 dirty="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 dirty="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 dirty="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53371653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latin typeface="Comic Sans MS" panose="030F0902030302020204" pitchFamily="66" charset="0"/>
                        </a:rPr>
                        <a:t>1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latin typeface="Comic Sans MS" panose="030F0902030302020204" pitchFamily="66" charset="0"/>
                        </a:rPr>
                        <a:t>6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 dirty="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 dirty="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 dirty="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 dirty="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4115085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endParaRPr lang="de-DE" sz="200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latin typeface="Comic Sans MS" panose="030F0902030302020204" pitchFamily="66" charset="0"/>
                        </a:rPr>
                        <a:t>2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 dirty="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 dirty="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 dirty="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 dirty="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 dirty="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51225065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endParaRPr lang="de-DE" sz="200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 dirty="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 dirty="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 dirty="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 dirty="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 dirty="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 dirty="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 dirty="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06704261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endParaRPr lang="de-DE" sz="2000" dirty="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 dirty="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 dirty="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 dirty="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 dirty="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 dirty="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 dirty="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51480952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endParaRPr lang="de-DE" sz="2000" dirty="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 dirty="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 dirty="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 dirty="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94932695"/>
                  </a:ext>
                </a:extLst>
              </a:tr>
            </a:tbl>
          </a:graphicData>
        </a:graphic>
      </p:graphicFrame>
      <p:cxnSp>
        <p:nvCxnSpPr>
          <p:cNvPr id="11" name="Gerade Verbindung 10">
            <a:extLst>
              <a:ext uri="{FF2B5EF4-FFF2-40B4-BE49-F238E27FC236}">
                <a16:creationId xmlns:a16="http://schemas.microsoft.com/office/drawing/2014/main" id="{AA8C7CB3-5536-4935-74C4-C7908E915B29}"/>
              </a:ext>
            </a:extLst>
          </p:cNvPr>
          <p:cNvCxnSpPr>
            <a:cxnSpLocks/>
          </p:cNvCxnSpPr>
          <p:nvPr/>
        </p:nvCxnSpPr>
        <p:spPr>
          <a:xfrm>
            <a:off x="295462" y="3264120"/>
            <a:ext cx="432000" cy="0"/>
          </a:xfrm>
          <a:prstGeom prst="line">
            <a:avLst/>
          </a:prstGeom>
          <a:ln w="381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4" name="Oval 13">
            <a:extLst>
              <a:ext uri="{FF2B5EF4-FFF2-40B4-BE49-F238E27FC236}">
                <a16:creationId xmlns:a16="http://schemas.microsoft.com/office/drawing/2014/main" id="{DD98D11C-05D1-DB10-1A5B-76FFF259C3FE}"/>
              </a:ext>
            </a:extLst>
          </p:cNvPr>
          <p:cNvSpPr/>
          <p:nvPr/>
        </p:nvSpPr>
        <p:spPr>
          <a:xfrm>
            <a:off x="3313568" y="2382143"/>
            <a:ext cx="432000" cy="4320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2" name="Audio Recording 16.01.2023, 19:11:02">
            <a:hlinkClick r:id="" action="ppaction://media"/>
            <a:extLst>
              <a:ext uri="{FF2B5EF4-FFF2-40B4-BE49-F238E27FC236}">
                <a16:creationId xmlns:a16="http://schemas.microsoft.com/office/drawing/2014/main" id="{F5299889-A6FC-DC1A-4CDC-DB29AC3D0921}"/>
              </a:ext>
            </a:extLst>
          </p:cNvPr>
          <p:cNvPicPr>
            <a:picLocks noChangeAspect="1"/>
          </p:cNvPicPr>
          <p:nvPr>
            <a:audioFile r:link="rId4"/>
            <p:extLst>
              <p:ext uri="{DAA4B4D4-6D71-4841-9C94-3DE7FCFB9230}">
                <p14:media xmlns:p14="http://schemas.microsoft.com/office/powerpoint/2010/main" r:embed="rId3"/>
              </p:ext>
            </p:extLst>
          </p:nvPr>
        </p:nvPicPr>
        <p:blipFill>
          <a:blip r:embed="rId7">
            <a:duotone>
              <a:prstClr val="black"/>
              <a:schemeClr val="tx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9064276" y="3600567"/>
            <a:ext cx="468000" cy="468000"/>
          </a:xfrm>
          <a:prstGeom prst="rect">
            <a:avLst/>
          </a:prstGeom>
        </p:spPr>
      </p:pic>
      <p:cxnSp>
        <p:nvCxnSpPr>
          <p:cNvPr id="10" name="Gerade Verbindung mit Pfeil 9">
            <a:extLst>
              <a:ext uri="{FF2B5EF4-FFF2-40B4-BE49-F238E27FC236}">
                <a16:creationId xmlns:a16="http://schemas.microsoft.com/office/drawing/2014/main" id="{C96C4881-4BEF-3640-231A-EE656933B50D}"/>
              </a:ext>
            </a:extLst>
          </p:cNvPr>
          <p:cNvCxnSpPr/>
          <p:nvPr/>
        </p:nvCxnSpPr>
        <p:spPr>
          <a:xfrm>
            <a:off x="939896" y="2814143"/>
            <a:ext cx="0" cy="449977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2" name="Gerade Verbindung 11">
            <a:extLst>
              <a:ext uri="{FF2B5EF4-FFF2-40B4-BE49-F238E27FC236}">
                <a16:creationId xmlns:a16="http://schemas.microsoft.com/office/drawing/2014/main" id="{3EE10EC2-C21B-AEE3-9068-ABBD052C3E86}"/>
              </a:ext>
            </a:extLst>
          </p:cNvPr>
          <p:cNvCxnSpPr>
            <a:cxnSpLocks/>
          </p:cNvCxnSpPr>
          <p:nvPr/>
        </p:nvCxnSpPr>
        <p:spPr>
          <a:xfrm>
            <a:off x="295462" y="4111464"/>
            <a:ext cx="864000" cy="0"/>
          </a:xfrm>
          <a:prstGeom prst="line">
            <a:avLst/>
          </a:prstGeom>
          <a:ln w="381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3" name="Textfeld 32">
            <a:extLst>
              <a:ext uri="{FF2B5EF4-FFF2-40B4-BE49-F238E27FC236}">
                <a16:creationId xmlns:a16="http://schemas.microsoft.com/office/drawing/2014/main" id="{6A53A880-4285-B838-004F-2CF0633DEB43}"/>
              </a:ext>
            </a:extLst>
          </p:cNvPr>
          <p:cNvSpPr txBox="1"/>
          <p:nvPr/>
        </p:nvSpPr>
        <p:spPr>
          <a:xfrm>
            <a:off x="5037316" y="2971632"/>
            <a:ext cx="3960000" cy="1725870"/>
          </a:xfrm>
          <a:prstGeom prst="roundRect">
            <a:avLst>
              <a:gd name="adj" fmla="val 10040"/>
            </a:avLst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de-DE" sz="2000" dirty="0">
                <a:latin typeface="Comic Sans MS"/>
                <a:ea typeface="Wingdings"/>
                <a:cs typeface="Comic Sans MS"/>
                <a:sym typeface="Wingdings"/>
              </a:rPr>
              <a:t>8 Zehner dazu</a:t>
            </a:r>
          </a:p>
          <a:p>
            <a:r>
              <a:rPr lang="de-DE" sz="2000" dirty="0">
                <a:latin typeface="Comic Sans MS"/>
                <a:ea typeface="Wingdings"/>
                <a:cs typeface="Comic Sans MS"/>
                <a:sym typeface="Wingdings"/>
              </a:rPr>
              <a:t>8 passt 2-mal in die 18, </a:t>
            </a:r>
            <a:r>
              <a:rPr lang="de-DE" sz="2000" b="1" dirty="0">
                <a:solidFill>
                  <a:srgbClr val="0070C0"/>
                </a:solidFill>
                <a:latin typeface="Comic Sans MS"/>
                <a:ea typeface="Wingdings"/>
                <a:cs typeface="Comic Sans MS"/>
                <a:sym typeface="Wingdings"/>
              </a:rPr>
              <a:t>schreibe</a:t>
            </a:r>
            <a:r>
              <a:rPr lang="de-DE" sz="2000" dirty="0">
                <a:solidFill>
                  <a:srgbClr val="0070C0"/>
                </a:solidFill>
                <a:latin typeface="Comic Sans MS"/>
                <a:ea typeface="Wingdings"/>
                <a:cs typeface="Comic Sans MS"/>
                <a:sym typeface="Wingdings"/>
              </a:rPr>
              <a:t> 2</a:t>
            </a:r>
          </a:p>
          <a:p>
            <a:r>
              <a:rPr lang="de-DE" sz="2000" dirty="0">
                <a:latin typeface="Comic Sans MS"/>
                <a:ea typeface="Wingdings"/>
                <a:cs typeface="Comic Sans MS"/>
                <a:sym typeface="Wingdings"/>
              </a:rPr>
              <a:t>2 </a:t>
            </a:r>
            <a:r>
              <a:rPr lang="de-DE" sz="2000" b="1" dirty="0">
                <a:latin typeface="Comic Sans MS"/>
                <a:ea typeface="Wingdings"/>
                <a:cs typeface="Comic Sans MS"/>
                <a:sym typeface="Wingdings"/>
              </a:rPr>
              <a:t>· </a:t>
            </a:r>
            <a:r>
              <a:rPr lang="de-DE" sz="2000" dirty="0">
                <a:latin typeface="Comic Sans MS"/>
                <a:ea typeface="Wingdings"/>
                <a:cs typeface="Comic Sans MS"/>
                <a:sym typeface="Wingdings"/>
              </a:rPr>
              <a:t>8 = 16, </a:t>
            </a:r>
            <a:r>
              <a:rPr lang="de-DE" sz="2000" b="1" dirty="0">
                <a:latin typeface="Comic Sans MS"/>
                <a:ea typeface="Wingdings"/>
                <a:cs typeface="Comic Sans MS"/>
                <a:sym typeface="Wingdings"/>
              </a:rPr>
              <a:t>schreibe</a:t>
            </a:r>
            <a:r>
              <a:rPr lang="de-DE" sz="2000" dirty="0">
                <a:latin typeface="Comic Sans MS"/>
                <a:ea typeface="Wingdings"/>
                <a:cs typeface="Comic Sans MS"/>
                <a:sym typeface="Wingdings"/>
              </a:rPr>
              <a:t> 16</a:t>
            </a:r>
          </a:p>
          <a:p>
            <a:r>
              <a:rPr lang="de-DE" sz="2000" dirty="0">
                <a:latin typeface="Comic Sans MS"/>
                <a:ea typeface="Wingdings"/>
                <a:cs typeface="Comic Sans MS"/>
                <a:sym typeface="Wingdings"/>
              </a:rPr>
              <a:t>18 - 16 = 2, </a:t>
            </a:r>
            <a:r>
              <a:rPr lang="de-DE" sz="2000" b="1" dirty="0">
                <a:latin typeface="Comic Sans MS"/>
                <a:ea typeface="Wingdings"/>
                <a:cs typeface="Comic Sans MS"/>
                <a:sym typeface="Wingdings"/>
              </a:rPr>
              <a:t>schreibe</a:t>
            </a:r>
            <a:r>
              <a:rPr lang="de-DE" sz="2000" dirty="0">
                <a:latin typeface="Comic Sans MS"/>
                <a:ea typeface="Wingdings"/>
                <a:cs typeface="Comic Sans MS"/>
                <a:sym typeface="Wingdings"/>
              </a:rPr>
              <a:t> 2</a:t>
            </a:r>
          </a:p>
        </p:txBody>
      </p:sp>
    </p:spTree>
    <p:extLst>
      <p:ext uri="{BB962C8B-B14F-4D97-AF65-F5344CB8AC3E}">
        <p14:creationId xmlns:p14="http://schemas.microsoft.com/office/powerpoint/2010/main" val="371603139"/>
      </p:ext>
    </p:extLst>
  </p:cSld>
  <p:clrMapOvr>
    <a:masterClrMapping/>
  </p:clrMapOvr>
  <p:timing>
    <p:tnLst>
      <p:par>
        <p:cTn id="1" dur="indefinite" restart="never" nodeType="tmRoot">
          <p:childTnLst>
            <p:audio>
              <p:cMediaNode vol="80000">
                <p:cTn id="2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  <p:audio>
              <p:cMediaNode vol="80000">
                <p:cTn id="3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Rechteck 107">
            <a:extLst>
              <a:ext uri="{FF2B5EF4-FFF2-40B4-BE49-F238E27FC236}">
                <a16:creationId xmlns:a16="http://schemas.microsoft.com/office/drawing/2014/main" id="{B34A942B-A82A-40D4-48CE-DDFBF7F121C4}"/>
              </a:ext>
            </a:extLst>
          </p:cNvPr>
          <p:cNvSpPr/>
          <p:nvPr/>
        </p:nvSpPr>
        <p:spPr>
          <a:xfrm>
            <a:off x="151755" y="131587"/>
            <a:ext cx="4651807" cy="547955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2308" rtlCol="0" anchor="ctr"/>
          <a:lstStyle/>
          <a:p>
            <a:r>
              <a:rPr lang="de-DE" sz="2400" dirty="0">
                <a:solidFill>
                  <a:schemeClr val="tx1"/>
                </a:solidFill>
                <a:latin typeface="Comic Sans MS" panose="030F0902030302020204" pitchFamily="66" charset="0"/>
              </a:rPr>
              <a:t>Schriftliche Division</a:t>
            </a:r>
          </a:p>
        </p:txBody>
      </p:sp>
      <p:sp>
        <p:nvSpPr>
          <p:cNvPr id="132" name="Abgerundetes Rechteck 131">
            <a:extLst>
              <a:ext uri="{FF2B5EF4-FFF2-40B4-BE49-F238E27FC236}">
                <a16:creationId xmlns:a16="http://schemas.microsoft.com/office/drawing/2014/main" id="{CF9E0651-0D79-99F9-A0AA-33454FF38BAB}"/>
              </a:ext>
            </a:extLst>
          </p:cNvPr>
          <p:cNvSpPr/>
          <p:nvPr/>
        </p:nvSpPr>
        <p:spPr>
          <a:xfrm>
            <a:off x="4911058" y="1552837"/>
            <a:ext cx="4699480" cy="4628507"/>
          </a:xfrm>
          <a:prstGeom prst="roundRect">
            <a:avLst>
              <a:gd name="adj" fmla="val 2465"/>
            </a:avLst>
          </a:prstGeom>
          <a:solidFill>
            <a:srgbClr val="317A85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800" dirty="0"/>
          </a:p>
        </p:txBody>
      </p:sp>
      <p:pic>
        <p:nvPicPr>
          <p:cNvPr id="3" name="Audio Recording 16.01.2023, 19:08:50">
            <a:hlinkClick r:id="" action="ppaction://media"/>
            <a:extLst>
              <a:ext uri="{FF2B5EF4-FFF2-40B4-BE49-F238E27FC236}">
                <a16:creationId xmlns:a16="http://schemas.microsoft.com/office/drawing/2014/main" id="{5E164143-26E6-2693-B73E-CEE4C4A70AB4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7">
            <a:duotone>
              <a:prstClr val="black"/>
              <a:schemeClr val="tx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3255800" y="184457"/>
            <a:ext cx="468000" cy="468000"/>
          </a:xfrm>
          <a:prstGeom prst="rect">
            <a:avLst/>
          </a:prstGeom>
        </p:spPr>
      </p:pic>
      <p:graphicFrame>
        <p:nvGraphicFramePr>
          <p:cNvPr id="9" name="Tabelle 9">
            <a:extLst>
              <a:ext uri="{FF2B5EF4-FFF2-40B4-BE49-F238E27FC236}">
                <a16:creationId xmlns:a16="http://schemas.microsoft.com/office/drawing/2014/main" id="{7BE5DF4C-9DFA-80A9-2959-30583F0AC45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8888147"/>
              </p:ext>
            </p:extLst>
          </p:nvPr>
        </p:nvGraphicFramePr>
        <p:xfrm>
          <a:off x="295462" y="1961659"/>
          <a:ext cx="4320000" cy="3888000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432000">
                  <a:extLst>
                    <a:ext uri="{9D8B030D-6E8A-4147-A177-3AD203B41FA5}">
                      <a16:colId xmlns:a16="http://schemas.microsoft.com/office/drawing/2014/main" val="365060152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2938920770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2102661811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2673475863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2136193491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3945864472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2328003993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1853584075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2460003299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2699510759"/>
                    </a:ext>
                  </a:extLst>
                </a:gridCol>
              </a:tblGrid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solidFill>
                            <a:schemeClr val="accent6"/>
                          </a:solidFill>
                          <a:latin typeface="Comic Sans MS" panose="030F0902030302020204" pitchFamily="66" charset="0"/>
                        </a:rPr>
                        <a:t>H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solidFill>
                            <a:srgbClr val="0070C0"/>
                          </a:solidFill>
                          <a:latin typeface="Comic Sans MS" panose="030F0902030302020204" pitchFamily="66" charset="0"/>
                        </a:rPr>
                        <a:t>Z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solidFill>
                            <a:schemeClr val="accent2"/>
                          </a:solidFill>
                          <a:latin typeface="Comic Sans MS" panose="030F0902030302020204" pitchFamily="66" charset="0"/>
                        </a:rPr>
                        <a:t>E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 dirty="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000" dirty="0">
                          <a:solidFill>
                            <a:schemeClr val="accent6"/>
                          </a:solidFill>
                          <a:latin typeface="Comic Sans MS" panose="030F0902030302020204" pitchFamily="66" charset="0"/>
                        </a:rPr>
                        <a:t>H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solidFill>
                            <a:srgbClr val="0070C0"/>
                          </a:solidFill>
                          <a:latin typeface="Comic Sans MS" panose="030F0902030302020204" pitchFamily="66" charset="0"/>
                        </a:rPr>
                        <a:t>Z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solidFill>
                            <a:schemeClr val="accent2"/>
                          </a:solidFill>
                          <a:latin typeface="Comic Sans MS" panose="030F0902030302020204" pitchFamily="66" charset="0"/>
                        </a:rPr>
                        <a:t>E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68919695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latin typeface="Comic Sans MS" panose="030F0902030302020204" pitchFamily="66" charset="0"/>
                        </a:rPr>
                        <a:t>9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latin typeface="Comic Sans MS" panose="030F0902030302020204" pitchFamily="66" charset="0"/>
                        </a:rPr>
                        <a:t>8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latin typeface="Comic Sans MS" panose="030F0902030302020204" pitchFamily="66" charset="0"/>
                        </a:rPr>
                        <a:t>4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latin typeface="Comic Sans MS" panose="030F0902030302020204" pitchFamily="66" charset="0"/>
                        </a:rPr>
                        <a:t>: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latin typeface="Comic Sans MS" panose="030F0902030302020204" pitchFamily="66" charset="0"/>
                        </a:rPr>
                        <a:t>8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latin typeface="Comic Sans MS" panose="030F0902030302020204" pitchFamily="66" charset="0"/>
                        </a:rPr>
                        <a:t>=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latin typeface="Comic Sans MS" panose="030F0902030302020204" pitchFamily="66" charset="0"/>
                        </a:rPr>
                        <a:t>1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latin typeface="Comic Sans MS" panose="030F0902030302020204" pitchFamily="66" charset="0"/>
                        </a:rPr>
                        <a:t>2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latin typeface="Comic Sans MS" panose="030F0902030302020204" pitchFamily="66" charset="0"/>
                        </a:rPr>
                        <a:t>3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4569323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latin typeface="Comic Sans MS" panose="030F0902030302020204" pitchFamily="66" charset="0"/>
                        </a:rPr>
                        <a:t>8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 dirty="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 dirty="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 dirty="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 dirty="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51668268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latin typeface="Comic Sans MS" panose="030F0902030302020204" pitchFamily="66" charset="0"/>
                        </a:rPr>
                        <a:t>1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latin typeface="Comic Sans MS" panose="030F0902030302020204" pitchFamily="66" charset="0"/>
                        </a:rPr>
                        <a:t>8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 dirty="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 dirty="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 dirty="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53371653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latin typeface="Comic Sans MS" panose="030F0902030302020204" pitchFamily="66" charset="0"/>
                        </a:rPr>
                        <a:t>1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latin typeface="Comic Sans MS" panose="030F0902030302020204" pitchFamily="66" charset="0"/>
                        </a:rPr>
                        <a:t>6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 dirty="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 dirty="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 dirty="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 dirty="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4115085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endParaRPr lang="de-DE" sz="200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latin typeface="Comic Sans MS" panose="030F0902030302020204" pitchFamily="66" charset="0"/>
                        </a:rPr>
                        <a:t>2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latin typeface="Comic Sans MS" panose="030F0902030302020204" pitchFamily="66" charset="0"/>
                        </a:rPr>
                        <a:t>4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 dirty="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 dirty="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 dirty="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 dirty="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 dirty="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51225065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endParaRPr lang="de-DE" sz="200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latin typeface="Comic Sans MS" panose="030F0902030302020204" pitchFamily="66" charset="0"/>
                        </a:rPr>
                        <a:t>2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latin typeface="Comic Sans MS" panose="030F0902030302020204" pitchFamily="66" charset="0"/>
                        </a:rPr>
                        <a:t>4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 dirty="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 dirty="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 dirty="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 dirty="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 dirty="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 dirty="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 dirty="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06704261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endParaRPr lang="de-DE" sz="2000" dirty="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latin typeface="Comic Sans MS" panose="030F0902030302020204" pitchFamily="66" charset="0"/>
                        </a:rPr>
                        <a:t>0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 dirty="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 dirty="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 dirty="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 dirty="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 dirty="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 dirty="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51480952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endParaRPr lang="de-DE" sz="2000" dirty="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 dirty="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 dirty="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 dirty="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94932695"/>
                  </a:ext>
                </a:extLst>
              </a:tr>
            </a:tbl>
          </a:graphicData>
        </a:graphic>
      </p:graphicFrame>
      <p:cxnSp>
        <p:nvCxnSpPr>
          <p:cNvPr id="11" name="Gerade Verbindung 10">
            <a:extLst>
              <a:ext uri="{FF2B5EF4-FFF2-40B4-BE49-F238E27FC236}">
                <a16:creationId xmlns:a16="http://schemas.microsoft.com/office/drawing/2014/main" id="{AA8C7CB3-5536-4935-74C4-C7908E915B29}"/>
              </a:ext>
            </a:extLst>
          </p:cNvPr>
          <p:cNvCxnSpPr>
            <a:cxnSpLocks/>
          </p:cNvCxnSpPr>
          <p:nvPr/>
        </p:nvCxnSpPr>
        <p:spPr>
          <a:xfrm>
            <a:off x="295462" y="3264120"/>
            <a:ext cx="432000" cy="0"/>
          </a:xfrm>
          <a:prstGeom prst="line">
            <a:avLst/>
          </a:prstGeom>
          <a:ln w="381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4" name="Oval 13">
            <a:extLst>
              <a:ext uri="{FF2B5EF4-FFF2-40B4-BE49-F238E27FC236}">
                <a16:creationId xmlns:a16="http://schemas.microsoft.com/office/drawing/2014/main" id="{DD98D11C-05D1-DB10-1A5B-76FFF259C3FE}"/>
              </a:ext>
            </a:extLst>
          </p:cNvPr>
          <p:cNvSpPr/>
          <p:nvPr/>
        </p:nvSpPr>
        <p:spPr>
          <a:xfrm>
            <a:off x="3745834" y="2387242"/>
            <a:ext cx="432000" cy="4320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0" name="Gerade Verbindung mit Pfeil 9">
            <a:extLst>
              <a:ext uri="{FF2B5EF4-FFF2-40B4-BE49-F238E27FC236}">
                <a16:creationId xmlns:a16="http://schemas.microsoft.com/office/drawing/2014/main" id="{C96C4881-4BEF-3640-231A-EE656933B50D}"/>
              </a:ext>
            </a:extLst>
          </p:cNvPr>
          <p:cNvCxnSpPr>
            <a:cxnSpLocks/>
          </p:cNvCxnSpPr>
          <p:nvPr/>
        </p:nvCxnSpPr>
        <p:spPr>
          <a:xfrm>
            <a:off x="1360520" y="2814143"/>
            <a:ext cx="0" cy="1297321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2" name="Gerade Verbindung 11">
            <a:extLst>
              <a:ext uri="{FF2B5EF4-FFF2-40B4-BE49-F238E27FC236}">
                <a16:creationId xmlns:a16="http://schemas.microsoft.com/office/drawing/2014/main" id="{3EE10EC2-C21B-AEE3-9068-ABBD052C3E86}"/>
              </a:ext>
            </a:extLst>
          </p:cNvPr>
          <p:cNvCxnSpPr>
            <a:cxnSpLocks/>
          </p:cNvCxnSpPr>
          <p:nvPr/>
        </p:nvCxnSpPr>
        <p:spPr>
          <a:xfrm>
            <a:off x="295462" y="4111464"/>
            <a:ext cx="864000" cy="0"/>
          </a:xfrm>
          <a:prstGeom prst="line">
            <a:avLst/>
          </a:prstGeom>
          <a:ln w="381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" name="Gerade Verbindung 4">
            <a:extLst>
              <a:ext uri="{FF2B5EF4-FFF2-40B4-BE49-F238E27FC236}">
                <a16:creationId xmlns:a16="http://schemas.microsoft.com/office/drawing/2014/main" id="{CBD6C405-63FB-E3C0-4923-ACA6E4ACC806}"/>
              </a:ext>
            </a:extLst>
          </p:cNvPr>
          <p:cNvCxnSpPr>
            <a:cxnSpLocks/>
          </p:cNvCxnSpPr>
          <p:nvPr/>
        </p:nvCxnSpPr>
        <p:spPr>
          <a:xfrm>
            <a:off x="745750" y="5014025"/>
            <a:ext cx="864000" cy="0"/>
          </a:xfrm>
          <a:prstGeom prst="line">
            <a:avLst/>
          </a:prstGeom>
          <a:ln w="381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7" name="Audio Recording 16.01.2023, 19:11:54">
            <a:hlinkClick r:id="" action="ppaction://media"/>
            <a:extLst>
              <a:ext uri="{FF2B5EF4-FFF2-40B4-BE49-F238E27FC236}">
                <a16:creationId xmlns:a16="http://schemas.microsoft.com/office/drawing/2014/main" id="{4570753B-3819-FBD0-D277-3EF6D1049D12}"/>
              </a:ext>
            </a:extLst>
          </p:cNvPr>
          <p:cNvPicPr>
            <a:picLocks noChangeAspect="1"/>
          </p:cNvPicPr>
          <p:nvPr>
            <a:audioFile r:link="rId4"/>
            <p:extLst>
              <p:ext uri="{DAA4B4D4-6D71-4841-9C94-3DE7FCFB9230}">
                <p14:media xmlns:p14="http://schemas.microsoft.com/office/powerpoint/2010/main" r:embed="rId3"/>
              </p:ext>
            </p:extLst>
          </p:nvPr>
        </p:nvPicPr>
        <p:blipFill>
          <a:blip r:embed="rId7">
            <a:duotone>
              <a:prstClr val="black"/>
              <a:schemeClr val="tx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9069104" y="3579828"/>
            <a:ext cx="468000" cy="468000"/>
          </a:xfrm>
          <a:prstGeom prst="rect">
            <a:avLst/>
          </a:prstGeom>
        </p:spPr>
      </p:pic>
      <p:sp>
        <p:nvSpPr>
          <p:cNvPr id="33" name="Textfeld 32">
            <a:extLst>
              <a:ext uri="{FF2B5EF4-FFF2-40B4-BE49-F238E27FC236}">
                <a16:creationId xmlns:a16="http://schemas.microsoft.com/office/drawing/2014/main" id="{6A53A880-4285-B838-004F-2CF0633DEB43}"/>
              </a:ext>
            </a:extLst>
          </p:cNvPr>
          <p:cNvSpPr txBox="1"/>
          <p:nvPr/>
        </p:nvSpPr>
        <p:spPr>
          <a:xfrm>
            <a:off x="5037316" y="2966022"/>
            <a:ext cx="3960000" cy="1725870"/>
          </a:xfrm>
          <a:prstGeom prst="roundRect">
            <a:avLst>
              <a:gd name="adj" fmla="val 10040"/>
            </a:avLst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de-DE" sz="2000" dirty="0">
                <a:latin typeface="Comic Sans MS"/>
                <a:ea typeface="Wingdings"/>
                <a:cs typeface="Comic Sans MS"/>
                <a:sym typeface="Wingdings"/>
              </a:rPr>
              <a:t>4 Einer dazu</a:t>
            </a:r>
          </a:p>
          <a:p>
            <a:r>
              <a:rPr lang="de-DE" sz="2000" dirty="0">
                <a:latin typeface="Comic Sans MS"/>
                <a:ea typeface="Wingdings"/>
                <a:cs typeface="Comic Sans MS"/>
                <a:sym typeface="Wingdings"/>
              </a:rPr>
              <a:t>8 passt 3-mal in die 24, </a:t>
            </a:r>
            <a:r>
              <a:rPr lang="de-DE" sz="2000" b="1" dirty="0">
                <a:solidFill>
                  <a:schemeClr val="accent2"/>
                </a:solidFill>
                <a:latin typeface="Comic Sans MS"/>
                <a:ea typeface="Wingdings"/>
                <a:cs typeface="Comic Sans MS"/>
                <a:sym typeface="Wingdings"/>
              </a:rPr>
              <a:t>schreibe</a:t>
            </a:r>
            <a:r>
              <a:rPr lang="de-DE" sz="2000" dirty="0">
                <a:solidFill>
                  <a:schemeClr val="accent2"/>
                </a:solidFill>
                <a:latin typeface="Comic Sans MS"/>
                <a:ea typeface="Wingdings"/>
                <a:cs typeface="Comic Sans MS"/>
                <a:sym typeface="Wingdings"/>
              </a:rPr>
              <a:t> 3</a:t>
            </a:r>
          </a:p>
          <a:p>
            <a:r>
              <a:rPr lang="de-DE" sz="2000" dirty="0">
                <a:latin typeface="Comic Sans MS"/>
                <a:ea typeface="Wingdings"/>
                <a:cs typeface="Comic Sans MS"/>
                <a:sym typeface="Wingdings"/>
              </a:rPr>
              <a:t>3 · 8 = 24, </a:t>
            </a:r>
            <a:r>
              <a:rPr lang="de-DE" sz="2000" b="1" dirty="0">
                <a:latin typeface="Comic Sans MS"/>
                <a:ea typeface="Wingdings"/>
                <a:cs typeface="Comic Sans MS"/>
                <a:sym typeface="Wingdings"/>
              </a:rPr>
              <a:t>schreibe</a:t>
            </a:r>
            <a:r>
              <a:rPr lang="de-DE" sz="2000" dirty="0">
                <a:latin typeface="Comic Sans MS"/>
                <a:ea typeface="Wingdings"/>
                <a:cs typeface="Comic Sans MS"/>
                <a:sym typeface="Wingdings"/>
              </a:rPr>
              <a:t> 24</a:t>
            </a:r>
          </a:p>
          <a:p>
            <a:r>
              <a:rPr lang="de-DE" sz="2000" dirty="0">
                <a:latin typeface="Comic Sans MS"/>
                <a:ea typeface="Wingdings"/>
                <a:cs typeface="Comic Sans MS"/>
                <a:sym typeface="Wingdings"/>
              </a:rPr>
              <a:t>24 - 24 = 0, </a:t>
            </a:r>
            <a:r>
              <a:rPr lang="de-DE" sz="2000" b="1" dirty="0">
                <a:latin typeface="Comic Sans MS"/>
                <a:ea typeface="Wingdings"/>
                <a:cs typeface="Comic Sans MS"/>
                <a:sym typeface="Wingdings"/>
              </a:rPr>
              <a:t>schreibe</a:t>
            </a:r>
            <a:r>
              <a:rPr lang="de-DE" sz="2000" dirty="0">
                <a:latin typeface="Comic Sans MS"/>
                <a:ea typeface="Wingdings"/>
                <a:cs typeface="Comic Sans MS"/>
                <a:sym typeface="Wingdings"/>
              </a:rPr>
              <a:t> 0</a:t>
            </a:r>
          </a:p>
        </p:txBody>
      </p:sp>
    </p:spTree>
    <p:extLst>
      <p:ext uri="{BB962C8B-B14F-4D97-AF65-F5344CB8AC3E}">
        <p14:creationId xmlns:p14="http://schemas.microsoft.com/office/powerpoint/2010/main" val="3743534831"/>
      </p:ext>
    </p:extLst>
  </p:cSld>
  <p:clrMapOvr>
    <a:masterClrMapping/>
  </p:clrMapOvr>
  <p:timing>
    <p:tnLst>
      <p:par>
        <p:cTn id="1" dur="indefinite" restart="never" nodeType="tmRoot">
          <p:childTnLst>
            <p:audio>
              <p:cMediaNode vol="80000">
                <p:cTn id="2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  <p:audio>
              <p:cMediaNode vol="80000">
                <p:cTn id="3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Rechteck 107">
            <a:extLst>
              <a:ext uri="{FF2B5EF4-FFF2-40B4-BE49-F238E27FC236}">
                <a16:creationId xmlns:a16="http://schemas.microsoft.com/office/drawing/2014/main" id="{B34A942B-A82A-40D4-48CE-DDFBF7F121C4}"/>
              </a:ext>
            </a:extLst>
          </p:cNvPr>
          <p:cNvSpPr/>
          <p:nvPr/>
        </p:nvSpPr>
        <p:spPr>
          <a:xfrm>
            <a:off x="151755" y="131587"/>
            <a:ext cx="4651807" cy="547955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2308" rtlCol="0" anchor="ctr"/>
          <a:lstStyle/>
          <a:p>
            <a:r>
              <a:rPr lang="de-DE" sz="2400" dirty="0">
                <a:solidFill>
                  <a:schemeClr val="tx1"/>
                </a:solidFill>
                <a:latin typeface="Comic Sans MS" panose="030F0902030302020204" pitchFamily="66" charset="0"/>
              </a:rPr>
              <a:t>Schriftliche Division</a:t>
            </a:r>
          </a:p>
        </p:txBody>
      </p:sp>
      <p:sp>
        <p:nvSpPr>
          <p:cNvPr id="132" name="Abgerundetes Rechteck 131">
            <a:extLst>
              <a:ext uri="{FF2B5EF4-FFF2-40B4-BE49-F238E27FC236}">
                <a16:creationId xmlns:a16="http://schemas.microsoft.com/office/drawing/2014/main" id="{CF9E0651-0D79-99F9-A0AA-33454FF38BAB}"/>
              </a:ext>
            </a:extLst>
          </p:cNvPr>
          <p:cNvSpPr/>
          <p:nvPr/>
        </p:nvSpPr>
        <p:spPr>
          <a:xfrm>
            <a:off x="5616403" y="1546359"/>
            <a:ext cx="4006568" cy="4307790"/>
          </a:xfrm>
          <a:prstGeom prst="roundRect">
            <a:avLst>
              <a:gd name="adj" fmla="val 2465"/>
            </a:avLst>
          </a:prstGeom>
          <a:solidFill>
            <a:srgbClr val="317A85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800" dirty="0"/>
          </a:p>
        </p:txBody>
      </p:sp>
      <p:sp>
        <p:nvSpPr>
          <p:cNvPr id="33" name="Textfeld 32">
            <a:extLst>
              <a:ext uri="{FF2B5EF4-FFF2-40B4-BE49-F238E27FC236}">
                <a16:creationId xmlns:a16="http://schemas.microsoft.com/office/drawing/2014/main" id="{6A53A880-4285-B838-004F-2CF0633DEB43}"/>
              </a:ext>
            </a:extLst>
          </p:cNvPr>
          <p:cNvSpPr txBox="1"/>
          <p:nvPr/>
        </p:nvSpPr>
        <p:spPr>
          <a:xfrm>
            <a:off x="5755187" y="2767792"/>
            <a:ext cx="3303985" cy="1725870"/>
          </a:xfrm>
          <a:prstGeom prst="roundRect">
            <a:avLst>
              <a:gd name="adj" fmla="val 10040"/>
            </a:avLst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de-DE" sz="2000" dirty="0">
                <a:latin typeface="Comic Sans MS"/>
                <a:ea typeface="Wingdings"/>
                <a:cs typeface="Comic Sans MS"/>
                <a:sym typeface="Wingdings"/>
              </a:rPr>
              <a:t>In die 4 passt die 8 nicht mehr ganz. </a:t>
            </a:r>
          </a:p>
          <a:p>
            <a:r>
              <a:rPr lang="de-DE" sz="2000" dirty="0">
                <a:latin typeface="Comic Sans MS"/>
                <a:ea typeface="Wingdings"/>
                <a:cs typeface="Comic Sans MS"/>
                <a:sym typeface="Wingdings"/>
              </a:rPr>
              <a:t>Es bleiben 4 als Rest übrig. </a:t>
            </a:r>
          </a:p>
          <a:p>
            <a:r>
              <a:rPr lang="de-DE" sz="2000" dirty="0">
                <a:solidFill>
                  <a:srgbClr val="FF0000"/>
                </a:solidFill>
                <a:latin typeface="Comic Sans MS"/>
                <a:ea typeface="Wingdings"/>
                <a:cs typeface="Comic Sans MS"/>
                <a:sym typeface="Wingdings"/>
              </a:rPr>
              <a:t>Schreibe Rest 4</a:t>
            </a:r>
          </a:p>
        </p:txBody>
      </p:sp>
      <p:pic>
        <p:nvPicPr>
          <p:cNvPr id="3" name="Audio Recording 16.01.2023, 19:08:50">
            <a:hlinkClick r:id="" action="ppaction://media"/>
            <a:extLst>
              <a:ext uri="{FF2B5EF4-FFF2-40B4-BE49-F238E27FC236}">
                <a16:creationId xmlns:a16="http://schemas.microsoft.com/office/drawing/2014/main" id="{5E164143-26E6-2693-B73E-CEE4C4A70AB4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9">
            <a:duotone>
              <a:prstClr val="black"/>
              <a:schemeClr val="tx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3255800" y="184457"/>
            <a:ext cx="468000" cy="468000"/>
          </a:xfrm>
          <a:prstGeom prst="rect">
            <a:avLst/>
          </a:prstGeom>
        </p:spPr>
      </p:pic>
      <p:graphicFrame>
        <p:nvGraphicFramePr>
          <p:cNvPr id="9" name="Tabelle 9">
            <a:extLst>
              <a:ext uri="{FF2B5EF4-FFF2-40B4-BE49-F238E27FC236}">
                <a16:creationId xmlns:a16="http://schemas.microsoft.com/office/drawing/2014/main" id="{7BE5DF4C-9DFA-80A9-2959-30583F0AC450}"/>
              </a:ext>
            </a:extLst>
          </p:cNvPr>
          <p:cNvGraphicFramePr>
            <a:graphicFrameLocks noGrp="1"/>
          </p:cNvGraphicFramePr>
          <p:nvPr/>
        </p:nvGraphicFramePr>
        <p:xfrm>
          <a:off x="266155" y="2572749"/>
          <a:ext cx="5140800" cy="3855600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428400">
                  <a:extLst>
                    <a:ext uri="{9D8B030D-6E8A-4147-A177-3AD203B41FA5}">
                      <a16:colId xmlns:a16="http://schemas.microsoft.com/office/drawing/2014/main" val="365060152"/>
                    </a:ext>
                  </a:extLst>
                </a:gridCol>
                <a:gridCol w="428400">
                  <a:extLst>
                    <a:ext uri="{9D8B030D-6E8A-4147-A177-3AD203B41FA5}">
                      <a16:colId xmlns:a16="http://schemas.microsoft.com/office/drawing/2014/main" val="2938920770"/>
                    </a:ext>
                  </a:extLst>
                </a:gridCol>
                <a:gridCol w="428400">
                  <a:extLst>
                    <a:ext uri="{9D8B030D-6E8A-4147-A177-3AD203B41FA5}">
                      <a16:colId xmlns:a16="http://schemas.microsoft.com/office/drawing/2014/main" val="2102661811"/>
                    </a:ext>
                  </a:extLst>
                </a:gridCol>
                <a:gridCol w="428400">
                  <a:extLst>
                    <a:ext uri="{9D8B030D-6E8A-4147-A177-3AD203B41FA5}">
                      <a16:colId xmlns:a16="http://schemas.microsoft.com/office/drawing/2014/main" val="2673475863"/>
                    </a:ext>
                  </a:extLst>
                </a:gridCol>
                <a:gridCol w="428400">
                  <a:extLst>
                    <a:ext uri="{9D8B030D-6E8A-4147-A177-3AD203B41FA5}">
                      <a16:colId xmlns:a16="http://schemas.microsoft.com/office/drawing/2014/main" val="2136193491"/>
                    </a:ext>
                  </a:extLst>
                </a:gridCol>
                <a:gridCol w="428400">
                  <a:extLst>
                    <a:ext uri="{9D8B030D-6E8A-4147-A177-3AD203B41FA5}">
                      <a16:colId xmlns:a16="http://schemas.microsoft.com/office/drawing/2014/main" val="3945864472"/>
                    </a:ext>
                  </a:extLst>
                </a:gridCol>
                <a:gridCol w="428400">
                  <a:extLst>
                    <a:ext uri="{9D8B030D-6E8A-4147-A177-3AD203B41FA5}">
                      <a16:colId xmlns:a16="http://schemas.microsoft.com/office/drawing/2014/main" val="2328003993"/>
                    </a:ext>
                  </a:extLst>
                </a:gridCol>
                <a:gridCol w="428400">
                  <a:extLst>
                    <a:ext uri="{9D8B030D-6E8A-4147-A177-3AD203B41FA5}">
                      <a16:colId xmlns:a16="http://schemas.microsoft.com/office/drawing/2014/main" val="1853584075"/>
                    </a:ext>
                  </a:extLst>
                </a:gridCol>
                <a:gridCol w="428400">
                  <a:extLst>
                    <a:ext uri="{9D8B030D-6E8A-4147-A177-3AD203B41FA5}">
                      <a16:colId xmlns:a16="http://schemas.microsoft.com/office/drawing/2014/main" val="2460003299"/>
                    </a:ext>
                  </a:extLst>
                </a:gridCol>
                <a:gridCol w="428400">
                  <a:extLst>
                    <a:ext uri="{9D8B030D-6E8A-4147-A177-3AD203B41FA5}">
                      <a16:colId xmlns:a16="http://schemas.microsoft.com/office/drawing/2014/main" val="2699510759"/>
                    </a:ext>
                  </a:extLst>
                </a:gridCol>
                <a:gridCol w="428400">
                  <a:extLst>
                    <a:ext uri="{9D8B030D-6E8A-4147-A177-3AD203B41FA5}">
                      <a16:colId xmlns:a16="http://schemas.microsoft.com/office/drawing/2014/main" val="905832756"/>
                    </a:ext>
                  </a:extLst>
                </a:gridCol>
                <a:gridCol w="428400">
                  <a:extLst>
                    <a:ext uri="{9D8B030D-6E8A-4147-A177-3AD203B41FA5}">
                      <a16:colId xmlns:a16="http://schemas.microsoft.com/office/drawing/2014/main" val="1058622103"/>
                    </a:ext>
                  </a:extLst>
                </a:gridCol>
              </a:tblGrid>
              <a:tr h="428400"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solidFill>
                            <a:schemeClr val="accent6"/>
                          </a:solidFill>
                          <a:latin typeface="Comic Sans MS" panose="030F0902030302020204" pitchFamily="66" charset="0"/>
                        </a:rPr>
                        <a:t>H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solidFill>
                            <a:srgbClr val="0070C0"/>
                          </a:solidFill>
                          <a:latin typeface="Comic Sans MS" panose="030F0902030302020204" pitchFamily="66" charset="0"/>
                        </a:rPr>
                        <a:t>Z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solidFill>
                            <a:schemeClr val="accent2"/>
                          </a:solidFill>
                          <a:latin typeface="Comic Sans MS" panose="030F0902030302020204" pitchFamily="66" charset="0"/>
                        </a:rPr>
                        <a:t>E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 dirty="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000" dirty="0">
                          <a:solidFill>
                            <a:schemeClr val="accent6"/>
                          </a:solidFill>
                          <a:latin typeface="Comic Sans MS" panose="030F0902030302020204" pitchFamily="66" charset="0"/>
                        </a:rPr>
                        <a:t>H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solidFill>
                            <a:srgbClr val="0070C0"/>
                          </a:solidFill>
                          <a:latin typeface="Comic Sans MS" panose="030F0902030302020204" pitchFamily="66" charset="0"/>
                        </a:rPr>
                        <a:t>Z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solidFill>
                            <a:schemeClr val="accent2"/>
                          </a:solidFill>
                          <a:latin typeface="Comic Sans MS" panose="030F0902030302020204" pitchFamily="66" charset="0"/>
                        </a:rPr>
                        <a:t>E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68919695"/>
                  </a:ext>
                </a:extLst>
              </a:tr>
              <a:tr h="428400"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latin typeface="Comic Sans MS" panose="030F0902030302020204" pitchFamily="66" charset="0"/>
                        </a:rPr>
                        <a:t>9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latin typeface="Comic Sans MS" panose="030F0902030302020204" pitchFamily="66" charset="0"/>
                        </a:rPr>
                        <a:t>8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latin typeface="Comic Sans MS" panose="030F0902030302020204" pitchFamily="66" charset="0"/>
                        </a:rPr>
                        <a:t>8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latin typeface="Comic Sans MS" panose="030F0902030302020204" pitchFamily="66" charset="0"/>
                        </a:rPr>
                        <a:t>: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latin typeface="Comic Sans MS" panose="030F0902030302020204" pitchFamily="66" charset="0"/>
                        </a:rPr>
                        <a:t>8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latin typeface="Comic Sans MS" panose="030F0902030302020204" pitchFamily="66" charset="0"/>
                        </a:rPr>
                        <a:t>=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latin typeface="Comic Sans MS" panose="030F0902030302020204" pitchFamily="66" charset="0"/>
                        </a:rPr>
                        <a:t>1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latin typeface="Comic Sans MS" panose="030F0902030302020204" pitchFamily="66" charset="0"/>
                        </a:rPr>
                        <a:t>2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latin typeface="Comic Sans MS" panose="030F0902030302020204" pitchFamily="66" charset="0"/>
                        </a:rPr>
                        <a:t>3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 dirty="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latin typeface="Comic Sans MS" panose="030F0902030302020204" pitchFamily="66" charset="0"/>
                        </a:rPr>
                        <a:t>R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latin typeface="Comic Sans MS" panose="030F0902030302020204" pitchFamily="66" charset="0"/>
                        </a:rPr>
                        <a:t>4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4569323"/>
                  </a:ext>
                </a:extLst>
              </a:tr>
              <a:tr h="428400"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latin typeface="Comic Sans MS" panose="030F0902030302020204" pitchFamily="66" charset="0"/>
                        </a:rPr>
                        <a:t>8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 dirty="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 dirty="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 dirty="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 dirty="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 dirty="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51668268"/>
                  </a:ext>
                </a:extLst>
              </a:tr>
              <a:tr h="428400"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latin typeface="Comic Sans MS" panose="030F0902030302020204" pitchFamily="66" charset="0"/>
                        </a:rPr>
                        <a:t>1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latin typeface="Comic Sans MS" panose="030F0902030302020204" pitchFamily="66" charset="0"/>
                        </a:rPr>
                        <a:t>8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 dirty="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 dirty="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 dirty="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 dirty="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53371653"/>
                  </a:ext>
                </a:extLst>
              </a:tr>
              <a:tr h="428400"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latin typeface="Comic Sans MS" panose="030F0902030302020204" pitchFamily="66" charset="0"/>
                        </a:rPr>
                        <a:t>1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latin typeface="Comic Sans MS" panose="030F0902030302020204" pitchFamily="66" charset="0"/>
                        </a:rPr>
                        <a:t>6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 dirty="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 dirty="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 dirty="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 dirty="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4115085"/>
                  </a:ext>
                </a:extLst>
              </a:tr>
              <a:tr h="428400">
                <a:tc>
                  <a:txBody>
                    <a:bodyPr/>
                    <a:lstStyle/>
                    <a:p>
                      <a:pPr algn="ctr"/>
                      <a:endParaRPr lang="de-DE" sz="200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latin typeface="Comic Sans MS" panose="030F0902030302020204" pitchFamily="66" charset="0"/>
                        </a:rPr>
                        <a:t>2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latin typeface="Comic Sans MS" panose="030F0902030302020204" pitchFamily="66" charset="0"/>
                        </a:rPr>
                        <a:t>8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 dirty="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 dirty="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 dirty="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 dirty="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 dirty="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51225065"/>
                  </a:ext>
                </a:extLst>
              </a:tr>
              <a:tr h="428400">
                <a:tc>
                  <a:txBody>
                    <a:bodyPr/>
                    <a:lstStyle/>
                    <a:p>
                      <a:pPr algn="ctr"/>
                      <a:endParaRPr lang="de-DE" sz="200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latin typeface="Comic Sans MS" panose="030F0902030302020204" pitchFamily="66" charset="0"/>
                        </a:rPr>
                        <a:t>2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latin typeface="Comic Sans MS" panose="030F0902030302020204" pitchFamily="66" charset="0"/>
                        </a:rPr>
                        <a:t>4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 dirty="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 dirty="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 dirty="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 dirty="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 dirty="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 dirty="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 dirty="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 dirty="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 dirty="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06704261"/>
                  </a:ext>
                </a:extLst>
              </a:tr>
              <a:tr h="428400">
                <a:tc>
                  <a:txBody>
                    <a:bodyPr/>
                    <a:lstStyle/>
                    <a:p>
                      <a:pPr algn="ctr"/>
                      <a:endParaRPr lang="de-DE" sz="2000" dirty="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latin typeface="Comic Sans MS" panose="030F0902030302020204" pitchFamily="66" charset="0"/>
                        </a:rPr>
                        <a:t>4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 dirty="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 dirty="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 dirty="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 dirty="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 dirty="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 dirty="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 dirty="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 dirty="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51480952"/>
                  </a:ext>
                </a:extLst>
              </a:tr>
              <a:tr h="428400">
                <a:tc>
                  <a:txBody>
                    <a:bodyPr/>
                    <a:lstStyle/>
                    <a:p>
                      <a:pPr algn="ctr"/>
                      <a:endParaRPr lang="de-DE" sz="2000" dirty="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 dirty="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 dirty="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 dirty="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 dirty="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 dirty="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 dirty="0">
                        <a:latin typeface="Comic Sans MS" panose="030F0902030302020204" pitchFamily="66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94932695"/>
                  </a:ext>
                </a:extLst>
              </a:tr>
            </a:tbl>
          </a:graphicData>
        </a:graphic>
      </p:graphicFrame>
      <p:cxnSp>
        <p:nvCxnSpPr>
          <p:cNvPr id="11" name="Gerade Verbindung 10">
            <a:extLst>
              <a:ext uri="{FF2B5EF4-FFF2-40B4-BE49-F238E27FC236}">
                <a16:creationId xmlns:a16="http://schemas.microsoft.com/office/drawing/2014/main" id="{AA8C7CB3-5536-4935-74C4-C7908E915B29}"/>
              </a:ext>
            </a:extLst>
          </p:cNvPr>
          <p:cNvCxnSpPr>
            <a:cxnSpLocks/>
          </p:cNvCxnSpPr>
          <p:nvPr/>
        </p:nvCxnSpPr>
        <p:spPr>
          <a:xfrm>
            <a:off x="266155" y="3862158"/>
            <a:ext cx="427537" cy="0"/>
          </a:xfrm>
          <a:prstGeom prst="line">
            <a:avLst/>
          </a:prstGeom>
          <a:ln w="381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Gerade Verbindung mit Pfeil 9">
            <a:extLst>
              <a:ext uri="{FF2B5EF4-FFF2-40B4-BE49-F238E27FC236}">
                <a16:creationId xmlns:a16="http://schemas.microsoft.com/office/drawing/2014/main" id="{C96C4881-4BEF-3640-231A-EE656933B50D}"/>
              </a:ext>
            </a:extLst>
          </p:cNvPr>
          <p:cNvCxnSpPr>
            <a:cxnSpLocks/>
          </p:cNvCxnSpPr>
          <p:nvPr/>
        </p:nvCxnSpPr>
        <p:spPr>
          <a:xfrm>
            <a:off x="1314397" y="3425233"/>
            <a:ext cx="0" cy="1297321"/>
          </a:xfrm>
          <a:prstGeom prst="straightConnector1">
            <a:avLst/>
          </a:prstGeom>
          <a:ln w="38100">
            <a:solidFill>
              <a:srgbClr val="317A85"/>
            </a:solidFill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2" name="Gerade Verbindung 11">
            <a:extLst>
              <a:ext uri="{FF2B5EF4-FFF2-40B4-BE49-F238E27FC236}">
                <a16:creationId xmlns:a16="http://schemas.microsoft.com/office/drawing/2014/main" id="{3EE10EC2-C21B-AEE3-9068-ABBD052C3E86}"/>
              </a:ext>
            </a:extLst>
          </p:cNvPr>
          <p:cNvCxnSpPr>
            <a:cxnSpLocks/>
          </p:cNvCxnSpPr>
          <p:nvPr/>
        </p:nvCxnSpPr>
        <p:spPr>
          <a:xfrm>
            <a:off x="266155" y="4724732"/>
            <a:ext cx="855074" cy="0"/>
          </a:xfrm>
          <a:prstGeom prst="line">
            <a:avLst/>
          </a:prstGeom>
          <a:ln w="381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" name="Gerade Verbindung 4">
            <a:extLst>
              <a:ext uri="{FF2B5EF4-FFF2-40B4-BE49-F238E27FC236}">
                <a16:creationId xmlns:a16="http://schemas.microsoft.com/office/drawing/2014/main" id="{CBD6C405-63FB-E3C0-4923-ACA6E4ACC806}"/>
              </a:ext>
            </a:extLst>
          </p:cNvPr>
          <p:cNvCxnSpPr>
            <a:cxnSpLocks/>
          </p:cNvCxnSpPr>
          <p:nvPr/>
        </p:nvCxnSpPr>
        <p:spPr>
          <a:xfrm>
            <a:off x="693692" y="5576057"/>
            <a:ext cx="861976" cy="0"/>
          </a:xfrm>
          <a:prstGeom prst="line">
            <a:avLst/>
          </a:prstGeom>
          <a:ln w="381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5" name="Gerade Verbindung mit Pfeil 24">
            <a:extLst>
              <a:ext uri="{FF2B5EF4-FFF2-40B4-BE49-F238E27FC236}">
                <a16:creationId xmlns:a16="http://schemas.microsoft.com/office/drawing/2014/main" id="{155381E1-2C49-64DA-44D6-827FB171E9D4}"/>
              </a:ext>
            </a:extLst>
          </p:cNvPr>
          <p:cNvCxnSpPr>
            <a:cxnSpLocks/>
          </p:cNvCxnSpPr>
          <p:nvPr/>
        </p:nvCxnSpPr>
        <p:spPr>
          <a:xfrm flipV="1">
            <a:off x="1555668" y="3508770"/>
            <a:ext cx="2910006" cy="2222205"/>
          </a:xfrm>
          <a:prstGeom prst="straightConnector1">
            <a:avLst/>
          </a:prstGeom>
          <a:ln w="38100">
            <a:solidFill>
              <a:srgbClr val="317A85"/>
            </a:solidFill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6" name="Abgerundetes Rechteck 15">
            <a:extLst>
              <a:ext uri="{FF2B5EF4-FFF2-40B4-BE49-F238E27FC236}">
                <a16:creationId xmlns:a16="http://schemas.microsoft.com/office/drawing/2014/main" id="{44A4DB89-3360-B60A-98F8-533EEE9700A5}"/>
              </a:ext>
            </a:extLst>
          </p:cNvPr>
          <p:cNvSpPr/>
          <p:nvPr/>
        </p:nvSpPr>
        <p:spPr>
          <a:xfrm>
            <a:off x="4547596" y="2996981"/>
            <a:ext cx="859359" cy="428252"/>
          </a:xfrm>
          <a:prstGeom prst="roundRect">
            <a:avLst>
              <a:gd name="adj" fmla="val 7553"/>
            </a:avLst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" name="Abgerundetes Rechteck 16">
            <a:extLst>
              <a:ext uri="{FF2B5EF4-FFF2-40B4-BE49-F238E27FC236}">
                <a16:creationId xmlns:a16="http://schemas.microsoft.com/office/drawing/2014/main" id="{4F82287B-EFCF-562D-54A7-8BCB70CE6525}"/>
              </a:ext>
            </a:extLst>
          </p:cNvPr>
          <p:cNvSpPr/>
          <p:nvPr/>
        </p:nvSpPr>
        <p:spPr>
          <a:xfrm>
            <a:off x="266155" y="1095463"/>
            <a:ext cx="4537407" cy="1322369"/>
          </a:xfrm>
          <a:prstGeom prst="roundRect">
            <a:avLst>
              <a:gd name="adj" fmla="val 7574"/>
            </a:avLst>
          </a:prstGeom>
          <a:solidFill>
            <a:srgbClr val="317A85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8" name="Textfeld 17">
            <a:extLst>
              <a:ext uri="{FF2B5EF4-FFF2-40B4-BE49-F238E27FC236}">
                <a16:creationId xmlns:a16="http://schemas.microsoft.com/office/drawing/2014/main" id="{82D0EFE6-4FA0-2084-88D6-7D6F6C43F265}"/>
              </a:ext>
            </a:extLst>
          </p:cNvPr>
          <p:cNvSpPr txBox="1"/>
          <p:nvPr/>
        </p:nvSpPr>
        <p:spPr>
          <a:xfrm>
            <a:off x="368198" y="1539507"/>
            <a:ext cx="3862036" cy="423327"/>
          </a:xfrm>
          <a:prstGeom prst="roundRect">
            <a:avLst>
              <a:gd name="adj" fmla="val 10040"/>
            </a:avLst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2000" dirty="0">
                <a:latin typeface="Comic Sans MS"/>
                <a:ea typeface="Wingdings"/>
                <a:cs typeface="Comic Sans MS"/>
                <a:sym typeface="Wingdings"/>
              </a:rPr>
              <a:t>schriftlich Dividieren mit Rest</a:t>
            </a:r>
          </a:p>
        </p:txBody>
      </p:sp>
      <p:pic>
        <p:nvPicPr>
          <p:cNvPr id="6" name="Audio Recording 21.07.2023, 18:34:51">
            <a:hlinkClick r:id="" action="ppaction://media"/>
            <a:extLst>
              <a:ext uri="{FF2B5EF4-FFF2-40B4-BE49-F238E27FC236}">
                <a16:creationId xmlns:a16="http://schemas.microsoft.com/office/drawing/2014/main" id="{1626B2D3-723B-83D7-0BBC-F6401319F42B}"/>
              </a:ext>
            </a:extLst>
          </p:cNvPr>
          <p:cNvPicPr>
            <a:picLocks noChangeAspect="1"/>
          </p:cNvPicPr>
          <p:nvPr>
            <a:audioFile r:link="rId4"/>
            <p:extLst>
              <p:ext uri="{DAA4B4D4-6D71-4841-9C94-3DE7FCFB9230}">
                <p14:media xmlns:p14="http://schemas.microsoft.com/office/powerpoint/2010/main" r:embed="rId3"/>
              </p:ext>
            </p:extLst>
          </p:nvPr>
        </p:nvPicPr>
        <p:blipFill>
          <a:blip r:embed="rId9">
            <a:duotone>
              <a:prstClr val="black"/>
              <a:schemeClr val="tx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9094156" y="3464153"/>
            <a:ext cx="468000" cy="468000"/>
          </a:xfrm>
          <a:prstGeom prst="rect">
            <a:avLst/>
          </a:prstGeom>
        </p:spPr>
      </p:pic>
      <p:pic>
        <p:nvPicPr>
          <p:cNvPr id="7" name="Audio Recording 21.07.2023, 18:34:29">
            <a:hlinkClick r:id="" action="ppaction://media"/>
            <a:extLst>
              <a:ext uri="{FF2B5EF4-FFF2-40B4-BE49-F238E27FC236}">
                <a16:creationId xmlns:a16="http://schemas.microsoft.com/office/drawing/2014/main" id="{7E957FAF-3EB5-E23F-8377-0EAF647384FB}"/>
              </a:ext>
            </a:extLst>
          </p:cNvPr>
          <p:cNvPicPr>
            <a:picLocks noChangeAspect="1"/>
          </p:cNvPicPr>
          <p:nvPr>
            <a:audioFile r:link="rId6"/>
            <p:extLst>
              <p:ext uri="{DAA4B4D4-6D71-4841-9C94-3DE7FCFB9230}">
                <p14:media xmlns:p14="http://schemas.microsoft.com/office/powerpoint/2010/main" r:embed="rId5"/>
              </p:ext>
            </p:extLst>
          </p:nvPr>
        </p:nvPicPr>
        <p:blipFill>
          <a:blip r:embed="rId9">
            <a:duotone>
              <a:prstClr val="black"/>
              <a:schemeClr val="tx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4282898" y="1539507"/>
            <a:ext cx="468000" cy="46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1024278"/>
      </p:ext>
    </p:extLst>
  </p:cSld>
  <p:clrMapOvr>
    <a:masterClrMapping/>
  </p:clrMapOvr>
  <p:timing>
    <p:tnLst>
      <p:par>
        <p:cTn id="1" dur="indefinite" restart="never" nodeType="tmRoot">
          <p:childTnLst>
            <p:audio>
              <p:cMediaNode vol="80000">
                <p:cTn id="2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  <p:audio>
              <p:cMediaNode vol="80000">
                <p:cTn id="3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  <p:audio>
              <p:cMediaNode vol="80000">
                <p:cTn id="4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Office">
  <a:themeElements>
    <a:clrScheme name="Laufschrift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418AB3"/>
      </a:accent1>
      <a:accent2>
        <a:srgbClr val="A6B727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0</TotalTime>
  <Words>206</Words>
  <Application>Microsoft Office PowerPoint</Application>
  <PresentationFormat>A4-Papier (210 x 297 mm)</PresentationFormat>
  <Paragraphs>109</Paragraphs>
  <Slides>4</Slides>
  <Notes>4</Notes>
  <HiddenSlides>0</HiddenSlides>
  <MMClips>10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8" baseType="lpstr">
      <vt:lpstr>Arial</vt:lpstr>
      <vt:lpstr>Calibri</vt:lpstr>
      <vt:lpstr>Comic Sans MS</vt:lpstr>
      <vt:lpstr>Office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Yannick Becker</dc:creator>
  <cp:lastModifiedBy>Jonna Rombeck</cp:lastModifiedBy>
  <cp:revision>72</cp:revision>
  <cp:lastPrinted>2022-05-18T12:46:11Z</cp:lastPrinted>
  <dcterms:created xsi:type="dcterms:W3CDTF">2022-05-10T12:43:55Z</dcterms:created>
  <dcterms:modified xsi:type="dcterms:W3CDTF">2023-08-02T09:16:11Z</dcterms:modified>
</cp:coreProperties>
</file>