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7" r:id="rId2"/>
    <p:sldId id="313" r:id="rId3"/>
    <p:sldId id="317" r:id="rId4"/>
    <p:sldId id="318" r:id="rId5"/>
    <p:sldId id="314" r:id="rId6"/>
    <p:sldId id="340" r:id="rId7"/>
    <p:sldId id="319" r:id="rId8"/>
    <p:sldId id="339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C00000"/>
    <a:srgbClr val="008B50"/>
    <a:srgbClr val="9D9D9D"/>
    <a:srgbClr val="C022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5FFBB-8D3D-4533-8344-6AF97413EA67}" v="8" dt="2023-08-02T09:07:58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0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534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84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97F31D-3017-619C-F33F-79A21E512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3075" y="186519"/>
            <a:ext cx="553947" cy="5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7.m4a"/><Relationship Id="rId11" Type="http://schemas.openxmlformats.org/officeDocument/2006/relationships/slideLayout" Target="../slideLayouts/slideLayout2.xml"/><Relationship Id="rId5" Type="http://schemas.microsoft.com/office/2007/relationships/media" Target="../media/media7.m4a"/><Relationship Id="rId10" Type="http://schemas.openxmlformats.org/officeDocument/2006/relationships/audio" Target="../media/media9.m4a"/><Relationship Id="rId4" Type="http://schemas.openxmlformats.org/officeDocument/2006/relationships/audio" Target="../media/media6.m4a"/><Relationship Id="rId9" Type="http://schemas.microsoft.com/office/2007/relationships/media" Target="../media/media9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6.m4a"/><Relationship Id="rId18" Type="http://schemas.openxmlformats.org/officeDocument/2006/relationships/audio" Target="../media/media18.m4a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microsoft.com/office/2007/relationships/media" Target="../media/media18.m4a"/><Relationship Id="rId2" Type="http://schemas.openxmlformats.org/officeDocument/2006/relationships/audio" Target="../media/media1.m4a"/><Relationship Id="rId16" Type="http://schemas.openxmlformats.org/officeDocument/2006/relationships/audio" Target="../media/media17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12.m4a"/><Relationship Id="rId11" Type="http://schemas.microsoft.com/office/2007/relationships/media" Target="../media/media15.m4a"/><Relationship Id="rId5" Type="http://schemas.microsoft.com/office/2007/relationships/media" Target="../media/media12.m4a"/><Relationship Id="rId15" Type="http://schemas.microsoft.com/office/2007/relationships/media" Target="../media/media17.m4a"/><Relationship Id="rId10" Type="http://schemas.openxmlformats.org/officeDocument/2006/relationships/audio" Target="../media/media14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audio" Target="../media/media1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3" Type="http://schemas.microsoft.com/office/2007/relationships/media" Target="../media/media19.m4a"/><Relationship Id="rId7" Type="http://schemas.microsoft.com/office/2007/relationships/media" Target="../media/media21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20.m4a"/><Relationship Id="rId11" Type="http://schemas.openxmlformats.org/officeDocument/2006/relationships/image" Target="../media/image2.png"/><Relationship Id="rId5" Type="http://schemas.microsoft.com/office/2007/relationships/media" Target="../media/media20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19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23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23.m4a"/><Relationship Id="rId5" Type="http://schemas.microsoft.com/office/2007/relationships/media" Target="../media/media3.m4a"/><Relationship Id="rId10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22.m4a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3" Type="http://schemas.microsoft.com/office/2007/relationships/media" Target="../media/media24.m4a"/><Relationship Id="rId7" Type="http://schemas.microsoft.com/office/2007/relationships/media" Target="../media/media2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25.m4a"/><Relationship Id="rId11" Type="http://schemas.openxmlformats.org/officeDocument/2006/relationships/image" Target="../media/image2.png"/><Relationship Id="rId5" Type="http://schemas.microsoft.com/office/2007/relationships/media" Target="../media/media25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4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4a"/><Relationship Id="rId3" Type="http://schemas.microsoft.com/office/2007/relationships/media" Target="../media/media27.m4a"/><Relationship Id="rId7" Type="http://schemas.microsoft.com/office/2007/relationships/media" Target="../media/media29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28.m4a"/><Relationship Id="rId11" Type="http://schemas.openxmlformats.org/officeDocument/2006/relationships/image" Target="../media/image2.png"/><Relationship Id="rId5" Type="http://schemas.microsoft.com/office/2007/relationships/media" Target="../media/media28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7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730194" y="1087376"/>
            <a:ext cx="413697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837367" y="1647888"/>
            <a:ext cx="3366181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schriftliche Addition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D0F05B-8CFE-50B3-207E-64131399BC73}"/>
              </a:ext>
            </a:extLst>
          </p:cNvPr>
          <p:cNvSpPr txBox="1"/>
          <p:nvPr/>
        </p:nvSpPr>
        <p:spPr>
          <a:xfrm>
            <a:off x="6097573" y="5448457"/>
            <a:ext cx="222795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Summe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A10F4-7516-F56C-6BBE-6D03AA0B446C}"/>
              </a:ext>
            </a:extLst>
          </p:cNvPr>
          <p:cNvSpPr txBox="1"/>
          <p:nvPr/>
        </p:nvSpPr>
        <p:spPr>
          <a:xfrm>
            <a:off x="6097573" y="2225544"/>
            <a:ext cx="224663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1. Summand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DA69F0-2F9C-A22F-9B4C-FE7BF3959B76}"/>
              </a:ext>
            </a:extLst>
          </p:cNvPr>
          <p:cNvSpPr txBox="1"/>
          <p:nvPr/>
        </p:nvSpPr>
        <p:spPr>
          <a:xfrm>
            <a:off x="6101614" y="3850263"/>
            <a:ext cx="217314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2. Summand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4104534" y="5591357"/>
            <a:ext cx="1947776" cy="1750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104534" y="4268016"/>
            <a:ext cx="1880058" cy="3726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4104534" y="2406109"/>
            <a:ext cx="1947776" cy="1620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6594A5D1-008E-B13E-0A34-B691FDD52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67FE308E-13B6-EA15-FB93-7E2EBE5AC7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34733" y="2209599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A650FBAC-D5B3-D8DC-7FF5-C744527B4F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3720" y="3855188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FDB1357D-C95B-7BF2-416A-31B801DE95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0724" y="5421340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58">
            <a:hlinkClick r:id="" action="ppaction://media"/>
            <a:extLst>
              <a:ext uri="{FF2B5EF4-FFF2-40B4-BE49-F238E27FC236}">
                <a16:creationId xmlns:a16="http://schemas.microsoft.com/office/drawing/2014/main" id="{7257CDA0-0FD2-29A9-5D9E-0B1D2CAE103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0721" y="1621463"/>
            <a:ext cx="468000" cy="468000"/>
          </a:xfrm>
          <a:prstGeom prst="rect">
            <a:avLst/>
          </a:prstGeom>
        </p:spPr>
      </p:pic>
      <p:graphicFrame>
        <p:nvGraphicFramePr>
          <p:cNvPr id="27" name="Tabelle 9">
            <a:extLst>
              <a:ext uri="{FF2B5EF4-FFF2-40B4-BE49-F238E27FC236}">
                <a16:creationId xmlns:a16="http://schemas.microsoft.com/office/drawing/2014/main" id="{BB3352AC-3466-4852-A4EC-3CEE5E0DF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85ED6A3-1072-FA06-DDFE-0CEA33AECD6F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3"/>
            <a:ext cx="4511689" cy="1548000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582526" y="1665748"/>
            <a:ext cx="389643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stellengerecht aufschreiben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16D2675-DEF5-496D-1922-26F59FDE2290}"/>
              </a:ext>
            </a:extLst>
          </p:cNvPr>
          <p:cNvSpPr txBox="1"/>
          <p:nvPr/>
        </p:nvSpPr>
        <p:spPr>
          <a:xfrm>
            <a:off x="6113275" y="5504799"/>
            <a:ext cx="219423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H = Hunderter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3A5AF0D-C87D-F63D-3D80-38994EDDE1F9}"/>
              </a:ext>
            </a:extLst>
          </p:cNvPr>
          <p:cNvSpPr txBox="1"/>
          <p:nvPr/>
        </p:nvSpPr>
        <p:spPr>
          <a:xfrm>
            <a:off x="6113275" y="2243110"/>
            <a:ext cx="219423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2"/>
                </a:solidFill>
                <a:latin typeface="Comic Sans MS" panose="030F0902030302020204" pitchFamily="66" charset="0"/>
              </a:rPr>
              <a:t>E = Einer</a:t>
            </a:r>
            <a:endParaRPr lang="de-DE" sz="2400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E9A9980-1DE9-B19B-9D01-E003CE1FD7C7}"/>
              </a:ext>
            </a:extLst>
          </p:cNvPr>
          <p:cNvSpPr txBox="1"/>
          <p:nvPr/>
        </p:nvSpPr>
        <p:spPr>
          <a:xfrm>
            <a:off x="6113275" y="3827697"/>
            <a:ext cx="219423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Z = Zehner</a:t>
            </a:r>
            <a:endParaRPr lang="de-DE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06489C73-C5CD-7428-9893-2A4C3CE0B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7:37">
            <a:hlinkClick r:id="" action="ppaction://media"/>
            <a:extLst>
              <a:ext uri="{FF2B5EF4-FFF2-40B4-BE49-F238E27FC236}">
                <a16:creationId xmlns:a16="http://schemas.microsoft.com/office/drawing/2014/main" id="{E26F8A44-5A30-588E-C0A0-76FD47C702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1008" y="1655934"/>
            <a:ext cx="468000" cy="468000"/>
          </a:xfrm>
          <a:prstGeom prst="rect">
            <a:avLst/>
          </a:prstGeom>
        </p:spPr>
      </p:pic>
      <p:pic>
        <p:nvPicPr>
          <p:cNvPr id="4" name="Audio Recording 19.01.2023, 10:57:47">
            <a:hlinkClick r:id="" action="ppaction://media"/>
            <a:extLst>
              <a:ext uri="{FF2B5EF4-FFF2-40B4-BE49-F238E27FC236}">
                <a16:creationId xmlns:a16="http://schemas.microsoft.com/office/drawing/2014/main" id="{C733D91F-D8BF-2D61-371D-533B0FEEBF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2246360"/>
            <a:ext cx="468000" cy="468000"/>
          </a:xfrm>
          <a:prstGeom prst="rect">
            <a:avLst/>
          </a:prstGeom>
        </p:spPr>
      </p:pic>
      <p:pic>
        <p:nvPicPr>
          <p:cNvPr id="7" name="Audio Recording 19.01.2023, 10:57:54">
            <a:hlinkClick r:id="" action="ppaction://media"/>
            <a:extLst>
              <a:ext uri="{FF2B5EF4-FFF2-40B4-BE49-F238E27FC236}">
                <a16:creationId xmlns:a16="http://schemas.microsoft.com/office/drawing/2014/main" id="{1717E363-7FE9-88EA-833A-7CBEEBD6C6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212" y="3803341"/>
            <a:ext cx="468000" cy="468000"/>
          </a:xfrm>
          <a:prstGeom prst="rect">
            <a:avLst/>
          </a:prstGeom>
        </p:spPr>
      </p:pic>
      <p:pic>
        <p:nvPicPr>
          <p:cNvPr id="8" name="Audio Recording 19.01.2023, 10:58:01">
            <a:hlinkClick r:id="" action="ppaction://media"/>
            <a:extLst>
              <a:ext uri="{FF2B5EF4-FFF2-40B4-BE49-F238E27FC236}">
                <a16:creationId xmlns:a16="http://schemas.microsoft.com/office/drawing/2014/main" id="{29EDD775-AC1B-7987-17B2-5062C5B917C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212" y="5504799"/>
            <a:ext cx="468000" cy="468000"/>
          </a:xfrm>
          <a:prstGeom prst="rect">
            <a:avLst/>
          </a:prstGeom>
        </p:spPr>
      </p:pic>
      <p:graphicFrame>
        <p:nvGraphicFramePr>
          <p:cNvPr id="11" name="Tabelle 9">
            <a:extLst>
              <a:ext uri="{FF2B5EF4-FFF2-40B4-BE49-F238E27FC236}">
                <a16:creationId xmlns:a16="http://schemas.microsoft.com/office/drawing/2014/main" id="{B975255A-1A53-9EC5-E641-2D57DCBF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071F3FB-EB7E-6350-BFD8-E9222BF5DABB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24D5791-AD24-9419-2BDE-F5F9AEDDB10C}"/>
              </a:ext>
            </a:extLst>
          </p:cNvPr>
          <p:cNvSpPr/>
          <p:nvPr/>
        </p:nvSpPr>
        <p:spPr>
          <a:xfrm>
            <a:off x="2379561" y="3211039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1B4BB27B-A48D-842C-DF1A-71FA25A5AEB9}"/>
              </a:ext>
            </a:extLst>
          </p:cNvPr>
          <p:cNvSpPr/>
          <p:nvPr/>
        </p:nvSpPr>
        <p:spPr>
          <a:xfrm>
            <a:off x="2969785" y="3211039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3324D0ED-0427-7DB6-24F5-0E4C76E4CD84}"/>
              </a:ext>
            </a:extLst>
          </p:cNvPr>
          <p:cNvSpPr/>
          <p:nvPr/>
        </p:nvSpPr>
        <p:spPr>
          <a:xfrm>
            <a:off x="3530192" y="3211039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648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2040574" y="1955549"/>
            <a:ext cx="4109013" cy="1635283"/>
            <a:chOff x="2491987" y="1886006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2587087" y="2010419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2491987" y="1886006"/>
              <a:ext cx="4109013" cy="1635283"/>
            </a:xfrm>
            <a:prstGeom prst="wedgeRoundRectCallout">
              <a:avLst>
                <a:gd name="adj1" fmla="val -48048"/>
                <a:gd name="adj2" fmla="val 76788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00" y="3100705"/>
            <a:ext cx="1282457" cy="1782328"/>
          </a:xfrm>
          <a:prstGeom prst="rect">
            <a:avLst/>
          </a:prstGeom>
        </p:spPr>
      </p:pic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DABFC635-29DC-75C9-9DF6-8BF6FBE4E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8:19">
            <a:hlinkClick r:id="" action="ppaction://media"/>
            <a:extLst>
              <a:ext uri="{FF2B5EF4-FFF2-40B4-BE49-F238E27FC236}">
                <a16:creationId xmlns:a16="http://schemas.microsoft.com/office/drawing/2014/main" id="{ED0C650C-06D3-3BF9-392E-332197CC76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67714" y="2961000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6193275-E6AB-B525-FE94-58E9C4768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64386"/>
              </p:ext>
            </p:extLst>
          </p:nvPr>
        </p:nvGraphicFramePr>
        <p:xfrm>
          <a:off x="6952380" y="2269770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4F32222-5F78-37F2-C7A3-D4710DD7A750}"/>
              </a:ext>
            </a:extLst>
          </p:cNvPr>
          <p:cNvCxnSpPr>
            <a:cxnSpLocks/>
          </p:cNvCxnSpPr>
          <p:nvPr/>
        </p:nvCxnSpPr>
        <p:spPr>
          <a:xfrm>
            <a:off x="6934346" y="4580177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CEA4547-795C-F840-696A-C5D4FE805BB2}"/>
              </a:ext>
            </a:extLst>
          </p:cNvPr>
          <p:cNvSpPr/>
          <p:nvPr/>
        </p:nvSpPr>
        <p:spPr>
          <a:xfrm>
            <a:off x="7531407" y="2280128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D9A6FAD5-A7D8-7E30-E09D-EF7DDC3B66DF}"/>
              </a:ext>
            </a:extLst>
          </p:cNvPr>
          <p:cNvSpPr/>
          <p:nvPr/>
        </p:nvSpPr>
        <p:spPr>
          <a:xfrm>
            <a:off x="8125994" y="2280128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573B574-87A0-DD0E-4675-04DE47A2AF8D}"/>
              </a:ext>
            </a:extLst>
          </p:cNvPr>
          <p:cNvSpPr/>
          <p:nvPr/>
        </p:nvSpPr>
        <p:spPr>
          <a:xfrm>
            <a:off x="8686401" y="2280128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A10F4-7516-F56C-6BBE-6D03AA0B446C}"/>
              </a:ext>
            </a:extLst>
          </p:cNvPr>
          <p:cNvSpPr txBox="1"/>
          <p:nvPr/>
        </p:nvSpPr>
        <p:spPr>
          <a:xfrm>
            <a:off x="270002" y="1700008"/>
            <a:ext cx="250061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dreistellige Zahl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7"/>
            <a:ext cx="3096000" cy="1332751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1E2CDC-38F3-F1DF-A191-751DC2C7C6B1}"/>
              </a:ext>
            </a:extLst>
          </p:cNvPr>
          <p:cNvSpPr txBox="1"/>
          <p:nvPr/>
        </p:nvSpPr>
        <p:spPr>
          <a:xfrm>
            <a:off x="270002" y="3393635"/>
            <a:ext cx="241939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vierstellige Zahl 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400685" y="1246616"/>
            <a:ext cx="3311690" cy="1392317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EDC7E73-0F8E-20B9-D491-8E54409EBC55}"/>
              </a:ext>
            </a:extLst>
          </p:cNvPr>
          <p:cNvSpPr txBox="1"/>
          <p:nvPr/>
        </p:nvSpPr>
        <p:spPr>
          <a:xfrm>
            <a:off x="6496277" y="1712449"/>
            <a:ext cx="2650703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Zahl hat drei Stellen.  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400685" y="2885177"/>
            <a:ext cx="3311690" cy="1512000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9EF150-E421-8852-A3DA-50265BCF637E}"/>
              </a:ext>
            </a:extLst>
          </p:cNvPr>
          <p:cNvSpPr txBox="1"/>
          <p:nvPr/>
        </p:nvSpPr>
        <p:spPr>
          <a:xfrm>
            <a:off x="6496277" y="3393635"/>
            <a:ext cx="2667752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Zahl hat vier Stellen.  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A5E10D3-DADA-AABC-5F84-D0E0BF00CFAA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6C9751B-0D6B-31A5-83B6-E6F24F02A066}"/>
              </a:ext>
            </a:extLst>
          </p:cNvPr>
          <p:cNvSpPr/>
          <p:nvPr/>
        </p:nvSpPr>
        <p:spPr>
          <a:xfrm>
            <a:off x="155700" y="492914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E7462724-4148-5D5E-F370-8811AC2F6F1D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7D6BFCB-8D82-543C-7740-B5581CB8276F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1D57185-731F-F699-00FB-2D8DCAC28591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592FE728-AFC3-5708-FA1F-ABDF80D4676D}"/>
              </a:ext>
            </a:extLst>
          </p:cNvPr>
          <p:cNvSpPr txBox="1"/>
          <p:nvPr/>
        </p:nvSpPr>
        <p:spPr>
          <a:xfrm>
            <a:off x="7519995" y="5404319"/>
            <a:ext cx="1626985" cy="648000"/>
          </a:xfrm>
          <a:prstGeom prst="roundRect">
            <a:avLst>
              <a:gd name="adj" fmla="val 711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latin typeface="Comic Sans MS" panose="030F0902030302020204" pitchFamily="66" charset="0"/>
            </a:endParaRP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Die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 Einerstelle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8E12022-8DE1-2C38-EA27-DAF9B92F925E}"/>
              </a:ext>
            </a:extLst>
          </p:cNvPr>
          <p:cNvSpPr txBox="1"/>
          <p:nvPr/>
        </p:nvSpPr>
        <p:spPr>
          <a:xfrm>
            <a:off x="5109201" y="5410791"/>
            <a:ext cx="1683545" cy="646986"/>
          </a:xfrm>
          <a:prstGeom prst="roundRect">
            <a:avLst>
              <a:gd name="adj" fmla="val 711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Zehnerstelle</a:t>
            </a:r>
            <a:endParaRPr lang="de-DE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2A68CAE-B15D-B309-D010-A1D56E473E49}"/>
              </a:ext>
            </a:extLst>
          </p:cNvPr>
          <p:cNvSpPr txBox="1"/>
          <p:nvPr/>
        </p:nvSpPr>
        <p:spPr>
          <a:xfrm>
            <a:off x="2690153" y="5406712"/>
            <a:ext cx="1801687" cy="646986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</a:t>
            </a:r>
            <a:r>
              <a:rPr lang="de-DE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 Hunderterstelle</a:t>
            </a:r>
            <a:endParaRPr lang="de-DE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C202B4D-C97C-7B3F-F574-A110148E4298}"/>
              </a:ext>
            </a:extLst>
          </p:cNvPr>
          <p:cNvSpPr txBox="1"/>
          <p:nvPr/>
        </p:nvSpPr>
        <p:spPr>
          <a:xfrm>
            <a:off x="217768" y="5406712"/>
            <a:ext cx="1865802" cy="646986"/>
          </a:xfrm>
          <a:prstGeom prst="roundRect">
            <a:avLst>
              <a:gd name="adj" fmla="val 711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</a:t>
            </a:r>
            <a:r>
              <a:rPr lang="de-DE" sz="1600" dirty="0">
                <a:solidFill>
                  <a:srgbClr val="ED9107"/>
                </a:solidFill>
                <a:latin typeface="Comic Sans MS" panose="030F0902030302020204" pitchFamily="66" charset="0"/>
              </a:rPr>
              <a:t>Tausenderstelle</a:t>
            </a:r>
            <a:endParaRPr lang="de-DE" dirty="0">
              <a:solidFill>
                <a:srgbClr val="ED9107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2268638" y="4094699"/>
            <a:ext cx="1865802" cy="10026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</p:cNvCxnSpPr>
          <p:nvPr/>
        </p:nvCxnSpPr>
        <p:spPr>
          <a:xfrm flipV="1">
            <a:off x="4036413" y="4139537"/>
            <a:ext cx="597347" cy="979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</p:cNvCxnSpPr>
          <p:nvPr/>
        </p:nvCxnSpPr>
        <p:spPr>
          <a:xfrm flipH="1" flipV="1">
            <a:off x="5071227" y="4144885"/>
            <a:ext cx="662671" cy="9588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</p:cNvCxnSpPr>
          <p:nvPr/>
        </p:nvCxnSpPr>
        <p:spPr>
          <a:xfrm flipH="1" flipV="1">
            <a:off x="5691490" y="4044915"/>
            <a:ext cx="1837630" cy="9352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7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14DB8BAD-A884-874C-AEC7-B705081AC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48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57915B2-D387-E505-51E6-3EE96F2E4E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4809" y="1677187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D930AB9-7E68-D10C-1F27-E68B7BE3D4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0393" y="3381745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6F971630-27F9-B74E-8282-3793A8A302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1217" y="1680903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E8038FCF-9A82-9058-2BA4-E8C54AC79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22229" y="3355802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063C7BB1-780F-4D73-1581-8C518B46A5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0828" y="5454645"/>
            <a:ext cx="468000" cy="468000"/>
          </a:xfrm>
          <a:prstGeom prst="rect">
            <a:avLst/>
          </a:prstGeom>
        </p:spPr>
      </p:pic>
      <p:pic>
        <p:nvPicPr>
          <p:cNvPr id="5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E0FA135B-8F36-3182-38EC-598C830256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7946" y="5491242"/>
            <a:ext cx="468000" cy="468000"/>
          </a:xfrm>
          <a:prstGeom prst="rect">
            <a:avLst/>
          </a:prstGeom>
        </p:spPr>
      </p:pic>
      <p:pic>
        <p:nvPicPr>
          <p:cNvPr id="54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9DB21221-FB38-7409-FC80-7E5EA37881C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5051" y="5480289"/>
            <a:ext cx="468000" cy="468000"/>
          </a:xfrm>
          <a:prstGeom prst="rect">
            <a:avLst/>
          </a:prstGeom>
        </p:spPr>
      </p:pic>
      <p:pic>
        <p:nvPicPr>
          <p:cNvPr id="55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D1E27A12-4B37-92E8-25C0-6C7F7BE3231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5878" y="543327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654899" y="3981508"/>
            <a:ext cx="3096000" cy="1998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404193" y="3981508"/>
            <a:ext cx="3096000" cy="1998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161226" y="3981507"/>
            <a:ext cx="3096000" cy="199898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D0C682-F605-D821-5605-AEE801F49B0D}"/>
              </a:ext>
            </a:extLst>
          </p:cNvPr>
          <p:cNvSpPr txBox="1"/>
          <p:nvPr/>
        </p:nvSpPr>
        <p:spPr>
          <a:xfrm>
            <a:off x="260213" y="4754265"/>
            <a:ext cx="2339994" cy="3745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1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  <a:r>
              <a:rPr lang="de-DE" sz="1600" dirty="0">
                <a:latin typeface="Comic Sans MS" panose="030F0902030302020204" pitchFamily="66" charset="0"/>
              </a:rPr>
              <a:t> plus 7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  <a:r>
              <a:rPr lang="de-DE" sz="1600" dirty="0">
                <a:latin typeface="Comic Sans MS" panose="030F0902030302020204" pitchFamily="66" charset="0"/>
              </a:rPr>
              <a:t> gleich 8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  <a:r>
              <a:rPr lang="de-DE" sz="1600" dirty="0">
                <a:latin typeface="Comic Sans MS" panose="030F0902030302020204" pitchFamily="66" charset="0"/>
              </a:rPr>
              <a:t>.  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A8FCEA-35E2-0880-F4E0-0D6A340621E1}"/>
              </a:ext>
            </a:extLst>
          </p:cNvPr>
          <p:cNvSpPr txBox="1"/>
          <p:nvPr/>
        </p:nvSpPr>
        <p:spPr>
          <a:xfrm>
            <a:off x="3499675" y="4755798"/>
            <a:ext cx="2411996" cy="3745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2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1600" dirty="0">
                <a:latin typeface="Comic Sans MS" panose="030F0902030302020204" pitchFamily="66" charset="0"/>
              </a:rPr>
              <a:t> plus 4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1600" dirty="0">
                <a:latin typeface="Comic Sans MS" panose="030F0902030302020204" pitchFamily="66" charset="0"/>
              </a:rPr>
              <a:t> gleich 6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1600" dirty="0">
                <a:latin typeface="Comic Sans MS" panose="030F0902030302020204" pitchFamily="66" charset="0"/>
              </a:rPr>
              <a:t>.  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222EFF-2914-ACF7-E66F-B824E17AFFF7}"/>
              </a:ext>
            </a:extLst>
          </p:cNvPr>
          <p:cNvSpPr txBox="1"/>
          <p:nvPr/>
        </p:nvSpPr>
        <p:spPr>
          <a:xfrm>
            <a:off x="6754054" y="4740300"/>
            <a:ext cx="2483999" cy="3745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1600" dirty="0">
                <a:latin typeface="Comic Sans MS" panose="030F0902030302020204" pitchFamily="66" charset="0"/>
              </a:rPr>
              <a:t> plus 3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1600" dirty="0">
                <a:latin typeface="Comic Sans MS" panose="030F0902030302020204" pitchFamily="66" charset="0"/>
              </a:rPr>
              <a:t> gleich 9 </a:t>
            </a:r>
            <a:r>
              <a:rPr lang="de-DE" sz="16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1600" dirty="0">
                <a:latin typeface="Comic Sans MS" panose="030F0902030302020204" pitchFamily="66" charset="0"/>
              </a:rPr>
              <a:t>.  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1808753-01C0-3ECC-B4F5-0E629A259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0:47">
            <a:hlinkClick r:id="" action="ppaction://media"/>
            <a:extLst>
              <a:ext uri="{FF2B5EF4-FFF2-40B4-BE49-F238E27FC236}">
                <a16:creationId xmlns:a16="http://schemas.microsoft.com/office/drawing/2014/main" id="{E1652FD8-6532-6016-BCAD-83E0BB7D3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9488" y="4728963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1:01:07">
            <a:hlinkClick r:id="" action="ppaction://media"/>
            <a:extLst>
              <a:ext uri="{FF2B5EF4-FFF2-40B4-BE49-F238E27FC236}">
                <a16:creationId xmlns:a16="http://schemas.microsoft.com/office/drawing/2014/main" id="{EC0387FC-F778-0D74-59F0-3FD3EE3C76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76774" y="4713468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1:01:36">
            <a:hlinkClick r:id="" action="ppaction://media"/>
            <a:extLst>
              <a:ext uri="{FF2B5EF4-FFF2-40B4-BE49-F238E27FC236}">
                <a16:creationId xmlns:a16="http://schemas.microsoft.com/office/drawing/2014/main" id="{6BC77D9F-83B0-7A18-3BF5-F80C26DB6D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4918" y="4728963"/>
            <a:ext cx="468000" cy="468000"/>
          </a:xfrm>
          <a:prstGeom prst="rect">
            <a:avLst/>
          </a:prstGeom>
        </p:spPr>
      </p:pic>
      <p:graphicFrame>
        <p:nvGraphicFramePr>
          <p:cNvPr id="33" name="Tabelle 9">
            <a:extLst>
              <a:ext uri="{FF2B5EF4-FFF2-40B4-BE49-F238E27FC236}">
                <a16:creationId xmlns:a16="http://schemas.microsoft.com/office/drawing/2014/main" id="{EBE445D4-75B9-D4BC-EFAF-BB204A2AA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11152"/>
              </p:ext>
            </p:extLst>
          </p:nvPr>
        </p:nvGraphicFramePr>
        <p:xfrm>
          <a:off x="880365" y="1466580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B8628242-F80B-663F-AF0B-A78DD76B19A1}"/>
              </a:ext>
            </a:extLst>
          </p:cNvPr>
          <p:cNvCxnSpPr>
            <a:cxnSpLocks/>
          </p:cNvCxnSpPr>
          <p:nvPr/>
        </p:nvCxnSpPr>
        <p:spPr>
          <a:xfrm>
            <a:off x="871656" y="318032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elle 9">
            <a:extLst>
              <a:ext uri="{FF2B5EF4-FFF2-40B4-BE49-F238E27FC236}">
                <a16:creationId xmlns:a16="http://schemas.microsoft.com/office/drawing/2014/main" id="{80EA5F04-03B2-8C5C-191D-6AAC5B7B7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55771"/>
              </p:ext>
            </p:extLst>
          </p:nvPr>
        </p:nvGraphicFramePr>
        <p:xfrm>
          <a:off x="4064946" y="1472818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36" name="Tabelle 9">
            <a:extLst>
              <a:ext uri="{FF2B5EF4-FFF2-40B4-BE49-F238E27FC236}">
                <a16:creationId xmlns:a16="http://schemas.microsoft.com/office/drawing/2014/main" id="{8A0A9CD4-68E5-15CA-EE2A-D38DEA893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0245"/>
              </p:ext>
            </p:extLst>
          </p:nvPr>
        </p:nvGraphicFramePr>
        <p:xfrm>
          <a:off x="7294235" y="1466580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CE8032CF-116E-40BC-8F08-BF1EE208958B}"/>
              </a:ext>
            </a:extLst>
          </p:cNvPr>
          <p:cNvCxnSpPr>
            <a:cxnSpLocks/>
          </p:cNvCxnSpPr>
          <p:nvPr/>
        </p:nvCxnSpPr>
        <p:spPr>
          <a:xfrm>
            <a:off x="4062109" y="320020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0D9A5F4F-72D7-F1ED-3A3E-FE1E1C49C94A}"/>
              </a:ext>
            </a:extLst>
          </p:cNvPr>
          <p:cNvCxnSpPr>
            <a:cxnSpLocks/>
          </p:cNvCxnSpPr>
          <p:nvPr/>
        </p:nvCxnSpPr>
        <p:spPr>
          <a:xfrm>
            <a:off x="7288143" y="3190263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3F081E0-C031-62AA-F4B9-D9A6E00F888A}"/>
              </a:ext>
            </a:extLst>
          </p:cNvPr>
          <p:cNvSpPr/>
          <p:nvPr/>
        </p:nvSpPr>
        <p:spPr>
          <a:xfrm>
            <a:off x="7736852" y="1478542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4A187106-7141-F888-D627-E9C8A3632135}"/>
              </a:ext>
            </a:extLst>
          </p:cNvPr>
          <p:cNvSpPr/>
          <p:nvPr/>
        </p:nvSpPr>
        <p:spPr>
          <a:xfrm>
            <a:off x="4953000" y="1490505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519FAB7C-6595-205F-A073-07DFE49A3455}"/>
              </a:ext>
            </a:extLst>
          </p:cNvPr>
          <p:cNvSpPr/>
          <p:nvPr/>
        </p:nvSpPr>
        <p:spPr>
          <a:xfrm>
            <a:off x="2212052" y="1479097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83027" y="1091390"/>
            <a:ext cx="3933100" cy="2029901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394959" y="1743232"/>
            <a:ext cx="3237905" cy="671334"/>
          </a:xfrm>
          <a:prstGeom prst="roundRect">
            <a:avLst>
              <a:gd name="adj" fmla="val 725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schriftliche Addition mit Übertrag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62107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D0F05B-8CFE-50B3-207E-64131399BC73}"/>
              </a:ext>
            </a:extLst>
          </p:cNvPr>
          <p:cNvSpPr txBox="1"/>
          <p:nvPr/>
        </p:nvSpPr>
        <p:spPr>
          <a:xfrm>
            <a:off x="6745480" y="5451035"/>
            <a:ext cx="222795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Summe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662107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A10F4-7516-F56C-6BBE-6D03AA0B446C}"/>
              </a:ext>
            </a:extLst>
          </p:cNvPr>
          <p:cNvSpPr txBox="1"/>
          <p:nvPr/>
        </p:nvSpPr>
        <p:spPr>
          <a:xfrm>
            <a:off x="6745480" y="2229225"/>
            <a:ext cx="224663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1. Summand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662107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DA69F0-2F9C-A22F-9B4C-FE7BF3959B76}"/>
              </a:ext>
            </a:extLst>
          </p:cNvPr>
          <p:cNvSpPr txBox="1"/>
          <p:nvPr/>
        </p:nvSpPr>
        <p:spPr>
          <a:xfrm>
            <a:off x="6745480" y="3856385"/>
            <a:ext cx="2173146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2. Summand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5765595" y="5591357"/>
            <a:ext cx="855479" cy="81015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7B26FC3B-9358-60B6-E25A-0860A17FAE0D}"/>
              </a:ext>
            </a:extLst>
          </p:cNvPr>
          <p:cNvGraphicFramePr>
            <a:graphicFrameLocks noGrp="1"/>
          </p:cNvGraphicFramePr>
          <p:nvPr/>
        </p:nvGraphicFramePr>
        <p:xfrm>
          <a:off x="3216356" y="3200681"/>
          <a:ext cx="2549240" cy="287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1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43869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443F653-6107-FD27-28D5-1369703C126A}"/>
              </a:ext>
            </a:extLst>
          </p:cNvPr>
          <p:cNvCxnSpPr>
            <a:cxnSpLocks/>
          </p:cNvCxnSpPr>
          <p:nvPr/>
        </p:nvCxnSpPr>
        <p:spPr>
          <a:xfrm>
            <a:off x="3216356" y="5415285"/>
            <a:ext cx="2549239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5765596" y="4268016"/>
            <a:ext cx="912166" cy="367851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5765595" y="3057381"/>
            <a:ext cx="912167" cy="969550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36BA5731-68F1-9D3A-A038-77EC7B05AC8A}"/>
              </a:ext>
            </a:extLst>
          </p:cNvPr>
          <p:cNvSpPr txBox="1"/>
          <p:nvPr/>
        </p:nvSpPr>
        <p:spPr>
          <a:xfrm>
            <a:off x="4067019" y="5057814"/>
            <a:ext cx="29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A654FFF-30CD-4539-3C30-9EC1B7D60688}"/>
              </a:ext>
            </a:extLst>
          </p:cNvPr>
          <p:cNvSpPr/>
          <p:nvPr/>
        </p:nvSpPr>
        <p:spPr>
          <a:xfrm>
            <a:off x="283026" y="4954945"/>
            <a:ext cx="2681267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B9026A-C4DC-A182-9820-84F988683134}"/>
              </a:ext>
            </a:extLst>
          </p:cNvPr>
          <p:cNvSpPr txBox="1"/>
          <p:nvPr/>
        </p:nvSpPr>
        <p:spPr>
          <a:xfrm>
            <a:off x="407432" y="5457924"/>
            <a:ext cx="199032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Übertrag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612F8DE8-7746-3099-A91D-7B2CB22E57CA}"/>
              </a:ext>
            </a:extLst>
          </p:cNvPr>
          <p:cNvSpPr/>
          <p:nvPr/>
        </p:nvSpPr>
        <p:spPr>
          <a:xfrm>
            <a:off x="3868549" y="3777059"/>
            <a:ext cx="1875600" cy="5220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16F164B-46BF-473B-A43D-341B1AAA3DBC}"/>
              </a:ext>
            </a:extLst>
          </p:cNvPr>
          <p:cNvSpPr/>
          <p:nvPr/>
        </p:nvSpPr>
        <p:spPr>
          <a:xfrm>
            <a:off x="3869877" y="4335172"/>
            <a:ext cx="1875600" cy="5220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9C715C19-6A01-D008-AF69-2547AE08C487}"/>
              </a:ext>
            </a:extLst>
          </p:cNvPr>
          <p:cNvSpPr/>
          <p:nvPr/>
        </p:nvSpPr>
        <p:spPr>
          <a:xfrm>
            <a:off x="3868549" y="5444467"/>
            <a:ext cx="1875600" cy="6084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291DED61-4D8B-3CCD-D3A4-28C183A7048F}"/>
              </a:ext>
            </a:extLst>
          </p:cNvPr>
          <p:cNvSpPr/>
          <p:nvPr/>
        </p:nvSpPr>
        <p:spPr>
          <a:xfrm>
            <a:off x="4067019" y="5098898"/>
            <a:ext cx="294968" cy="292565"/>
          </a:xfrm>
          <a:prstGeom prst="roundRect">
            <a:avLst/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660E9F8-2C5C-E1B7-F348-C219362D08CD}"/>
              </a:ext>
            </a:extLst>
          </p:cNvPr>
          <p:cNvCxnSpPr>
            <a:cxnSpLocks/>
          </p:cNvCxnSpPr>
          <p:nvPr/>
        </p:nvCxnSpPr>
        <p:spPr>
          <a:xfrm flipV="1">
            <a:off x="2915593" y="5266285"/>
            <a:ext cx="1151426" cy="149000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3548144E-CA22-AD6C-7405-11BCCDB4E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F0D5CAD5-77CB-254C-3D55-3A8CD29FB9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3041" y="2213447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E0D9397B-E1D9-86F1-25F1-5B57FB1737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7988" y="3861477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5BE0B196-4366-321A-85D7-4C8A40FC879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9033" y="5424085"/>
            <a:ext cx="468000" cy="468000"/>
          </a:xfrm>
          <a:prstGeom prst="rect">
            <a:avLst/>
          </a:prstGeom>
        </p:spPr>
      </p:pic>
      <p:pic>
        <p:nvPicPr>
          <p:cNvPr id="33" name="Audio Recording 21.07.2023, 18:33:17">
            <a:hlinkClick r:id="" action="ppaction://media"/>
            <a:extLst>
              <a:ext uri="{FF2B5EF4-FFF2-40B4-BE49-F238E27FC236}">
                <a16:creationId xmlns:a16="http://schemas.microsoft.com/office/drawing/2014/main" id="{46AB1600-1F35-0DDB-3E8A-12BA8A0641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78127" y="1858685"/>
            <a:ext cx="468000" cy="468000"/>
          </a:xfrm>
          <a:prstGeom prst="rect">
            <a:avLst/>
          </a:prstGeom>
        </p:spPr>
      </p:pic>
      <p:pic>
        <p:nvPicPr>
          <p:cNvPr id="34" name="Audio Recording 21.07.2023, 18:33:45">
            <a:hlinkClick r:id="" action="ppaction://media"/>
            <a:extLst>
              <a:ext uri="{FF2B5EF4-FFF2-40B4-BE49-F238E27FC236}">
                <a16:creationId xmlns:a16="http://schemas.microsoft.com/office/drawing/2014/main" id="{A37745C1-7641-273A-C139-EF0B1DDD43F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2675" y="546632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67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739261" y="3568557"/>
            <a:ext cx="2952150" cy="299446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391763" y="3568557"/>
            <a:ext cx="3228917" cy="299447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13768" y="3568556"/>
            <a:ext cx="3027309" cy="299446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B83AE2-389E-58AD-E5D1-14FFC8A504B0}"/>
              </a:ext>
            </a:extLst>
          </p:cNvPr>
          <p:cNvSpPr txBox="1"/>
          <p:nvPr/>
        </p:nvSpPr>
        <p:spPr>
          <a:xfrm>
            <a:off x="3555261" y="4263536"/>
            <a:ext cx="2535824" cy="976907"/>
          </a:xfrm>
          <a:prstGeom prst="roundRect">
            <a:avLst>
              <a:gd name="adj" fmla="val 1025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 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dirty="0">
                <a:latin typeface="Comic Sans MS" panose="030F0902030302020204" pitchFamily="66" charset="0"/>
              </a:rPr>
              <a:t> plus 9 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dirty="0">
                <a:latin typeface="Comic Sans MS" panose="030F0902030302020204" pitchFamily="66" charset="0"/>
              </a:rPr>
              <a:t> gleich 12 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dirty="0">
                <a:latin typeface="Comic Sans MS" panose="030F0902030302020204" pitchFamily="66" charset="0"/>
              </a:rPr>
              <a:t>. Ich schreibe 2 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Z </a:t>
            </a:r>
            <a:r>
              <a:rPr lang="de-DE" dirty="0">
                <a:latin typeface="Comic Sans MS" panose="030F0902030302020204" pitchFamily="66" charset="0"/>
              </a:rPr>
              <a:t>und </a:t>
            </a:r>
            <a:r>
              <a:rPr lang="de-DE" b="1" dirty="0">
                <a:latin typeface="Comic Sans MS" panose="030F0902030302020204" pitchFamily="66" charset="0"/>
              </a:rPr>
              <a:t>übertrage</a:t>
            </a:r>
            <a:r>
              <a:rPr lang="de-DE" dirty="0">
                <a:latin typeface="Comic Sans MS" panose="030F0902030302020204" pitchFamily="66" charset="0"/>
              </a:rPr>
              <a:t> 1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H.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6793B04-80BD-30C0-BD71-0F89F584567B}"/>
              </a:ext>
            </a:extLst>
          </p:cNvPr>
          <p:cNvSpPr txBox="1"/>
          <p:nvPr/>
        </p:nvSpPr>
        <p:spPr>
          <a:xfrm>
            <a:off x="345930" y="4332155"/>
            <a:ext cx="2323527" cy="863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1 </a:t>
            </a:r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  <a:r>
              <a:rPr lang="de-DE" dirty="0">
                <a:latin typeface="Comic Sans MS" panose="030F0902030302020204" pitchFamily="66" charset="0"/>
              </a:rPr>
              <a:t> plus 7 </a:t>
            </a:r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  <a:r>
              <a:rPr lang="de-DE" dirty="0">
                <a:latin typeface="Comic Sans MS" panose="030F0902030302020204" pitchFamily="66" charset="0"/>
              </a:rPr>
              <a:t> gleich 8 </a:t>
            </a:r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  <a:r>
              <a:rPr lang="de-DE" dirty="0">
                <a:latin typeface="Comic Sans MS" panose="030F0902030302020204" pitchFamily="66" charset="0"/>
              </a:rPr>
              <a:t>. 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85744BE-7FAA-2A4F-F368-C7A91292AF8A}"/>
              </a:ext>
            </a:extLst>
          </p:cNvPr>
          <p:cNvSpPr txBox="1"/>
          <p:nvPr/>
        </p:nvSpPr>
        <p:spPr>
          <a:xfrm>
            <a:off x="6892530" y="4278965"/>
            <a:ext cx="2280968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 plus 3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 gleich 9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. 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6A381C4-FC08-560E-FC90-B024B04B3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02:08">
            <a:hlinkClick r:id="" action="ppaction://media"/>
            <a:extLst>
              <a:ext uri="{FF2B5EF4-FFF2-40B4-BE49-F238E27FC236}">
                <a16:creationId xmlns:a16="http://schemas.microsoft.com/office/drawing/2014/main" id="{44DDE090-C549-88A3-6317-91E412146B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1267" y="4517989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2:25">
            <a:hlinkClick r:id="" action="ppaction://media"/>
            <a:extLst>
              <a:ext uri="{FF2B5EF4-FFF2-40B4-BE49-F238E27FC236}">
                <a16:creationId xmlns:a16="http://schemas.microsoft.com/office/drawing/2014/main" id="{50E7DF3B-0E81-10D6-0E86-8609DB0F6C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3896" y="4517989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1:02:49">
            <a:hlinkClick r:id="" action="ppaction://media"/>
            <a:extLst>
              <a:ext uri="{FF2B5EF4-FFF2-40B4-BE49-F238E27FC236}">
                <a16:creationId xmlns:a16="http://schemas.microsoft.com/office/drawing/2014/main" id="{28203222-1B53-7FFE-9602-05C7ACD7F6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23411" y="4476965"/>
            <a:ext cx="468000" cy="468000"/>
          </a:xfrm>
          <a:prstGeom prst="rect">
            <a:avLst/>
          </a:prstGeom>
        </p:spPr>
      </p:pic>
      <p:graphicFrame>
        <p:nvGraphicFramePr>
          <p:cNvPr id="22" name="Tabelle 9">
            <a:extLst>
              <a:ext uri="{FF2B5EF4-FFF2-40B4-BE49-F238E27FC236}">
                <a16:creationId xmlns:a16="http://schemas.microsoft.com/office/drawing/2014/main" id="{EE735E9F-4BDD-2C72-381F-A7C454655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53758"/>
              </p:ext>
            </p:extLst>
          </p:nvPr>
        </p:nvGraphicFramePr>
        <p:xfrm>
          <a:off x="880365" y="1174745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386B860-29DE-0ACD-A4CD-D32F72FCE9BD}"/>
              </a:ext>
            </a:extLst>
          </p:cNvPr>
          <p:cNvCxnSpPr>
            <a:cxnSpLocks/>
          </p:cNvCxnSpPr>
          <p:nvPr/>
        </p:nvCxnSpPr>
        <p:spPr>
          <a:xfrm>
            <a:off x="871656" y="288849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elle 9">
            <a:extLst>
              <a:ext uri="{FF2B5EF4-FFF2-40B4-BE49-F238E27FC236}">
                <a16:creationId xmlns:a16="http://schemas.microsoft.com/office/drawing/2014/main" id="{F3E303FE-E302-3DB3-8C8F-DA89B431E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67601"/>
              </p:ext>
            </p:extLst>
          </p:nvPr>
        </p:nvGraphicFramePr>
        <p:xfrm>
          <a:off x="4064946" y="1180983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26" name="Tabelle 9">
            <a:extLst>
              <a:ext uri="{FF2B5EF4-FFF2-40B4-BE49-F238E27FC236}">
                <a16:creationId xmlns:a16="http://schemas.microsoft.com/office/drawing/2014/main" id="{A6F4481D-15CE-6B3F-08B5-254F30BB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0441"/>
              </p:ext>
            </p:extLst>
          </p:nvPr>
        </p:nvGraphicFramePr>
        <p:xfrm>
          <a:off x="7294235" y="1174745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6AFAF75E-B931-0B44-DD1E-6FC764FCED15}"/>
              </a:ext>
            </a:extLst>
          </p:cNvPr>
          <p:cNvCxnSpPr>
            <a:cxnSpLocks/>
          </p:cNvCxnSpPr>
          <p:nvPr/>
        </p:nvCxnSpPr>
        <p:spPr>
          <a:xfrm>
            <a:off x="4062109" y="290836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4BB4FEA1-E767-9A00-25AC-F8946EA77A36}"/>
              </a:ext>
            </a:extLst>
          </p:cNvPr>
          <p:cNvCxnSpPr>
            <a:cxnSpLocks/>
          </p:cNvCxnSpPr>
          <p:nvPr/>
        </p:nvCxnSpPr>
        <p:spPr>
          <a:xfrm>
            <a:off x="7288143" y="2898428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F082635-F558-73EC-F911-99A4ADB31918}"/>
              </a:ext>
            </a:extLst>
          </p:cNvPr>
          <p:cNvSpPr/>
          <p:nvPr/>
        </p:nvSpPr>
        <p:spPr>
          <a:xfrm>
            <a:off x="7736852" y="1186707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4843827-6285-65DF-62D9-4BE131D780E3}"/>
              </a:ext>
            </a:extLst>
          </p:cNvPr>
          <p:cNvSpPr/>
          <p:nvPr/>
        </p:nvSpPr>
        <p:spPr>
          <a:xfrm>
            <a:off x="4953000" y="1198670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C6364590-06C9-6A9B-41AD-B87C60E80542}"/>
              </a:ext>
            </a:extLst>
          </p:cNvPr>
          <p:cNvSpPr/>
          <p:nvPr/>
        </p:nvSpPr>
        <p:spPr>
          <a:xfrm>
            <a:off x="2212052" y="1187262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E101837-BC8F-14FF-1DC3-6878341BD78D}"/>
              </a:ext>
            </a:extLst>
          </p:cNvPr>
          <p:cNvSpPr txBox="1"/>
          <p:nvPr/>
        </p:nvSpPr>
        <p:spPr>
          <a:xfrm>
            <a:off x="4584208" y="2679505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E263B9D-8009-6201-D18B-448759261380}"/>
              </a:ext>
            </a:extLst>
          </p:cNvPr>
          <p:cNvSpPr txBox="1"/>
          <p:nvPr/>
        </p:nvSpPr>
        <p:spPr>
          <a:xfrm>
            <a:off x="7804089" y="2655818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0952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74359" y="2485688"/>
            <a:ext cx="3820668" cy="2051805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A8FCEA-35E2-0880-F4E0-0D6A340621E1}"/>
              </a:ext>
            </a:extLst>
          </p:cNvPr>
          <p:cNvSpPr txBox="1"/>
          <p:nvPr/>
        </p:nvSpPr>
        <p:spPr>
          <a:xfrm>
            <a:off x="278263" y="3194293"/>
            <a:ext cx="3023995" cy="646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bündele die 12 Zehner zu 1 Hunderter und 2 Zehnern.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208826" y="1000724"/>
            <a:ext cx="2768770" cy="13197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222EFF-2914-ACF7-E66F-B824E17AFFF7}"/>
              </a:ext>
            </a:extLst>
          </p:cNvPr>
          <p:cNvSpPr txBox="1"/>
          <p:nvPr/>
        </p:nvSpPr>
        <p:spPr>
          <a:xfrm>
            <a:off x="332742" y="1435169"/>
            <a:ext cx="201537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</a:t>
            </a:r>
            <a:r>
              <a:rPr lang="de-DE">
                <a:latin typeface="Comic Sans MS" panose="030F0902030302020204" pitchFamily="66" charset="0"/>
              </a:rPr>
              <a:t>as </a:t>
            </a:r>
            <a:r>
              <a:rPr lang="de-DE" dirty="0">
                <a:latin typeface="Comic Sans MS" panose="030F0902030302020204" pitchFamily="66" charset="0"/>
              </a:rPr>
              <a:t>Bündeln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72885" y="4637927"/>
            <a:ext cx="3820668" cy="208248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D36D60-B33E-6942-87AF-D2AC1BD1905B}"/>
              </a:ext>
            </a:extLst>
          </p:cNvPr>
          <p:cNvSpPr txBox="1"/>
          <p:nvPr/>
        </p:nvSpPr>
        <p:spPr>
          <a:xfrm>
            <a:off x="278263" y="5366274"/>
            <a:ext cx="3155939" cy="646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verschiebe den</a:t>
            </a:r>
            <a:r>
              <a:rPr lang="de-DE" sz="1600" dirty="0">
                <a:solidFill>
                  <a:srgbClr val="00B0F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Hunderter</a:t>
            </a:r>
            <a:r>
              <a:rPr lang="de-DE" sz="1600" dirty="0">
                <a:solidFill>
                  <a:srgbClr val="00B0F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in die Hunderterspalte.</a:t>
            </a:r>
          </a:p>
        </p:txBody>
      </p:sp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24214"/>
              </p:ext>
            </p:extLst>
          </p:nvPr>
        </p:nvGraphicFramePr>
        <p:xfrm>
          <a:off x="4547801" y="1741068"/>
          <a:ext cx="2160000" cy="36035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3566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5285801" y="2462050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 flipH="1">
            <a:off x="5051849" y="3114520"/>
            <a:ext cx="424753" cy="794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4564679" y="3917323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 flipH="1">
            <a:off x="6941136" y="3319854"/>
            <a:ext cx="574034" cy="2562938"/>
          </a:xfrm>
          <a:prstGeom prst="arc">
            <a:avLst>
              <a:gd name="adj1" fmla="val 16184325"/>
              <a:gd name="adj2" fmla="val 5499458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C5CC7F-6C60-FD15-33E7-23B5BB17C9AD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F51F4FB-553B-5EF5-877C-A648C5197E6C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63CCBAB-843A-55C3-CA84-945E426C444E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F833448-C17D-512B-9086-D929B23334D1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AA7C65A-74E2-0EA7-86B8-759FD04F085F}"/>
              </a:ext>
            </a:extLst>
          </p:cNvPr>
          <p:cNvSpPr/>
          <p:nvPr/>
        </p:nvSpPr>
        <p:spPr>
          <a:xfrm>
            <a:off x="7333526" y="255636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693618F-DDE6-D5B6-3228-936A739E1B66}"/>
              </a:ext>
            </a:extLst>
          </p:cNvPr>
          <p:cNvSpPr/>
          <p:nvPr/>
        </p:nvSpPr>
        <p:spPr>
          <a:xfrm>
            <a:off x="7333704" y="266694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1CC08C-22F1-0D95-897A-23E1D81B28A6}"/>
              </a:ext>
            </a:extLst>
          </p:cNvPr>
          <p:cNvSpPr/>
          <p:nvPr/>
        </p:nvSpPr>
        <p:spPr>
          <a:xfrm>
            <a:off x="7333348" y="278158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79016DA-E63C-1B03-56FF-E003D2313DB2}"/>
              </a:ext>
            </a:extLst>
          </p:cNvPr>
          <p:cNvSpPr/>
          <p:nvPr/>
        </p:nvSpPr>
        <p:spPr>
          <a:xfrm>
            <a:off x="7333526" y="29034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40DF6F3-7E3D-AC7F-68A2-A5DC2FD8F920}"/>
              </a:ext>
            </a:extLst>
          </p:cNvPr>
          <p:cNvSpPr/>
          <p:nvPr/>
        </p:nvSpPr>
        <p:spPr>
          <a:xfrm>
            <a:off x="7332010" y="3031190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3C13EA4-2FC7-E8F0-43B6-9ED1531F6987}"/>
              </a:ext>
            </a:extLst>
          </p:cNvPr>
          <p:cNvSpPr/>
          <p:nvPr/>
        </p:nvSpPr>
        <p:spPr>
          <a:xfrm>
            <a:off x="7332010" y="3241238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DAF02011-B21A-37C6-6AAE-64DBE09067DA}"/>
              </a:ext>
            </a:extLst>
          </p:cNvPr>
          <p:cNvSpPr/>
          <p:nvPr/>
        </p:nvSpPr>
        <p:spPr>
          <a:xfrm>
            <a:off x="7336026" y="3353337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C5B952F-CB30-E691-72F8-2BF92C29C2A6}"/>
              </a:ext>
            </a:extLst>
          </p:cNvPr>
          <p:cNvSpPr/>
          <p:nvPr/>
        </p:nvSpPr>
        <p:spPr>
          <a:xfrm>
            <a:off x="7336204" y="346392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3732E441-C85F-F073-42F8-A32A75D38491}"/>
              </a:ext>
            </a:extLst>
          </p:cNvPr>
          <p:cNvSpPr/>
          <p:nvPr/>
        </p:nvSpPr>
        <p:spPr>
          <a:xfrm>
            <a:off x="7335848" y="35785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FA5990C-96FE-C89E-9A10-04400467B084}"/>
              </a:ext>
            </a:extLst>
          </p:cNvPr>
          <p:cNvSpPr/>
          <p:nvPr/>
        </p:nvSpPr>
        <p:spPr>
          <a:xfrm>
            <a:off x="7336026" y="3700439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C8971DCC-0476-CAAC-76EE-80BA809BD921}"/>
              </a:ext>
            </a:extLst>
          </p:cNvPr>
          <p:cNvSpPr/>
          <p:nvPr/>
        </p:nvSpPr>
        <p:spPr>
          <a:xfrm>
            <a:off x="7334510" y="391810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06C7666-40B9-5E59-770B-D6443FF5A976}"/>
              </a:ext>
            </a:extLst>
          </p:cNvPr>
          <p:cNvSpPr/>
          <p:nvPr/>
        </p:nvSpPr>
        <p:spPr>
          <a:xfrm>
            <a:off x="7334510" y="402322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63173C1-82A3-FF44-AEA1-0572A707D61A}"/>
              </a:ext>
            </a:extLst>
          </p:cNvPr>
          <p:cNvSpPr/>
          <p:nvPr/>
        </p:nvSpPr>
        <p:spPr>
          <a:xfrm>
            <a:off x="7337133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C587D21-D7B8-9D18-D529-4E512E7E390D}"/>
              </a:ext>
            </a:extLst>
          </p:cNvPr>
          <p:cNvSpPr/>
          <p:nvPr/>
        </p:nvSpPr>
        <p:spPr>
          <a:xfrm>
            <a:off x="7481094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793826-745C-D1D8-911D-8CB886D7E937}"/>
              </a:ext>
            </a:extLst>
          </p:cNvPr>
          <p:cNvSpPr/>
          <p:nvPr/>
        </p:nvSpPr>
        <p:spPr>
          <a:xfrm>
            <a:off x="7626181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B23B05-EB0C-AC10-A085-28F0C3A47770}"/>
              </a:ext>
            </a:extLst>
          </p:cNvPr>
          <p:cNvSpPr/>
          <p:nvPr/>
        </p:nvSpPr>
        <p:spPr>
          <a:xfrm>
            <a:off x="7770142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27B3C54-52E6-1556-919E-C90BC6597E47}"/>
              </a:ext>
            </a:extLst>
          </p:cNvPr>
          <p:cNvSpPr/>
          <p:nvPr/>
        </p:nvSpPr>
        <p:spPr>
          <a:xfrm>
            <a:off x="7923886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AD6B40B2-1709-A044-A06A-CFAF819E953C}"/>
              </a:ext>
            </a:extLst>
          </p:cNvPr>
          <p:cNvSpPr/>
          <p:nvPr/>
        </p:nvSpPr>
        <p:spPr>
          <a:xfrm>
            <a:off x="7249423" y="2484363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3294A942-7EE8-F5BA-9EE1-FFAC0D6DBF73}"/>
              </a:ext>
            </a:extLst>
          </p:cNvPr>
          <p:cNvSpPr/>
          <p:nvPr/>
        </p:nvSpPr>
        <p:spPr>
          <a:xfrm>
            <a:off x="7315200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E49F5701-6558-9E4C-6C96-38A0D3D897E0}"/>
              </a:ext>
            </a:extLst>
          </p:cNvPr>
          <p:cNvSpPr/>
          <p:nvPr/>
        </p:nvSpPr>
        <p:spPr>
          <a:xfrm>
            <a:off x="7957706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D7A2AC-D94F-C275-5376-B14397A30046}"/>
              </a:ext>
            </a:extLst>
          </p:cNvPr>
          <p:cNvSpPr/>
          <p:nvPr/>
        </p:nvSpPr>
        <p:spPr>
          <a:xfrm>
            <a:off x="8588551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6F9E6EA5-8B60-AB51-CDE9-68C0B24F8838}"/>
              </a:ext>
            </a:extLst>
          </p:cNvPr>
          <p:cNvSpPr/>
          <p:nvPr/>
        </p:nvSpPr>
        <p:spPr>
          <a:xfrm>
            <a:off x="7332010" y="61304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8A9E3BB3-DC04-A428-6BD5-A74AC0F2FEC2}"/>
              </a:ext>
            </a:extLst>
          </p:cNvPr>
          <p:cNvSpPr/>
          <p:nvPr/>
        </p:nvSpPr>
        <p:spPr>
          <a:xfrm>
            <a:off x="7332010" y="62355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3C370846-CD79-8FA0-74AC-C59A54CE010F}"/>
              </a:ext>
            </a:extLst>
          </p:cNvPr>
          <p:cNvSpPr/>
          <p:nvPr/>
        </p:nvSpPr>
        <p:spPr>
          <a:xfrm>
            <a:off x="7321450" y="5478471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Abgerundetes Rechteck 92">
            <a:extLst>
              <a:ext uri="{FF2B5EF4-FFF2-40B4-BE49-F238E27FC236}">
                <a16:creationId xmlns:a16="http://schemas.microsoft.com/office/drawing/2014/main" id="{2EFE6E76-C196-2905-044A-D75605EB4562}"/>
              </a:ext>
            </a:extLst>
          </p:cNvPr>
          <p:cNvSpPr/>
          <p:nvPr/>
        </p:nvSpPr>
        <p:spPr>
          <a:xfrm>
            <a:off x="7262991" y="541223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26F07EF-9664-3D53-650F-4D3E6781BF8D}"/>
              </a:ext>
            </a:extLst>
          </p:cNvPr>
          <p:cNvSpPr/>
          <p:nvPr/>
        </p:nvSpPr>
        <p:spPr>
          <a:xfrm>
            <a:off x="7337133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C3ABED5-7AFD-1A86-669F-2A69FDB9AC05}"/>
              </a:ext>
            </a:extLst>
          </p:cNvPr>
          <p:cNvSpPr/>
          <p:nvPr/>
        </p:nvSpPr>
        <p:spPr>
          <a:xfrm>
            <a:off x="7481094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2F676DF-0BAA-DBC1-29DC-9F4DD6FCB0B5}"/>
              </a:ext>
            </a:extLst>
          </p:cNvPr>
          <p:cNvSpPr/>
          <p:nvPr/>
        </p:nvSpPr>
        <p:spPr>
          <a:xfrm>
            <a:off x="7626181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FF67D21-0963-2B54-B55E-4D94E6B72A51}"/>
              </a:ext>
            </a:extLst>
          </p:cNvPr>
          <p:cNvSpPr/>
          <p:nvPr/>
        </p:nvSpPr>
        <p:spPr>
          <a:xfrm>
            <a:off x="7770142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1381C4E-374A-5F59-F224-CA81DD954706}"/>
              </a:ext>
            </a:extLst>
          </p:cNvPr>
          <p:cNvSpPr/>
          <p:nvPr/>
        </p:nvSpPr>
        <p:spPr>
          <a:xfrm>
            <a:off x="7923886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21B8CE50-D131-C987-F73E-B4407EF1A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7" name="Audio Recording 19.01.2023, 11:03:39">
            <a:hlinkClick r:id="" action="ppaction://media"/>
            <a:extLst>
              <a:ext uri="{FF2B5EF4-FFF2-40B4-BE49-F238E27FC236}">
                <a16:creationId xmlns:a16="http://schemas.microsoft.com/office/drawing/2014/main" id="{AE437949-8E2F-5AE7-0028-2658269E31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1834" y="1418917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03:52">
            <a:hlinkClick r:id="" action="ppaction://media"/>
            <a:extLst>
              <a:ext uri="{FF2B5EF4-FFF2-40B4-BE49-F238E27FC236}">
                <a16:creationId xmlns:a16="http://schemas.microsoft.com/office/drawing/2014/main" id="{B6E62968-5087-D24B-7128-74DFAEAE8B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62898" y="3299359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04:02">
            <a:hlinkClick r:id="" action="ppaction://media"/>
            <a:extLst>
              <a:ext uri="{FF2B5EF4-FFF2-40B4-BE49-F238E27FC236}">
                <a16:creationId xmlns:a16="http://schemas.microsoft.com/office/drawing/2014/main" id="{5FCFBB90-219F-693B-FB90-683F657760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4854" y="54557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341</Words>
  <Application>Microsoft Office PowerPoint</Application>
  <PresentationFormat>A4-Papier (210 x 297 mm)</PresentationFormat>
  <Paragraphs>188</Paragraphs>
  <Slides>8</Slides>
  <Notes>3</Notes>
  <HiddenSlides>0</HiddenSlides>
  <MMClips>39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80</cp:revision>
  <cp:lastPrinted>2022-05-18T12:46:11Z</cp:lastPrinted>
  <dcterms:created xsi:type="dcterms:W3CDTF">2022-05-10T12:43:55Z</dcterms:created>
  <dcterms:modified xsi:type="dcterms:W3CDTF">2023-08-02T09:10:35Z</dcterms:modified>
</cp:coreProperties>
</file>