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008B50"/>
    <a:srgbClr val="317A85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0EDAB-4252-46EF-A704-5B008D2C226D}" v="9" dt="2023-08-02T09:08:52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741" y="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6C7EBA-0289-1CE1-1C3A-E016ED9E8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3075" y="186519"/>
            <a:ext cx="553947" cy="5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audio" Target="../media/media7.m4a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4.png"/><Relationship Id="rId7" Type="http://schemas.openxmlformats.org/officeDocument/2006/relationships/audio" Target="../media/media4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image" Target="../media/image8.png"/><Relationship Id="rId2" Type="http://schemas.microsoft.com/office/2007/relationships/media" Target="../media/media1.m4a"/><Relationship Id="rId16" Type="http://schemas.microsoft.com/office/2007/relationships/media" Target="../media/media9.m4a"/><Relationship Id="rId20" Type="http://schemas.openxmlformats.org/officeDocument/2006/relationships/image" Target="../media/image3.png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audio" Target="../media/media6.m4a"/><Relationship Id="rId24" Type="http://schemas.openxmlformats.org/officeDocument/2006/relationships/image" Target="../media/image7.png"/><Relationship Id="rId5" Type="http://schemas.openxmlformats.org/officeDocument/2006/relationships/audio" Target="../media/media3.m4a"/><Relationship Id="rId15" Type="http://schemas.openxmlformats.org/officeDocument/2006/relationships/audio" Target="../media/media8.m4a"/><Relationship Id="rId23" Type="http://schemas.openxmlformats.org/officeDocument/2006/relationships/image" Target="../media/image6.png"/><Relationship Id="rId10" Type="http://schemas.microsoft.com/office/2007/relationships/media" Target="../media/media6.m4a"/><Relationship Id="rId19" Type="http://schemas.openxmlformats.org/officeDocument/2006/relationships/image" Target="../media/image2.png"/><Relationship Id="rId4" Type="http://schemas.microsoft.com/office/2007/relationships/media" Target="../media/media3.m4a"/><Relationship Id="rId9" Type="http://schemas.openxmlformats.org/officeDocument/2006/relationships/audio" Target="../media/media5.m4a"/><Relationship Id="rId14" Type="http://schemas.microsoft.com/office/2007/relationships/media" Target="../media/media8.m4a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1A9537C0-C0F8-4355-A52E-58F9B1E79F54}"/>
              </a:ext>
            </a:extLst>
          </p:cNvPr>
          <p:cNvSpPr/>
          <p:nvPr/>
        </p:nvSpPr>
        <p:spPr>
          <a:xfrm>
            <a:off x="362675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F603B744-923D-C4A8-FFD9-695DFF673C3A}"/>
              </a:ext>
            </a:extLst>
          </p:cNvPr>
          <p:cNvSpPr/>
          <p:nvPr/>
        </p:nvSpPr>
        <p:spPr>
          <a:xfrm>
            <a:off x="3455930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5EF91B28-FE9B-C4FF-E226-9DDD7D91FF5F}"/>
              </a:ext>
            </a:extLst>
          </p:cNvPr>
          <p:cNvSpPr/>
          <p:nvPr/>
        </p:nvSpPr>
        <p:spPr>
          <a:xfrm>
            <a:off x="6552323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4052295F-DF53-B8C8-045C-659C396A8478}"/>
              </a:ext>
            </a:extLst>
          </p:cNvPr>
          <p:cNvSpPr/>
          <p:nvPr/>
        </p:nvSpPr>
        <p:spPr>
          <a:xfrm>
            <a:off x="364177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0B3B3D8-809A-E92E-5859-1932358DC6A7}"/>
              </a:ext>
            </a:extLst>
          </p:cNvPr>
          <p:cNvSpPr/>
          <p:nvPr/>
        </p:nvSpPr>
        <p:spPr>
          <a:xfrm>
            <a:off x="3457432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A7A08DF-5A12-DC25-1FAD-5ACFC20437A5}"/>
              </a:ext>
            </a:extLst>
          </p:cNvPr>
          <p:cNvSpPr/>
          <p:nvPr/>
        </p:nvSpPr>
        <p:spPr>
          <a:xfrm>
            <a:off x="6553825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70D655C-1B89-8E3C-B9C2-CA0826D10AA1}"/>
              </a:ext>
            </a:extLst>
          </p:cNvPr>
          <p:cNvSpPr/>
          <p:nvPr/>
        </p:nvSpPr>
        <p:spPr>
          <a:xfrm rot="5400000">
            <a:off x="4110527" y="-1765411"/>
            <a:ext cx="1678806" cy="753251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961126" y="5219862"/>
            <a:ext cx="1008001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hinter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1760680" y="3326921"/>
            <a:ext cx="100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unter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803231" y="3360233"/>
            <a:ext cx="100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auf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8003766" y="3378663"/>
            <a:ext cx="100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über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1768376" y="5194795"/>
            <a:ext cx="1080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vor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8047667" y="5230353"/>
            <a:ext cx="1080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zwischen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86" name="Gerade Verbindung 85">
            <a:extLst>
              <a:ext uri="{FF2B5EF4-FFF2-40B4-BE49-F238E27FC236}">
                <a16:creationId xmlns:a16="http://schemas.microsoft.com/office/drawing/2014/main" id="{B4836D23-6ADD-C0BB-6686-01C346CDD5C8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4945022" y="1169082"/>
            <a:ext cx="4908" cy="1671165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2949404" y="1403144"/>
            <a:ext cx="1384798" cy="3745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links von 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6736100" y="1426662"/>
            <a:ext cx="1384798" cy="3745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rechts von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F51550-80C4-F532-8335-4A3799ADB9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7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1A0D04F-18A1-05C6-008C-B50E7407F3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2.0952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417052" y="1397239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0389A4-B85D-8005-4299-CD765C77338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34107" y="1417716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F394601-B801-1CD4-AB67-320A3C3370C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61261" y="3332741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37A553-052B-18E9-6630-9D6BCB880171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42322" y="3402270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81A55A-68AF-E068-FA7F-147CD9F20F1D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065768" y="3402270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A89B23-CB87-207D-8269-34B128C021D1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960480" y="5225567"/>
            <a:ext cx="360000" cy="360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ABB735-8589-328E-5064-809D7CD24F24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20998" y="5242621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F213CF-B800-7E34-9466-18A62C191C49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80323" y="5274172"/>
            <a:ext cx="360000" cy="360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0EEECC9-DCD3-3C4E-AAC6-4DCC489758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3991" y="1125364"/>
            <a:ext cx="1678808" cy="167880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3B56144-010C-0E40-ED32-1A296EDD6D3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55394" y="1006091"/>
            <a:ext cx="1782588" cy="178258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04ADB4A-F119-5BC9-920E-85CF5DA541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0613" y="3054391"/>
            <a:ext cx="1651088" cy="165108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88DC950-8A98-9731-3912-DC8CC15D29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66177" y="2987913"/>
            <a:ext cx="1651088" cy="165108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102BD0F-5F47-7FE5-0279-9BF4987428A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48570" y="2978153"/>
            <a:ext cx="1607996" cy="160799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6F78F94-8107-2A1B-AA5B-4CDA2D68263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04680" y="4605512"/>
            <a:ext cx="2317854" cy="2317854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F5FDBDE-007F-DB9C-F7CA-F3E2A4CB2F7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20480" y="4793283"/>
            <a:ext cx="1772061" cy="177206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F0424600-D275-3E92-776D-856C1D1634F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06177" y="4788265"/>
            <a:ext cx="1548294" cy="169181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12ECA67-91DF-429E-711A-46B991DF29D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1650158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2884ACE-0804-B836-F074-AC90A2FDCB0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B9E1B69-EFE6-2F6B-D1FF-A281BA4B39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2.09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7254" y="3683666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CE12B6-A934-061E-05C8-A29F51D07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6" y="1781316"/>
            <a:ext cx="3919913" cy="391991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08F505-F8EC-E0FC-E41E-960877C4D0C6}"/>
              </a:ext>
            </a:extLst>
          </p:cNvPr>
          <p:cNvSpPr txBox="1"/>
          <p:nvPr/>
        </p:nvSpPr>
        <p:spPr>
          <a:xfrm>
            <a:off x="4823997" y="3352888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links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878A56-9648-1515-7E90-A1D46EDA6A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A375680-F2D9-D9F7-AAFB-9B1BB3BD3E9B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11880867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129D5E28-45FD-3746-320A-7BE2B3BE851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17B0742-5EE6-FF58-EBC4-5199475F0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5719" y="3674694"/>
            <a:ext cx="360000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727A818-47A4-41DC-8886-57EB8F205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90" y="1646101"/>
            <a:ext cx="4167927" cy="416792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805DE0-7BB6-DDD5-C075-272D13ECE4E9}"/>
              </a:ext>
            </a:extLst>
          </p:cNvPr>
          <p:cNvSpPr txBox="1"/>
          <p:nvPr/>
        </p:nvSpPr>
        <p:spPr>
          <a:xfrm>
            <a:off x="4789713" y="3343293"/>
            <a:ext cx="3872837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rechts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E53E5F1-CDD8-8FF4-61B5-2FE2002FD1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EE7A20E-C2D0-5534-95CB-E62E97DD024B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4123806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D94ACC0-CA4F-24EC-0F52-F2BFC784E2B9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0A774E9-D51B-5AA8-8BCB-ED6F4082F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8433" y="3675526"/>
            <a:ext cx="360000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25470B3-554C-9310-3746-44214B033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05" y="1764130"/>
            <a:ext cx="4179882" cy="41798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AFD7427-DAFD-4218-D4D4-1BFE9BC923B2}"/>
              </a:ext>
            </a:extLst>
          </p:cNvPr>
          <p:cNvSpPr txBox="1"/>
          <p:nvPr/>
        </p:nvSpPr>
        <p:spPr>
          <a:xfrm>
            <a:off x="4840111" y="3343293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unter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A68AE7-73DC-EB3D-B3DC-D88075F007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AD38D1A-BB95-B717-DF61-0FAE37E60E9B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4976202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CE1D89F-5B7C-DBD9-ABAF-AB4B90B36DE3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11F4E6-9E62-B42E-4693-57AC75FA3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258" y="3610169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4F13467-09EB-584B-CF0F-377699AA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09" y="1817831"/>
            <a:ext cx="3846884" cy="38468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A2C36B-0F41-01B5-3C76-6922B5ADA4BF}"/>
              </a:ext>
            </a:extLst>
          </p:cNvPr>
          <p:cNvSpPr txBox="1"/>
          <p:nvPr/>
        </p:nvSpPr>
        <p:spPr>
          <a:xfrm>
            <a:off x="4823997" y="3279391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auf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1659DD-B6AE-189E-BF35-300A182549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9511023-8B82-181C-2268-1F3012FFAF8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3078392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B6867A-7B6E-AA41-BAA3-C7C479821A78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7A2C1FF-646F-B9E3-137E-A230E9002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8796" y="3604559"/>
            <a:ext cx="360000" cy="36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0B054F1-82FB-D394-4494-660F29BCD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61453"/>
            <a:ext cx="4352575" cy="43525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17E2930-BFE0-5C96-582D-57EC2FCF3AEF}"/>
              </a:ext>
            </a:extLst>
          </p:cNvPr>
          <p:cNvSpPr txBox="1"/>
          <p:nvPr/>
        </p:nvSpPr>
        <p:spPr>
          <a:xfrm>
            <a:off x="4813111" y="3273781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über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AF51E6-1C3B-75D2-F41B-4B10844ED3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CC90887-7026-1EB2-4BCA-1515F4EE0DC6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3980830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2441562-5A23-C573-77FF-8DAF89ED2C1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DE9847-EFEA-172A-C5BD-F8091DE10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0795" y="3683666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8666AC1-489D-2920-E672-BF216DE63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7646" y="1043972"/>
            <a:ext cx="6123965" cy="61239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3B64B09-D82A-0398-DEB3-4B8808D8142C}"/>
              </a:ext>
            </a:extLst>
          </p:cNvPr>
          <p:cNvSpPr txBox="1"/>
          <p:nvPr/>
        </p:nvSpPr>
        <p:spPr>
          <a:xfrm>
            <a:off x="4813109" y="3352888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vor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F0C9C68-D966-200E-A5F3-16BC6198D6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2DCC8B2-832D-9BAE-998F-38A9849B3B4E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282657319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85C0CC9B-A245-5C60-E38A-329ED12524C6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D0EB81-0FBA-A810-B71F-449FC89AE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6346" y="3638218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C6E17D-4AD9-5C6C-9385-FDF267016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22" y="1521492"/>
            <a:ext cx="4439562" cy="44395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9ED7CD-7FA9-B63A-35A2-FB2EB8B226A3}"/>
              </a:ext>
            </a:extLst>
          </p:cNvPr>
          <p:cNvSpPr txBox="1"/>
          <p:nvPr/>
        </p:nvSpPr>
        <p:spPr>
          <a:xfrm>
            <a:off x="4823795" y="3307440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hinter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A422B23-427F-A4F8-904E-EAE606DAC4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1FA833E-6C43-D95B-758B-F55028C4B22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15317544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A4274DB-811B-240B-58A7-7B12A3465D5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1CC394-FAFC-4CBE-387F-BC1ECB97D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0164" y="3577080"/>
            <a:ext cx="360000" cy="3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4DF17AD-61F0-661A-7B0B-F118AC14C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0" y="1418486"/>
            <a:ext cx="4645573" cy="46455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D7C765-4696-27D9-306B-174BFC8F4B9E}"/>
              </a:ext>
            </a:extLst>
          </p:cNvPr>
          <p:cNvSpPr txBox="1"/>
          <p:nvPr/>
        </p:nvSpPr>
        <p:spPr>
          <a:xfrm>
            <a:off x="4823992" y="324630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zwischen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75A9B2E-FDC6-8D4A-80D3-85D26B1987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10538AF-27B1-8BF1-49BB-504F960AAF8E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</p:spTree>
    <p:extLst>
      <p:ext uri="{BB962C8B-B14F-4D97-AF65-F5344CB8AC3E}">
        <p14:creationId xmlns:p14="http://schemas.microsoft.com/office/powerpoint/2010/main" val="2442872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</Words>
  <Application>Microsoft Office PowerPoint</Application>
  <PresentationFormat>A4-Papier (210 x 297 mm)</PresentationFormat>
  <Paragraphs>25</Paragraphs>
  <Slides>9</Slides>
  <Notes>0</Notes>
  <HiddenSlides>0</HiddenSlides>
  <MMClips>25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71</cp:revision>
  <cp:lastPrinted>2022-05-18T12:46:11Z</cp:lastPrinted>
  <dcterms:created xsi:type="dcterms:W3CDTF">2022-05-10T12:43:55Z</dcterms:created>
  <dcterms:modified xsi:type="dcterms:W3CDTF">2023-08-02T09:09:59Z</dcterms:modified>
</cp:coreProperties>
</file>