
<file path=[Content_Types].xml><?xml version="1.0" encoding="utf-8"?>
<Types xmlns="http://schemas.openxmlformats.org/package/2006/content-types">
  <Default Extension="jpeg" ContentType="image/jpeg"/>
  <Default Extension="m4a" ContentType="audi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25" r:id="rId1"/>
  </p:sldMasterIdLst>
  <p:notesMasterIdLst>
    <p:notesMasterId r:id="rId13"/>
  </p:notesMasterIdLst>
  <p:sldIdLst>
    <p:sldId id="297" r:id="rId2"/>
    <p:sldId id="298" r:id="rId3"/>
    <p:sldId id="281" r:id="rId4"/>
    <p:sldId id="284" r:id="rId5"/>
    <p:sldId id="279" r:id="rId6"/>
    <p:sldId id="280" r:id="rId7"/>
    <p:sldId id="282" r:id="rId8"/>
    <p:sldId id="283" r:id="rId9"/>
    <p:sldId id="291" r:id="rId10"/>
    <p:sldId id="278" r:id="rId11"/>
    <p:sldId id="292" r:id="rId12"/>
  </p:sldIdLst>
  <p:sldSz cx="9906000" cy="6858000" type="A4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120">
          <p15:clr>
            <a:srgbClr val="A4A3A4"/>
          </p15:clr>
        </p15:guide>
      </p15:sld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4847CEF3-A315-D91C-9A6C-647DB946BD79}" name="LaraMarie Weber" initials="LW" userId="S::laramarie.weber@study.tu-dortmund.de::34e40487-5302-46ae-8ad8-783e44663b58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icrosoft Office User" initials="MOU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17A85"/>
    <a:srgbClr val="D8E5E8"/>
    <a:srgbClr val="C00000"/>
    <a:srgbClr val="9D9D9D"/>
    <a:srgbClr val="000000"/>
    <a:srgbClr val="008B50"/>
    <a:srgbClr val="F1EEEE"/>
    <a:srgbClr val="ED9107"/>
    <a:srgbClr val="F8B44E"/>
    <a:srgbClr val="00B26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ABCDC5C-AE2B-4EE4-BF21-D95B315A2DC2}" v="11" dt="2023-08-01T11:06:51.65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268"/>
    <p:restoredTop sz="95859"/>
  </p:normalViewPr>
  <p:slideViewPr>
    <p:cSldViewPr snapToGrid="0" snapToObjects="1">
      <p:cViewPr varScale="1">
        <p:scale>
          <a:sx n="85" d="100"/>
          <a:sy n="85" d="100"/>
        </p:scale>
        <p:origin x="75" y="45"/>
      </p:cViewPr>
      <p:guideLst>
        <p:guide orient="horz" pos="2160"/>
        <p:guide pos="312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20" Type="http://schemas.microsoft.com/office/2018/10/relationships/authors" Target="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commentAuthors" Target="commentAuthor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0CF2054-4460-E348-85D9-02C0275AE025}" type="datetimeFigureOut">
              <a:rPr lang="de-DE" smtClean="0"/>
              <a:t>01.08.2023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200150" y="1143000"/>
            <a:ext cx="44577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935B6BB-B895-094E-91D3-BBFF3159E1CE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992956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935B6BB-B895-094E-91D3-BBFF3159E1CE}" type="slidenum">
              <a:rPr lang="de-DE" smtClean="0"/>
              <a:t>9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6492167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935B6BB-B895-094E-91D3-BBFF3159E1CE}" type="slidenum">
              <a:rPr lang="de-DE" smtClean="0"/>
              <a:t>11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0169183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225C59-1096-0942-895A-E8F53EF2732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228363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eck 1">
            <a:extLst>
              <a:ext uri="{FF2B5EF4-FFF2-40B4-BE49-F238E27FC236}">
                <a16:creationId xmlns:a16="http://schemas.microsoft.com/office/drawing/2014/main" id="{FF72774F-6681-DDBB-8C3B-A25917DAB056}"/>
              </a:ext>
            </a:extLst>
          </p:cNvPr>
          <p:cNvSpPr/>
          <p:nvPr userDrawn="1"/>
        </p:nvSpPr>
        <p:spPr>
          <a:xfrm>
            <a:off x="0" y="1"/>
            <a:ext cx="9906000" cy="873674"/>
          </a:xfrm>
          <a:prstGeom prst="rect">
            <a:avLst/>
          </a:prstGeom>
          <a:solidFill>
            <a:srgbClr val="317A85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7A5850E0-4C73-82E3-47DE-F77487540242}"/>
              </a:ext>
            </a:extLst>
          </p:cNvPr>
          <p:cNvSpPr txBox="1"/>
          <p:nvPr userDrawn="1"/>
        </p:nvSpPr>
        <p:spPr>
          <a:xfrm>
            <a:off x="8620116" y="542830"/>
            <a:ext cx="1270141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900" dirty="0">
                <a:latin typeface="Arial" panose="020B0604020202020204" pitchFamily="34" charset="0"/>
                <a:cs typeface="Arial" panose="020B0604020202020204" pitchFamily="34" charset="0"/>
              </a:rPr>
              <a:t>PIKAS</a:t>
            </a:r>
            <a:r>
              <a:rPr lang="de-DE" sz="900" dirty="0">
                <a:solidFill>
                  <a:srgbClr val="317A8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900" dirty="0" err="1">
                <a:solidFill>
                  <a:srgbClr val="317A8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pikas.dzlm.de</a:t>
            </a:r>
            <a:endParaRPr lang="de-DE" sz="900" dirty="0">
              <a:solidFill>
                <a:srgbClr val="317A8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FD02F380-EBCA-DAB8-D66D-9C0DF16AE40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131303" y="144229"/>
            <a:ext cx="577399" cy="61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13846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141687-724A-BE4C-A3D1-5E05E40F5D0A}" type="datetimeFigureOut">
              <a:rPr lang="de-DE" smtClean="0"/>
              <a:t>01.08.2023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225C59-1096-0942-895A-E8F53EF2732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502140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6" r:id="rId1"/>
    <p:sldLayoutId id="2147483737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audio" Target="../media/media4.m4a"/><Relationship Id="rId13" Type="http://schemas.openxmlformats.org/officeDocument/2006/relationships/audio" Target="NULL" TargetMode="External"/><Relationship Id="rId18" Type="http://schemas.openxmlformats.org/officeDocument/2006/relationships/image" Target="../media/image4.png"/><Relationship Id="rId3" Type="http://schemas.microsoft.com/office/2007/relationships/media" Target="../media/media2.m4a"/><Relationship Id="rId21" Type="http://schemas.openxmlformats.org/officeDocument/2006/relationships/image" Target="../media/image7.png"/><Relationship Id="rId7" Type="http://schemas.microsoft.com/office/2007/relationships/media" Target="../media/media4.m4a"/><Relationship Id="rId12" Type="http://schemas.openxmlformats.org/officeDocument/2006/relationships/audio" Target="../media/media6.m4a"/><Relationship Id="rId17" Type="http://schemas.openxmlformats.org/officeDocument/2006/relationships/image" Target="../media/image3.png"/><Relationship Id="rId2" Type="http://schemas.openxmlformats.org/officeDocument/2006/relationships/audio" Target="../media/media1.m4a"/><Relationship Id="rId16" Type="http://schemas.openxmlformats.org/officeDocument/2006/relationships/image" Target="../media/image2.png"/><Relationship Id="rId20" Type="http://schemas.openxmlformats.org/officeDocument/2006/relationships/image" Target="../media/image6.png"/><Relationship Id="rId1" Type="http://schemas.microsoft.com/office/2007/relationships/media" Target="../media/media1.m4a"/><Relationship Id="rId6" Type="http://schemas.openxmlformats.org/officeDocument/2006/relationships/audio" Target="../media/media3.m4a"/><Relationship Id="rId11" Type="http://schemas.microsoft.com/office/2007/relationships/media" Target="../media/media6.m4a"/><Relationship Id="rId5" Type="http://schemas.microsoft.com/office/2007/relationships/media" Target="../media/media3.m4a"/><Relationship Id="rId15" Type="http://schemas.openxmlformats.org/officeDocument/2006/relationships/slideLayout" Target="../slideLayouts/slideLayout2.xml"/><Relationship Id="rId10" Type="http://schemas.openxmlformats.org/officeDocument/2006/relationships/audio" Target="../media/media5.m4a"/><Relationship Id="rId19" Type="http://schemas.openxmlformats.org/officeDocument/2006/relationships/image" Target="../media/image5.png"/><Relationship Id="rId4" Type="http://schemas.openxmlformats.org/officeDocument/2006/relationships/audio" Target="../media/media2.m4a"/><Relationship Id="rId9" Type="http://schemas.microsoft.com/office/2007/relationships/media" Target="../media/media5.m4a"/><Relationship Id="rId14" Type="http://schemas.microsoft.com/office/2007/relationships/media" Target="../media/media7.m4a"/><Relationship Id="rId22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audio" Target="NULL" TargetMode="External"/><Relationship Id="rId7" Type="http://schemas.openxmlformats.org/officeDocument/2006/relationships/image" Target="../media/image2.png"/><Relationship Id="rId2" Type="http://schemas.openxmlformats.org/officeDocument/2006/relationships/audio" Target="../media/media9.m4a"/><Relationship Id="rId1" Type="http://schemas.microsoft.com/office/2007/relationships/media" Target="../media/media9.m4a"/><Relationship Id="rId6" Type="http://schemas.openxmlformats.org/officeDocument/2006/relationships/image" Target="../media/image3.png"/><Relationship Id="rId5" Type="http://schemas.openxmlformats.org/officeDocument/2006/relationships/slideLayout" Target="../slideLayouts/slideLayout2.xml"/><Relationship Id="rId4" Type="http://schemas.microsoft.com/office/2007/relationships/media" Target="../media/media7.m4a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audio" Target="NULL" TargetMode="External"/><Relationship Id="rId7" Type="http://schemas.openxmlformats.org/officeDocument/2006/relationships/image" Target="../media/image9.png"/><Relationship Id="rId2" Type="http://schemas.openxmlformats.org/officeDocument/2006/relationships/audio" Target="../media/media10.m4a"/><Relationship Id="rId1" Type="http://schemas.microsoft.com/office/2007/relationships/media" Target="../media/media10.m4a"/><Relationship Id="rId6" Type="http://schemas.openxmlformats.org/officeDocument/2006/relationships/notesSlide" Target="../notesSlides/notesSlide2.xml"/><Relationship Id="rId5" Type="http://schemas.openxmlformats.org/officeDocument/2006/relationships/slideLayout" Target="../slideLayouts/slideLayout2.xml"/><Relationship Id="rId4" Type="http://schemas.microsoft.com/office/2007/relationships/media" Target="../media/media7.m4a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media" Target="../media/media7.m4a"/><Relationship Id="rId13" Type="http://schemas.openxmlformats.org/officeDocument/2006/relationships/image" Target="../media/image2.png"/><Relationship Id="rId3" Type="http://schemas.microsoft.com/office/2007/relationships/media" Target="../media/media9.m4a"/><Relationship Id="rId7" Type="http://schemas.openxmlformats.org/officeDocument/2006/relationships/audio" Target="NULL" TargetMode="External"/><Relationship Id="rId12" Type="http://schemas.openxmlformats.org/officeDocument/2006/relationships/image" Target="../media/image10.png"/><Relationship Id="rId2" Type="http://schemas.openxmlformats.org/officeDocument/2006/relationships/audio" Target="../media/media8.m4a"/><Relationship Id="rId1" Type="http://schemas.microsoft.com/office/2007/relationships/media" Target="../media/media8.m4a"/><Relationship Id="rId6" Type="http://schemas.openxmlformats.org/officeDocument/2006/relationships/audio" Target="../media/media10.m4a"/><Relationship Id="rId11" Type="http://schemas.openxmlformats.org/officeDocument/2006/relationships/image" Target="../media/image9.png"/><Relationship Id="rId5" Type="http://schemas.microsoft.com/office/2007/relationships/media" Target="../media/media10.m4a"/><Relationship Id="rId10" Type="http://schemas.openxmlformats.org/officeDocument/2006/relationships/image" Target="../media/image3.png"/><Relationship Id="rId4" Type="http://schemas.openxmlformats.org/officeDocument/2006/relationships/audio" Target="../media/media9.m4a"/><Relationship Id="rId9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audio" Target="NULL" TargetMode="External"/><Relationship Id="rId7" Type="http://schemas.openxmlformats.org/officeDocument/2006/relationships/image" Target="../media/image3.png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6" Type="http://schemas.openxmlformats.org/officeDocument/2006/relationships/image" Target="../media/image2.png"/><Relationship Id="rId5" Type="http://schemas.openxmlformats.org/officeDocument/2006/relationships/slideLayout" Target="../slideLayouts/slideLayout2.xml"/><Relationship Id="rId4" Type="http://schemas.microsoft.com/office/2007/relationships/media" Target="../media/media7.m4a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audio" Target="NULL" TargetMode="External"/><Relationship Id="rId7" Type="http://schemas.openxmlformats.org/officeDocument/2006/relationships/image" Target="../media/image4.png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6" Type="http://schemas.openxmlformats.org/officeDocument/2006/relationships/image" Target="../media/image2.png"/><Relationship Id="rId5" Type="http://schemas.openxmlformats.org/officeDocument/2006/relationships/slideLayout" Target="../slideLayouts/slideLayout2.xml"/><Relationship Id="rId4" Type="http://schemas.microsoft.com/office/2007/relationships/media" Target="../media/media7.m4a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audio" Target="NULL" TargetMode="External"/><Relationship Id="rId7" Type="http://schemas.openxmlformats.org/officeDocument/2006/relationships/image" Target="../media/image5.png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6" Type="http://schemas.openxmlformats.org/officeDocument/2006/relationships/image" Target="../media/image2.png"/><Relationship Id="rId5" Type="http://schemas.openxmlformats.org/officeDocument/2006/relationships/slideLayout" Target="../slideLayouts/slideLayout2.xml"/><Relationship Id="rId4" Type="http://schemas.microsoft.com/office/2007/relationships/media" Target="../media/media7.m4a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audio" Target="NULL" TargetMode="External"/><Relationship Id="rId7" Type="http://schemas.openxmlformats.org/officeDocument/2006/relationships/image" Target="../media/image6.png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6" Type="http://schemas.openxmlformats.org/officeDocument/2006/relationships/image" Target="../media/image2.png"/><Relationship Id="rId5" Type="http://schemas.openxmlformats.org/officeDocument/2006/relationships/slideLayout" Target="../slideLayouts/slideLayout2.xml"/><Relationship Id="rId4" Type="http://schemas.microsoft.com/office/2007/relationships/media" Target="../media/media7.m4a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audio" Target="NULL" TargetMode="External"/><Relationship Id="rId7" Type="http://schemas.openxmlformats.org/officeDocument/2006/relationships/image" Target="../media/image7.png"/><Relationship Id="rId2" Type="http://schemas.openxmlformats.org/officeDocument/2006/relationships/audio" Target="../media/media5.m4a"/><Relationship Id="rId1" Type="http://schemas.microsoft.com/office/2007/relationships/media" Target="../media/media5.m4a"/><Relationship Id="rId6" Type="http://schemas.openxmlformats.org/officeDocument/2006/relationships/image" Target="../media/image2.png"/><Relationship Id="rId5" Type="http://schemas.openxmlformats.org/officeDocument/2006/relationships/slideLayout" Target="../slideLayouts/slideLayout2.xml"/><Relationship Id="rId4" Type="http://schemas.microsoft.com/office/2007/relationships/media" Target="../media/media7.m4a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audio" Target="NULL" TargetMode="External"/><Relationship Id="rId7" Type="http://schemas.openxmlformats.org/officeDocument/2006/relationships/image" Target="../media/image11.png"/><Relationship Id="rId2" Type="http://schemas.openxmlformats.org/officeDocument/2006/relationships/audio" Target="../media/media6.m4a"/><Relationship Id="rId1" Type="http://schemas.microsoft.com/office/2007/relationships/media" Target="../media/media6.m4a"/><Relationship Id="rId6" Type="http://schemas.openxmlformats.org/officeDocument/2006/relationships/image" Target="../media/image2.png"/><Relationship Id="rId5" Type="http://schemas.openxmlformats.org/officeDocument/2006/relationships/slideLayout" Target="../slideLayouts/slideLayout2.xml"/><Relationship Id="rId4" Type="http://schemas.microsoft.com/office/2007/relationships/media" Target="../media/media7.m4a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audio" Target="NULL" TargetMode="External"/><Relationship Id="rId7" Type="http://schemas.openxmlformats.org/officeDocument/2006/relationships/image" Target="../media/image10.png"/><Relationship Id="rId2" Type="http://schemas.openxmlformats.org/officeDocument/2006/relationships/audio" Target="../media/media8.m4a"/><Relationship Id="rId1" Type="http://schemas.microsoft.com/office/2007/relationships/media" Target="../media/media8.m4a"/><Relationship Id="rId6" Type="http://schemas.openxmlformats.org/officeDocument/2006/relationships/notesSlide" Target="../notesSlides/notesSlide1.xml"/><Relationship Id="rId5" Type="http://schemas.openxmlformats.org/officeDocument/2006/relationships/slideLayout" Target="../slideLayouts/slideLayout2.xml"/><Relationship Id="rId4" Type="http://schemas.microsoft.com/office/2007/relationships/media" Target="../media/media7.m4a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Abgerundetes Rechteck 36">
            <a:extLst>
              <a:ext uri="{FF2B5EF4-FFF2-40B4-BE49-F238E27FC236}">
                <a16:creationId xmlns:a16="http://schemas.microsoft.com/office/drawing/2014/main" id="{D56C0C5F-8170-FC5C-3AD6-FE6D64040C4C}"/>
              </a:ext>
            </a:extLst>
          </p:cNvPr>
          <p:cNvSpPr>
            <a:spLocks/>
          </p:cNvSpPr>
          <p:nvPr/>
        </p:nvSpPr>
        <p:spPr>
          <a:xfrm rot="5400000">
            <a:off x="4249689" y="1655623"/>
            <a:ext cx="1368000" cy="2785814"/>
          </a:xfrm>
          <a:prstGeom prst="roundRect">
            <a:avLst>
              <a:gd name="adj" fmla="val 4946"/>
            </a:avLst>
          </a:prstGeom>
          <a:solidFill>
            <a:srgbClr val="D8E5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800" dirty="0"/>
          </a:p>
        </p:txBody>
      </p:sp>
      <p:sp>
        <p:nvSpPr>
          <p:cNvPr id="36" name="Abgerundetes Rechteck 35">
            <a:extLst>
              <a:ext uri="{FF2B5EF4-FFF2-40B4-BE49-F238E27FC236}">
                <a16:creationId xmlns:a16="http://schemas.microsoft.com/office/drawing/2014/main" id="{E2EA0EFE-D7E8-9804-C869-F6ADC5D21FCB}"/>
              </a:ext>
            </a:extLst>
          </p:cNvPr>
          <p:cNvSpPr>
            <a:spLocks/>
          </p:cNvSpPr>
          <p:nvPr/>
        </p:nvSpPr>
        <p:spPr>
          <a:xfrm rot="5400000">
            <a:off x="1021809" y="4448269"/>
            <a:ext cx="1368000" cy="2785814"/>
          </a:xfrm>
          <a:prstGeom prst="roundRect">
            <a:avLst>
              <a:gd name="adj" fmla="val 4946"/>
            </a:avLst>
          </a:prstGeom>
          <a:solidFill>
            <a:srgbClr val="D8E5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800" dirty="0"/>
          </a:p>
        </p:txBody>
      </p:sp>
      <p:sp>
        <p:nvSpPr>
          <p:cNvPr id="35" name="Abgerundetes Rechteck 34">
            <a:extLst>
              <a:ext uri="{FF2B5EF4-FFF2-40B4-BE49-F238E27FC236}">
                <a16:creationId xmlns:a16="http://schemas.microsoft.com/office/drawing/2014/main" id="{8DDBE77A-15C3-B898-F538-1025D4081D13}"/>
              </a:ext>
            </a:extLst>
          </p:cNvPr>
          <p:cNvSpPr/>
          <p:nvPr/>
        </p:nvSpPr>
        <p:spPr>
          <a:xfrm rot="5400000">
            <a:off x="1021809" y="1655623"/>
            <a:ext cx="1368000" cy="2785814"/>
          </a:xfrm>
          <a:prstGeom prst="roundRect">
            <a:avLst>
              <a:gd name="adj" fmla="val 4946"/>
            </a:avLst>
          </a:prstGeom>
          <a:solidFill>
            <a:srgbClr val="D8E5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800" dirty="0"/>
          </a:p>
        </p:txBody>
      </p:sp>
      <p:sp>
        <p:nvSpPr>
          <p:cNvPr id="34" name="Abgerundetes Rechteck 33">
            <a:extLst>
              <a:ext uri="{FF2B5EF4-FFF2-40B4-BE49-F238E27FC236}">
                <a16:creationId xmlns:a16="http://schemas.microsoft.com/office/drawing/2014/main" id="{3661CC06-72E9-87E5-ECFC-460E3A78C0FE}"/>
              </a:ext>
            </a:extLst>
          </p:cNvPr>
          <p:cNvSpPr>
            <a:spLocks/>
          </p:cNvSpPr>
          <p:nvPr/>
        </p:nvSpPr>
        <p:spPr>
          <a:xfrm rot="5400000">
            <a:off x="7488455" y="1655623"/>
            <a:ext cx="1368000" cy="2785814"/>
          </a:xfrm>
          <a:prstGeom prst="roundRect">
            <a:avLst>
              <a:gd name="adj" fmla="val 4946"/>
            </a:avLst>
          </a:prstGeom>
          <a:solidFill>
            <a:srgbClr val="D8E5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800" dirty="0"/>
          </a:p>
        </p:txBody>
      </p:sp>
      <p:sp>
        <p:nvSpPr>
          <p:cNvPr id="3" name="Abgerundetes Rechteck 2">
            <a:extLst>
              <a:ext uri="{FF2B5EF4-FFF2-40B4-BE49-F238E27FC236}">
                <a16:creationId xmlns:a16="http://schemas.microsoft.com/office/drawing/2014/main" id="{063470F9-CC98-FBDD-BE0B-A88EEFC9F68E}"/>
              </a:ext>
            </a:extLst>
          </p:cNvPr>
          <p:cNvSpPr/>
          <p:nvPr/>
        </p:nvSpPr>
        <p:spPr>
          <a:xfrm rot="5400000">
            <a:off x="4249689" y="4448269"/>
            <a:ext cx="1368000" cy="2785814"/>
          </a:xfrm>
          <a:prstGeom prst="roundRect">
            <a:avLst>
              <a:gd name="adj" fmla="val 4946"/>
            </a:avLst>
          </a:prstGeom>
          <a:solidFill>
            <a:srgbClr val="D8E5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800" dirty="0"/>
          </a:p>
        </p:txBody>
      </p:sp>
      <p:sp>
        <p:nvSpPr>
          <p:cNvPr id="2" name="Abgerundetes Rechteck 1">
            <a:extLst>
              <a:ext uri="{FF2B5EF4-FFF2-40B4-BE49-F238E27FC236}">
                <a16:creationId xmlns:a16="http://schemas.microsoft.com/office/drawing/2014/main" id="{ECD9D858-270B-678E-6E7F-880C4625E099}"/>
              </a:ext>
            </a:extLst>
          </p:cNvPr>
          <p:cNvSpPr/>
          <p:nvPr/>
        </p:nvSpPr>
        <p:spPr>
          <a:xfrm rot="5400000">
            <a:off x="7477569" y="4490309"/>
            <a:ext cx="1368000" cy="2785814"/>
          </a:xfrm>
          <a:prstGeom prst="roundRect">
            <a:avLst>
              <a:gd name="adj" fmla="val 4946"/>
            </a:avLst>
          </a:prstGeom>
          <a:solidFill>
            <a:srgbClr val="D8E5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800" dirty="0"/>
          </a:p>
        </p:txBody>
      </p:sp>
      <p:sp>
        <p:nvSpPr>
          <p:cNvPr id="9" name="Abgerundetes Rechteck 8">
            <a:extLst>
              <a:ext uri="{FF2B5EF4-FFF2-40B4-BE49-F238E27FC236}">
                <a16:creationId xmlns:a16="http://schemas.microsoft.com/office/drawing/2014/main" id="{18797450-AFEE-9AF2-8C4B-B9F49963E63E}"/>
              </a:ext>
            </a:extLst>
          </p:cNvPr>
          <p:cNvSpPr/>
          <p:nvPr/>
        </p:nvSpPr>
        <p:spPr>
          <a:xfrm>
            <a:off x="666958" y="5645001"/>
            <a:ext cx="1800000" cy="396000"/>
          </a:xfrm>
          <a:prstGeom prst="roundRect">
            <a:avLst/>
          </a:prstGeom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DE" dirty="0">
                <a:latin typeface="Comic Sans MS" panose="030F0902030302020204" pitchFamily="66" charset="0"/>
              </a:rPr>
              <a:t>die Pyramide</a:t>
            </a:r>
          </a:p>
        </p:txBody>
      </p:sp>
      <p:sp>
        <p:nvSpPr>
          <p:cNvPr id="16" name="Abgerundetes Rechteck 15">
            <a:extLst>
              <a:ext uri="{FF2B5EF4-FFF2-40B4-BE49-F238E27FC236}">
                <a16:creationId xmlns:a16="http://schemas.microsoft.com/office/drawing/2014/main" id="{5AD3D061-0E07-01CC-DC49-FE8A27BDB778}"/>
              </a:ext>
            </a:extLst>
          </p:cNvPr>
          <p:cNvSpPr/>
          <p:nvPr/>
        </p:nvSpPr>
        <p:spPr>
          <a:xfrm>
            <a:off x="3924978" y="5645001"/>
            <a:ext cx="1728000" cy="396000"/>
          </a:xfrm>
          <a:prstGeom prst="roundRect">
            <a:avLst/>
          </a:prstGeom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DE" dirty="0">
                <a:latin typeface="Comic Sans MS" panose="030F0902030302020204" pitchFamily="66" charset="0"/>
              </a:rPr>
              <a:t>der Kegel</a:t>
            </a:r>
          </a:p>
        </p:txBody>
      </p:sp>
      <p:sp>
        <p:nvSpPr>
          <p:cNvPr id="26" name="Abgerundetes Rechteck 25">
            <a:extLst>
              <a:ext uri="{FF2B5EF4-FFF2-40B4-BE49-F238E27FC236}">
                <a16:creationId xmlns:a16="http://schemas.microsoft.com/office/drawing/2014/main" id="{CA2D9F81-AC69-43B5-A7F3-3F272EC8531D}"/>
              </a:ext>
            </a:extLst>
          </p:cNvPr>
          <p:cNvSpPr/>
          <p:nvPr/>
        </p:nvSpPr>
        <p:spPr>
          <a:xfrm>
            <a:off x="7155640" y="5645001"/>
            <a:ext cx="1728000" cy="396000"/>
          </a:xfrm>
          <a:prstGeom prst="roundRect">
            <a:avLst/>
          </a:prstGeom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DE" dirty="0">
                <a:latin typeface="Comic Sans MS" panose="030F0902030302020204" pitchFamily="66" charset="0"/>
              </a:rPr>
              <a:t>der Zylinder</a:t>
            </a:r>
          </a:p>
        </p:txBody>
      </p:sp>
      <p:sp>
        <p:nvSpPr>
          <p:cNvPr id="30" name="Abgerundetes Rechteck 29">
            <a:extLst>
              <a:ext uri="{FF2B5EF4-FFF2-40B4-BE49-F238E27FC236}">
                <a16:creationId xmlns:a16="http://schemas.microsoft.com/office/drawing/2014/main" id="{A20AC536-641C-C5F6-E249-D18B88D3572D}"/>
              </a:ext>
            </a:extLst>
          </p:cNvPr>
          <p:cNvSpPr/>
          <p:nvPr/>
        </p:nvSpPr>
        <p:spPr>
          <a:xfrm>
            <a:off x="666958" y="2853076"/>
            <a:ext cx="1728000" cy="396000"/>
          </a:xfrm>
          <a:prstGeom prst="roundRect">
            <a:avLst/>
          </a:prstGeom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DE" dirty="0">
                <a:latin typeface="Comic Sans MS" panose="030F0902030302020204" pitchFamily="66" charset="0"/>
              </a:rPr>
              <a:t>der Würfel</a:t>
            </a:r>
          </a:p>
        </p:txBody>
      </p:sp>
      <p:sp>
        <p:nvSpPr>
          <p:cNvPr id="43" name="Abgerundetes Rechteck 42">
            <a:extLst>
              <a:ext uri="{FF2B5EF4-FFF2-40B4-BE49-F238E27FC236}">
                <a16:creationId xmlns:a16="http://schemas.microsoft.com/office/drawing/2014/main" id="{C7FF306C-5648-3281-B360-5DE275C7272C}"/>
              </a:ext>
            </a:extLst>
          </p:cNvPr>
          <p:cNvSpPr/>
          <p:nvPr/>
        </p:nvSpPr>
        <p:spPr>
          <a:xfrm>
            <a:off x="3890223" y="2853076"/>
            <a:ext cx="1728000" cy="396000"/>
          </a:xfrm>
          <a:prstGeom prst="roundRect">
            <a:avLst/>
          </a:prstGeom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DE" dirty="0">
                <a:latin typeface="Comic Sans MS" panose="030F0902030302020204" pitchFamily="66" charset="0"/>
              </a:rPr>
              <a:t>der Quader</a:t>
            </a:r>
          </a:p>
        </p:txBody>
      </p:sp>
      <p:sp>
        <p:nvSpPr>
          <p:cNvPr id="65" name="Abgerundetes Rechteck 64">
            <a:extLst>
              <a:ext uri="{FF2B5EF4-FFF2-40B4-BE49-F238E27FC236}">
                <a16:creationId xmlns:a16="http://schemas.microsoft.com/office/drawing/2014/main" id="{F77334F1-B449-27EE-EC06-C6D59B6E86E0}"/>
              </a:ext>
            </a:extLst>
          </p:cNvPr>
          <p:cNvSpPr/>
          <p:nvPr/>
        </p:nvSpPr>
        <p:spPr>
          <a:xfrm>
            <a:off x="7136826" y="2853076"/>
            <a:ext cx="1728000" cy="396000"/>
          </a:xfrm>
          <a:prstGeom prst="roundRect">
            <a:avLst/>
          </a:prstGeom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DE" dirty="0">
                <a:latin typeface="Comic Sans MS" panose="030F0902030302020204" pitchFamily="66" charset="0"/>
              </a:rPr>
              <a:t>die Kugel</a:t>
            </a:r>
          </a:p>
        </p:txBody>
      </p:sp>
      <p:pic>
        <p:nvPicPr>
          <p:cNvPr id="79" name="Aufgezeichneter Sound">
            <a:hlinkClick r:id="" action="ppaction://media"/>
            <a:extLst>
              <a:ext uri="{FF2B5EF4-FFF2-40B4-BE49-F238E27FC236}">
                <a16:creationId xmlns:a16="http://schemas.microsoft.com/office/drawing/2014/main" id="{75C47C04-909A-1D2D-F79E-8C7605DCE6F7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6"/>
          <a:stretch>
            <a:fillRect/>
          </a:stretch>
        </p:blipFill>
        <p:spPr>
          <a:xfrm>
            <a:off x="2514602" y="2891474"/>
            <a:ext cx="360000" cy="360000"/>
          </a:xfrm>
          <a:prstGeom prst="rect">
            <a:avLst/>
          </a:prstGeom>
        </p:spPr>
      </p:pic>
      <p:pic>
        <p:nvPicPr>
          <p:cNvPr id="81" name="Aufgezeichneter Sound">
            <a:hlinkClick r:id="" action="ppaction://media"/>
            <a:extLst>
              <a:ext uri="{FF2B5EF4-FFF2-40B4-BE49-F238E27FC236}">
                <a16:creationId xmlns:a16="http://schemas.microsoft.com/office/drawing/2014/main" id="{2D16BE50-04F6-BCDB-C3BD-A6CF1CD7C408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6"/>
          <a:stretch>
            <a:fillRect/>
          </a:stretch>
        </p:blipFill>
        <p:spPr>
          <a:xfrm>
            <a:off x="5737867" y="2885178"/>
            <a:ext cx="360000" cy="360000"/>
          </a:xfrm>
          <a:prstGeom prst="rect">
            <a:avLst/>
          </a:prstGeom>
        </p:spPr>
      </p:pic>
      <p:pic>
        <p:nvPicPr>
          <p:cNvPr id="83" name="Aufgezeichneter Sound">
            <a:hlinkClick r:id="" action="ppaction://media"/>
            <a:extLst>
              <a:ext uri="{FF2B5EF4-FFF2-40B4-BE49-F238E27FC236}">
                <a16:creationId xmlns:a16="http://schemas.microsoft.com/office/drawing/2014/main" id="{A3365249-F98F-99B4-E59F-029FD49BAB0F}"/>
              </a:ext>
            </a:extLst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6"/>
          <a:stretch>
            <a:fillRect/>
          </a:stretch>
        </p:blipFill>
        <p:spPr>
          <a:xfrm>
            <a:off x="8984470" y="2903028"/>
            <a:ext cx="360000" cy="360000"/>
          </a:xfrm>
          <a:prstGeom prst="rect">
            <a:avLst/>
          </a:prstGeom>
        </p:spPr>
      </p:pic>
      <p:pic>
        <p:nvPicPr>
          <p:cNvPr id="87" name="Aufgezeichneter Sound">
            <a:hlinkClick r:id="" action="ppaction://media"/>
            <a:extLst>
              <a:ext uri="{FF2B5EF4-FFF2-40B4-BE49-F238E27FC236}">
                <a16:creationId xmlns:a16="http://schemas.microsoft.com/office/drawing/2014/main" id="{F705541B-9B6D-DA37-A532-247BB1D676B3}"/>
              </a:ext>
            </a:extLst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6"/>
          <a:stretch>
            <a:fillRect/>
          </a:stretch>
        </p:blipFill>
        <p:spPr>
          <a:xfrm>
            <a:off x="2574958" y="5670535"/>
            <a:ext cx="360000" cy="360000"/>
          </a:xfrm>
          <a:prstGeom prst="rect">
            <a:avLst/>
          </a:prstGeom>
        </p:spPr>
      </p:pic>
      <p:pic>
        <p:nvPicPr>
          <p:cNvPr id="89" name="Aufgezeichneter Sound">
            <a:hlinkClick r:id="" action="ppaction://media"/>
            <a:extLst>
              <a:ext uri="{FF2B5EF4-FFF2-40B4-BE49-F238E27FC236}">
                <a16:creationId xmlns:a16="http://schemas.microsoft.com/office/drawing/2014/main" id="{D3D9509D-5EB7-B509-A140-126A685A2B44}"/>
              </a:ext>
            </a:extLst>
          </p:cNvPr>
          <p:cNvPicPr>
            <a:picLocks noChangeAspect="1"/>
          </p:cNvPicPr>
          <p:nvPr>
            <a:audioFile r:link="rId10"/>
            <p:extLst>
              <p:ext uri="{DAA4B4D4-6D71-4841-9C94-3DE7FCFB9230}">
                <p14:media xmlns:p14="http://schemas.microsoft.com/office/powerpoint/2010/main" r:embed="rId9"/>
              </p:ext>
            </p:extLst>
          </p:nvPr>
        </p:nvPicPr>
        <p:blipFill>
          <a:blip r:embed="rId16"/>
          <a:stretch>
            <a:fillRect/>
          </a:stretch>
        </p:blipFill>
        <p:spPr>
          <a:xfrm>
            <a:off x="5764709" y="5670535"/>
            <a:ext cx="360000" cy="360000"/>
          </a:xfrm>
          <a:prstGeom prst="rect">
            <a:avLst/>
          </a:prstGeom>
        </p:spPr>
      </p:pic>
      <p:pic>
        <p:nvPicPr>
          <p:cNvPr id="91" name="Aufgezeichneter Sound">
            <a:hlinkClick r:id="" action="ppaction://media"/>
            <a:extLst>
              <a:ext uri="{FF2B5EF4-FFF2-40B4-BE49-F238E27FC236}">
                <a16:creationId xmlns:a16="http://schemas.microsoft.com/office/drawing/2014/main" id="{C1F7A91C-D6F5-FB89-BD84-CB975F559F6F}"/>
              </a:ext>
            </a:extLst>
          </p:cNvPr>
          <p:cNvPicPr>
            <a:picLocks noChangeAspect="1"/>
          </p:cNvPicPr>
          <p:nvPr>
            <a:audioFile r:link="rId12"/>
            <p:extLst>
              <p:ext uri="{DAA4B4D4-6D71-4841-9C94-3DE7FCFB9230}">
                <p14:media xmlns:p14="http://schemas.microsoft.com/office/powerpoint/2010/main" r:embed="rId11"/>
              </p:ext>
            </p:extLst>
          </p:nvPr>
        </p:nvPicPr>
        <p:blipFill>
          <a:blip r:embed="rId16"/>
          <a:stretch>
            <a:fillRect/>
          </a:stretch>
        </p:blipFill>
        <p:spPr>
          <a:xfrm>
            <a:off x="9003284" y="5670535"/>
            <a:ext cx="360000" cy="360000"/>
          </a:xfrm>
          <a:prstGeom prst="rect">
            <a:avLst/>
          </a:prstGeom>
        </p:spPr>
      </p:pic>
      <p:pic>
        <p:nvPicPr>
          <p:cNvPr id="7" name="Grafik 6">
            <a:extLst>
              <a:ext uri="{FF2B5EF4-FFF2-40B4-BE49-F238E27FC236}">
                <a16:creationId xmlns:a16="http://schemas.microsoft.com/office/drawing/2014/main" id="{9BA8B8ED-5D51-BDBB-0AC5-F03DBC0EFE9A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1133159" y="919706"/>
            <a:ext cx="1411961" cy="1411961"/>
          </a:xfrm>
          <a:prstGeom prst="rect">
            <a:avLst/>
          </a:prstGeom>
        </p:spPr>
      </p:pic>
      <p:pic>
        <p:nvPicPr>
          <p:cNvPr id="11" name="Grafik 10">
            <a:extLst>
              <a:ext uri="{FF2B5EF4-FFF2-40B4-BE49-F238E27FC236}">
                <a16:creationId xmlns:a16="http://schemas.microsoft.com/office/drawing/2014/main" id="{7017E903-6DC1-5415-F015-BCB4157AE865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4155609" y="869574"/>
            <a:ext cx="1601596" cy="1545385"/>
          </a:xfrm>
          <a:prstGeom prst="rect">
            <a:avLst/>
          </a:prstGeom>
        </p:spPr>
      </p:pic>
      <p:pic>
        <p:nvPicPr>
          <p:cNvPr id="13" name="Grafik 12">
            <a:extLst>
              <a:ext uri="{FF2B5EF4-FFF2-40B4-BE49-F238E27FC236}">
                <a16:creationId xmlns:a16="http://schemas.microsoft.com/office/drawing/2014/main" id="{E7177E47-C992-BD52-C56F-10A95A1D86D6}"/>
              </a:ext>
            </a:extLst>
          </p:cNvPr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7439760" y="974456"/>
            <a:ext cx="1462502" cy="1462502"/>
          </a:xfrm>
          <a:prstGeom prst="rect">
            <a:avLst/>
          </a:prstGeom>
        </p:spPr>
      </p:pic>
      <p:pic>
        <p:nvPicPr>
          <p:cNvPr id="20" name="Grafik 19">
            <a:extLst>
              <a:ext uri="{FF2B5EF4-FFF2-40B4-BE49-F238E27FC236}">
                <a16:creationId xmlns:a16="http://schemas.microsoft.com/office/drawing/2014/main" id="{747C0802-B0A7-D2E5-04D6-5BE2C94AF53F}"/>
              </a:ext>
            </a:extLst>
          </p:cNvPr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936457" y="3718254"/>
            <a:ext cx="1485810" cy="1485810"/>
          </a:xfrm>
          <a:prstGeom prst="rect">
            <a:avLst/>
          </a:prstGeom>
        </p:spPr>
      </p:pic>
      <p:pic>
        <p:nvPicPr>
          <p:cNvPr id="22" name="Grafik 21">
            <a:extLst>
              <a:ext uri="{FF2B5EF4-FFF2-40B4-BE49-F238E27FC236}">
                <a16:creationId xmlns:a16="http://schemas.microsoft.com/office/drawing/2014/main" id="{E0C8316D-DD84-E3DF-F842-9D8796870FB8}"/>
              </a:ext>
            </a:extLst>
          </p:cNvPr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4250182" y="3765984"/>
            <a:ext cx="1485811" cy="1485811"/>
          </a:xfrm>
          <a:prstGeom prst="rect">
            <a:avLst/>
          </a:prstGeom>
        </p:spPr>
      </p:pic>
      <p:sp>
        <p:nvSpPr>
          <p:cNvPr id="4" name="Textfeld 3">
            <a:extLst>
              <a:ext uri="{FF2B5EF4-FFF2-40B4-BE49-F238E27FC236}">
                <a16:creationId xmlns:a16="http://schemas.microsoft.com/office/drawing/2014/main" id="{89D57A12-537B-1A81-B26A-37F460B6FFF1}"/>
              </a:ext>
            </a:extLst>
          </p:cNvPr>
          <p:cNvSpPr txBox="1"/>
          <p:nvPr/>
        </p:nvSpPr>
        <p:spPr>
          <a:xfrm>
            <a:off x="140773" y="178577"/>
            <a:ext cx="17259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dirty="0">
                <a:latin typeface="Comic Sans MS" panose="030F0902030302020204" pitchFamily="66" charset="0"/>
              </a:rPr>
              <a:t>Körper</a:t>
            </a:r>
            <a:r>
              <a:rPr lang="de-DE" sz="1801" dirty="0">
                <a:latin typeface="Comic Sans MS" panose="030F0902030302020204" pitchFamily="66" charset="0"/>
              </a:rPr>
              <a:t> </a:t>
            </a:r>
          </a:p>
        </p:txBody>
      </p:sp>
      <p:pic>
        <p:nvPicPr>
          <p:cNvPr id="12" name="Aufgezeichneter Sound">
            <a:hlinkClick r:id="" action="ppaction://media"/>
            <a:extLst>
              <a:ext uri="{FF2B5EF4-FFF2-40B4-BE49-F238E27FC236}">
                <a16:creationId xmlns:a16="http://schemas.microsoft.com/office/drawing/2014/main" id="{A6F6C3A8-1E08-183F-A8B2-953BBA16D0FA}"/>
              </a:ext>
            </a:extLst>
          </p:cNvPr>
          <p:cNvPicPr>
            <a:picLocks noChangeAspect="1"/>
          </p:cNvPicPr>
          <p:nvPr>
            <a:audioFile r:link="rId13"/>
            <p:extLst>
              <p:ext uri="{DAA4B4D4-6D71-4841-9C94-3DE7FCFB9230}">
                <p14:media xmlns:p14="http://schemas.microsoft.com/office/powerpoint/2010/main" r:embed="rId14">
                  <p14:trim st="297"/>
                </p14:media>
              </p:ext>
            </p:extLst>
          </p:nvPr>
        </p:nvPicPr>
        <p:blipFill>
          <a:blip r:embed="rId16"/>
          <a:stretch>
            <a:fillRect/>
          </a:stretch>
        </p:blipFill>
        <p:spPr>
          <a:xfrm>
            <a:off x="1291965" y="249381"/>
            <a:ext cx="354550" cy="354550"/>
          </a:xfrm>
          <a:prstGeom prst="rect">
            <a:avLst/>
          </a:prstGeom>
        </p:spPr>
      </p:pic>
      <p:pic>
        <p:nvPicPr>
          <p:cNvPr id="5" name="Grafik 4">
            <a:extLst>
              <a:ext uri="{FF2B5EF4-FFF2-40B4-BE49-F238E27FC236}">
                <a16:creationId xmlns:a16="http://schemas.microsoft.com/office/drawing/2014/main" id="{AE2C2092-DF84-CD88-491F-7FBE501DB46F}"/>
              </a:ext>
            </a:extLst>
          </p:cNvPr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7268529" y="3797214"/>
            <a:ext cx="1485811" cy="14858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5967969"/>
      </p:ext>
    </p:extLst>
  </p:cSld>
  <p:clrMapOvr>
    <a:masterClrMapping/>
  </p:clrMapOvr>
  <p:timing>
    <p:tnLst>
      <p:par>
        <p:cTn id="1" dur="indefinite" restart="never" nodeType="tmRoot">
          <p:childTnLst>
            <p:audio>
              <p:cMediaNode vol="80000">
                <p:cTn id="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9"/>
                </p:tgtEl>
              </p:cMediaNode>
            </p:audio>
            <p:audio>
              <p:cMediaNode vol="80000">
                <p:cTn id="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1"/>
                </p:tgtEl>
              </p:cMediaNode>
            </p:audio>
            <p:audio>
              <p:cMediaNode vol="80000">
                <p:cTn id="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3"/>
                </p:tgtEl>
              </p:cMediaNode>
            </p:audio>
            <p:audio>
              <p:cMediaNode vol="80000">
                <p:cTn id="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7"/>
                </p:tgtEl>
              </p:cMediaNode>
            </p:audio>
            <p:audio>
              <p:cMediaNode vol="80000">
                <p:cTn id="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9"/>
                </p:tgtEl>
              </p:cMediaNode>
            </p:audio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1"/>
                </p:tgtEl>
              </p:cMediaNode>
            </p:audio>
            <p:audio>
              <p:cMediaNode vol="80000">
                <p:cTn id="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>
            <a:extLst>
              <a:ext uri="{FF2B5EF4-FFF2-40B4-BE49-F238E27FC236}">
                <a16:creationId xmlns:a16="http://schemas.microsoft.com/office/drawing/2014/main" id="{B31D2228-B220-D7DC-BB9C-9F9DF1ADF99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46146" y="1100874"/>
            <a:ext cx="3671251" cy="4656251"/>
          </a:xfrm>
          <a:prstGeom prst="rect">
            <a:avLst/>
          </a:prstGeom>
        </p:spPr>
      </p:pic>
      <p:sp>
        <p:nvSpPr>
          <p:cNvPr id="4" name="Parallelogramm 3">
            <a:extLst>
              <a:ext uri="{FF2B5EF4-FFF2-40B4-BE49-F238E27FC236}">
                <a16:creationId xmlns:a16="http://schemas.microsoft.com/office/drawing/2014/main" id="{36A621D5-46AB-07A3-8404-3CB8E39D8803}"/>
              </a:ext>
            </a:extLst>
          </p:cNvPr>
          <p:cNvSpPr/>
          <p:nvPr/>
        </p:nvSpPr>
        <p:spPr>
          <a:xfrm rot="10344401">
            <a:off x="1455097" y="2774311"/>
            <a:ext cx="1988340" cy="2303872"/>
          </a:xfrm>
          <a:prstGeom prst="parallelogram">
            <a:avLst>
              <a:gd name="adj" fmla="val 15657"/>
            </a:avLst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" name="Abgerundetes Rechteck 2">
            <a:extLst>
              <a:ext uri="{FF2B5EF4-FFF2-40B4-BE49-F238E27FC236}">
                <a16:creationId xmlns:a16="http://schemas.microsoft.com/office/drawing/2014/main" id="{22CEA2D5-08CC-DBFE-14DD-0D68DBD5A218}"/>
              </a:ext>
            </a:extLst>
          </p:cNvPr>
          <p:cNvSpPr/>
          <p:nvPr/>
        </p:nvSpPr>
        <p:spPr>
          <a:xfrm>
            <a:off x="4147930" y="2230722"/>
            <a:ext cx="5184000" cy="3348000"/>
          </a:xfrm>
          <a:prstGeom prst="roundRect">
            <a:avLst>
              <a:gd name="adj" fmla="val 4577"/>
            </a:avLst>
          </a:prstGeom>
          <a:solidFill>
            <a:srgbClr val="D8E5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8000" dirty="0"/>
          </a:p>
        </p:txBody>
      </p:sp>
      <p:sp>
        <p:nvSpPr>
          <p:cNvPr id="103" name="Textfeld 102">
            <a:extLst>
              <a:ext uri="{FF2B5EF4-FFF2-40B4-BE49-F238E27FC236}">
                <a16:creationId xmlns:a16="http://schemas.microsoft.com/office/drawing/2014/main" id="{B3EFE7BA-095E-1528-F747-42390A8B2565}"/>
              </a:ext>
            </a:extLst>
          </p:cNvPr>
          <p:cNvSpPr txBox="1"/>
          <p:nvPr/>
        </p:nvSpPr>
        <p:spPr>
          <a:xfrm>
            <a:off x="4493634" y="3350494"/>
            <a:ext cx="4176000" cy="91940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4800" dirty="0">
                <a:latin typeface="Comic Sans MS" panose="030F0902030302020204" pitchFamily="66" charset="0"/>
              </a:rPr>
              <a:t>Die</a:t>
            </a:r>
            <a:r>
              <a:rPr lang="de-DE" sz="4800" dirty="0">
                <a:solidFill>
                  <a:srgbClr val="317A85"/>
                </a:solidFill>
                <a:latin typeface="Comic Sans MS" panose="030F0902030302020204" pitchFamily="66" charset="0"/>
              </a:rPr>
              <a:t> </a:t>
            </a:r>
            <a:r>
              <a:rPr lang="de-DE" sz="4800" dirty="0">
                <a:solidFill>
                  <a:srgbClr val="FFC000"/>
                </a:solidFill>
                <a:latin typeface="Comic Sans MS" panose="030F0902030302020204" pitchFamily="66" charset="0"/>
              </a:rPr>
              <a:t>Fläche</a:t>
            </a:r>
          </a:p>
        </p:txBody>
      </p:sp>
      <p:pic>
        <p:nvPicPr>
          <p:cNvPr id="10" name="Aufgezeichneter Sound">
            <a:hlinkClick r:id="" action="ppaction://media"/>
            <a:extLst>
              <a:ext uri="{FF2B5EF4-FFF2-40B4-BE49-F238E27FC236}">
                <a16:creationId xmlns:a16="http://schemas.microsoft.com/office/drawing/2014/main" id="{DCBC9259-545E-E1E5-7528-B17D94002F66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8800167" y="3630198"/>
            <a:ext cx="360000" cy="360000"/>
          </a:xfrm>
          <a:prstGeom prst="rect">
            <a:avLst/>
          </a:prstGeom>
        </p:spPr>
      </p:pic>
      <p:cxnSp>
        <p:nvCxnSpPr>
          <p:cNvPr id="7" name="Gerade Verbindung mit Pfeil 6">
            <a:extLst>
              <a:ext uri="{FF2B5EF4-FFF2-40B4-BE49-F238E27FC236}">
                <a16:creationId xmlns:a16="http://schemas.microsoft.com/office/drawing/2014/main" id="{2F9D7B9E-E490-D397-4FCB-6879083B58AD}"/>
              </a:ext>
            </a:extLst>
          </p:cNvPr>
          <p:cNvCxnSpPr>
            <a:cxnSpLocks/>
          </p:cNvCxnSpPr>
          <p:nvPr/>
        </p:nvCxnSpPr>
        <p:spPr>
          <a:xfrm flipH="1">
            <a:off x="2622345" y="3810198"/>
            <a:ext cx="1610988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feld 4">
            <a:extLst>
              <a:ext uri="{FF2B5EF4-FFF2-40B4-BE49-F238E27FC236}">
                <a16:creationId xmlns:a16="http://schemas.microsoft.com/office/drawing/2014/main" id="{32AA3467-D9E3-69C9-04AD-5625D7E101B4}"/>
              </a:ext>
            </a:extLst>
          </p:cNvPr>
          <p:cNvSpPr txBox="1"/>
          <p:nvPr/>
        </p:nvSpPr>
        <p:spPr>
          <a:xfrm>
            <a:off x="140773" y="178577"/>
            <a:ext cx="17259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dirty="0">
                <a:latin typeface="Comic Sans MS" panose="030F0902030302020204" pitchFamily="66" charset="0"/>
              </a:rPr>
              <a:t>Körper</a:t>
            </a:r>
            <a:r>
              <a:rPr lang="de-DE" sz="1801" dirty="0">
                <a:latin typeface="Comic Sans MS" panose="030F0902030302020204" pitchFamily="66" charset="0"/>
              </a:rPr>
              <a:t> </a:t>
            </a:r>
          </a:p>
        </p:txBody>
      </p:sp>
      <p:pic>
        <p:nvPicPr>
          <p:cNvPr id="8" name="Aufgezeichneter Sound">
            <a:hlinkClick r:id="" action="ppaction://media"/>
            <a:extLst>
              <a:ext uri="{FF2B5EF4-FFF2-40B4-BE49-F238E27FC236}">
                <a16:creationId xmlns:a16="http://schemas.microsoft.com/office/drawing/2014/main" id="{BF7D94B3-B2F6-BA42-59BC-E960B7495BCC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4">
                  <p14:trim st="297"/>
                </p14:media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291965" y="249381"/>
            <a:ext cx="354550" cy="354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3635834"/>
      </p:ext>
    </p:extLst>
  </p:cSld>
  <p:clrMapOvr>
    <a:masterClrMapping/>
  </p:clrMapOvr>
  <p:timing>
    <p:tnLst>
      <p:par>
        <p:cTn id="1" dur="indefinite" restart="never" nodeType="tmRoot">
          <p:childTnLst>
            <p:audio>
              <p:cMediaNode vol="80000">
                <p:cTn id="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  <p:audio>
              <p:cMediaNode vol="80000">
                <p:cTn id="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>
            <a:extLst>
              <a:ext uri="{FF2B5EF4-FFF2-40B4-BE49-F238E27FC236}">
                <a16:creationId xmlns:a16="http://schemas.microsoft.com/office/drawing/2014/main" id="{C3CA4012-C0CE-AB44-A996-C9BE18FBAAE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7416" y="1969361"/>
            <a:ext cx="3870721" cy="3870721"/>
          </a:xfrm>
          <a:prstGeom prst="rect">
            <a:avLst/>
          </a:prstGeom>
        </p:spPr>
      </p:pic>
      <p:sp>
        <p:nvSpPr>
          <p:cNvPr id="5" name="Abgerundetes Rechteck 4">
            <a:extLst>
              <a:ext uri="{FF2B5EF4-FFF2-40B4-BE49-F238E27FC236}">
                <a16:creationId xmlns:a16="http://schemas.microsoft.com/office/drawing/2014/main" id="{729895E7-3669-7717-0D15-0FE0D35B8919}"/>
              </a:ext>
            </a:extLst>
          </p:cNvPr>
          <p:cNvSpPr/>
          <p:nvPr/>
        </p:nvSpPr>
        <p:spPr>
          <a:xfrm>
            <a:off x="4147930" y="2230722"/>
            <a:ext cx="5184000" cy="3348000"/>
          </a:xfrm>
          <a:prstGeom prst="roundRect">
            <a:avLst>
              <a:gd name="adj" fmla="val 4577"/>
            </a:avLst>
          </a:prstGeom>
          <a:solidFill>
            <a:srgbClr val="D8E5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8000" b="1" dirty="0"/>
          </a:p>
        </p:txBody>
      </p:sp>
      <p:sp>
        <p:nvSpPr>
          <p:cNvPr id="99" name="Textfeld 98">
            <a:extLst>
              <a:ext uri="{FF2B5EF4-FFF2-40B4-BE49-F238E27FC236}">
                <a16:creationId xmlns:a16="http://schemas.microsoft.com/office/drawing/2014/main" id="{41A8F428-E13F-A804-66DE-A0E9F8356812}"/>
              </a:ext>
            </a:extLst>
          </p:cNvPr>
          <p:cNvSpPr txBox="1"/>
          <p:nvPr/>
        </p:nvSpPr>
        <p:spPr>
          <a:xfrm>
            <a:off x="4539882" y="3429000"/>
            <a:ext cx="4176000" cy="91940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4800" dirty="0">
                <a:latin typeface="Comic Sans MS" panose="030F0902030302020204" pitchFamily="66" charset="0"/>
              </a:rPr>
              <a:t>die </a:t>
            </a:r>
            <a:r>
              <a:rPr lang="de-DE" sz="4800" dirty="0">
                <a:solidFill>
                  <a:srgbClr val="ED9107"/>
                </a:solidFill>
                <a:latin typeface="Comic Sans MS" panose="030F0902030302020204" pitchFamily="66" charset="0"/>
              </a:rPr>
              <a:t>Kante</a:t>
            </a:r>
          </a:p>
        </p:txBody>
      </p:sp>
      <p:pic>
        <p:nvPicPr>
          <p:cNvPr id="15" name="Aufgezeichneter Sound">
            <a:hlinkClick r:id="" action="ppaction://media"/>
            <a:extLst>
              <a:ext uri="{FF2B5EF4-FFF2-40B4-BE49-F238E27FC236}">
                <a16:creationId xmlns:a16="http://schemas.microsoft.com/office/drawing/2014/main" id="{F8F4A9CF-F9AA-3E68-9F76-D7C910616589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8806129" y="3682542"/>
            <a:ext cx="360000" cy="360000"/>
          </a:xfrm>
          <a:prstGeom prst="rect">
            <a:avLst/>
          </a:prstGeom>
        </p:spPr>
      </p:pic>
      <p:cxnSp>
        <p:nvCxnSpPr>
          <p:cNvPr id="11" name="Gerade Verbindung mit Pfeil 10">
            <a:extLst>
              <a:ext uri="{FF2B5EF4-FFF2-40B4-BE49-F238E27FC236}">
                <a16:creationId xmlns:a16="http://schemas.microsoft.com/office/drawing/2014/main" id="{A97C1761-AA8B-7D17-5304-181E0C8166D6}"/>
              </a:ext>
            </a:extLst>
          </p:cNvPr>
          <p:cNvCxnSpPr>
            <a:cxnSpLocks/>
          </p:cNvCxnSpPr>
          <p:nvPr/>
        </p:nvCxnSpPr>
        <p:spPr>
          <a:xfrm flipH="1" flipV="1">
            <a:off x="3397956" y="3510844"/>
            <a:ext cx="982133" cy="393877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feld 1">
            <a:extLst>
              <a:ext uri="{FF2B5EF4-FFF2-40B4-BE49-F238E27FC236}">
                <a16:creationId xmlns:a16="http://schemas.microsoft.com/office/drawing/2014/main" id="{7CE6C19E-A02B-C41D-CC35-BD5A6F1C56D7}"/>
              </a:ext>
            </a:extLst>
          </p:cNvPr>
          <p:cNvSpPr txBox="1"/>
          <p:nvPr/>
        </p:nvSpPr>
        <p:spPr>
          <a:xfrm>
            <a:off x="140773" y="178577"/>
            <a:ext cx="17259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dirty="0">
                <a:latin typeface="Comic Sans MS" panose="030F0902030302020204" pitchFamily="66" charset="0"/>
              </a:rPr>
              <a:t>Körper</a:t>
            </a:r>
            <a:r>
              <a:rPr lang="de-DE" sz="1801" dirty="0">
                <a:latin typeface="Comic Sans MS" panose="030F0902030302020204" pitchFamily="66" charset="0"/>
              </a:rPr>
              <a:t> </a:t>
            </a:r>
          </a:p>
        </p:txBody>
      </p:sp>
      <p:pic>
        <p:nvPicPr>
          <p:cNvPr id="6" name="Aufgezeichneter Sound">
            <a:hlinkClick r:id="" action="ppaction://media"/>
            <a:extLst>
              <a:ext uri="{FF2B5EF4-FFF2-40B4-BE49-F238E27FC236}">
                <a16:creationId xmlns:a16="http://schemas.microsoft.com/office/drawing/2014/main" id="{87C75DDB-3128-C97C-61F8-30ED2927993A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4">
                  <p14:trim st="297"/>
                </p14:media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1291965" y="249381"/>
            <a:ext cx="354550" cy="354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2439685"/>
      </p:ext>
    </p:extLst>
  </p:cSld>
  <p:clrMapOvr>
    <a:masterClrMapping/>
  </p:clrMapOvr>
  <p:timing>
    <p:tnLst>
      <p:par>
        <p:cTn id="1" dur="indefinite" restart="never" nodeType="tmRoot">
          <p:childTnLst>
            <p:audio>
              <p:cMediaNode vol="80000">
                <p:cTn id="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audio>
            <p:audio>
              <p:cMediaNode vol="80000">
                <p:cTn id="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" name="Grafik 46">
            <a:extLst>
              <a:ext uri="{FF2B5EF4-FFF2-40B4-BE49-F238E27FC236}">
                <a16:creationId xmlns:a16="http://schemas.microsoft.com/office/drawing/2014/main" id="{3951A7EB-B011-EF17-E858-2F941DEAD76A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715087" y="704803"/>
            <a:ext cx="2494796" cy="3164152"/>
          </a:xfrm>
          <a:prstGeom prst="rect">
            <a:avLst/>
          </a:prstGeom>
        </p:spPr>
      </p:pic>
      <p:pic>
        <p:nvPicPr>
          <p:cNvPr id="39" name="Grafik 38">
            <a:extLst>
              <a:ext uri="{FF2B5EF4-FFF2-40B4-BE49-F238E27FC236}">
                <a16:creationId xmlns:a16="http://schemas.microsoft.com/office/drawing/2014/main" id="{3C2124F3-FB06-FBB4-EEB2-038203838D31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715305" y="982031"/>
            <a:ext cx="2841794" cy="2841794"/>
          </a:xfrm>
          <a:prstGeom prst="rect">
            <a:avLst/>
          </a:prstGeom>
        </p:spPr>
      </p:pic>
      <p:pic>
        <p:nvPicPr>
          <p:cNvPr id="33" name="Grafik 32">
            <a:extLst>
              <a:ext uri="{FF2B5EF4-FFF2-40B4-BE49-F238E27FC236}">
                <a16:creationId xmlns:a16="http://schemas.microsoft.com/office/drawing/2014/main" id="{97B1C74D-1A56-207D-B968-B6F9F5FFE81B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564505" y="1198964"/>
            <a:ext cx="2494796" cy="2494796"/>
          </a:xfrm>
          <a:prstGeom prst="rect">
            <a:avLst/>
          </a:prstGeom>
        </p:spPr>
      </p:pic>
      <p:sp>
        <p:nvSpPr>
          <p:cNvPr id="5" name="Abgerundetes Rechteck 4">
            <a:extLst>
              <a:ext uri="{FF2B5EF4-FFF2-40B4-BE49-F238E27FC236}">
                <a16:creationId xmlns:a16="http://schemas.microsoft.com/office/drawing/2014/main" id="{E42FFED7-229C-62A5-7B9D-B74210C78065}"/>
              </a:ext>
            </a:extLst>
          </p:cNvPr>
          <p:cNvSpPr/>
          <p:nvPr/>
        </p:nvSpPr>
        <p:spPr>
          <a:xfrm rot="5400000">
            <a:off x="3783892" y="3597685"/>
            <a:ext cx="2336591" cy="2695220"/>
          </a:xfrm>
          <a:prstGeom prst="roundRect">
            <a:avLst>
              <a:gd name="adj" fmla="val 4946"/>
            </a:avLst>
          </a:prstGeom>
          <a:solidFill>
            <a:srgbClr val="D8E5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800" dirty="0"/>
          </a:p>
        </p:txBody>
      </p:sp>
      <p:sp>
        <p:nvSpPr>
          <p:cNvPr id="41" name="Abgerundetes Rechteck 40">
            <a:extLst>
              <a:ext uri="{FF2B5EF4-FFF2-40B4-BE49-F238E27FC236}">
                <a16:creationId xmlns:a16="http://schemas.microsoft.com/office/drawing/2014/main" id="{A4CE1E59-855B-9637-A69E-926F8126CD11}"/>
              </a:ext>
            </a:extLst>
          </p:cNvPr>
          <p:cNvSpPr/>
          <p:nvPr/>
        </p:nvSpPr>
        <p:spPr>
          <a:xfrm rot="5400000">
            <a:off x="543395" y="3607104"/>
            <a:ext cx="2336591" cy="2695221"/>
          </a:xfrm>
          <a:prstGeom prst="roundRect">
            <a:avLst>
              <a:gd name="adj" fmla="val 4946"/>
            </a:avLst>
          </a:prstGeom>
          <a:solidFill>
            <a:srgbClr val="D8E5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800" dirty="0"/>
          </a:p>
        </p:txBody>
      </p:sp>
      <p:sp>
        <p:nvSpPr>
          <p:cNvPr id="119" name="Textfeld 118">
            <a:extLst>
              <a:ext uri="{FF2B5EF4-FFF2-40B4-BE49-F238E27FC236}">
                <a16:creationId xmlns:a16="http://schemas.microsoft.com/office/drawing/2014/main" id="{C71FCD9F-146F-E731-4EC3-5EE3E4AA5206}"/>
              </a:ext>
            </a:extLst>
          </p:cNvPr>
          <p:cNvSpPr txBox="1"/>
          <p:nvPr/>
        </p:nvSpPr>
        <p:spPr>
          <a:xfrm>
            <a:off x="581242" y="4685824"/>
            <a:ext cx="1833366" cy="578882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2800" dirty="0">
                <a:latin typeface="Comic Sans MS" panose="030F0902030302020204" pitchFamily="66" charset="0"/>
              </a:rPr>
              <a:t>die </a:t>
            </a:r>
            <a:r>
              <a:rPr lang="de-DE" sz="2800" dirty="0">
                <a:solidFill>
                  <a:schemeClr val="accent6"/>
                </a:solidFill>
                <a:latin typeface="Comic Sans MS" panose="030F0902030302020204" pitchFamily="66" charset="0"/>
              </a:rPr>
              <a:t>Ecke</a:t>
            </a:r>
          </a:p>
        </p:txBody>
      </p:sp>
      <p:sp>
        <p:nvSpPr>
          <p:cNvPr id="124" name="Textfeld 123">
            <a:extLst>
              <a:ext uri="{FF2B5EF4-FFF2-40B4-BE49-F238E27FC236}">
                <a16:creationId xmlns:a16="http://schemas.microsoft.com/office/drawing/2014/main" id="{394DC75C-7A42-D4F0-7A9D-F255FA25D9C9}"/>
              </a:ext>
            </a:extLst>
          </p:cNvPr>
          <p:cNvSpPr txBox="1"/>
          <p:nvPr/>
        </p:nvSpPr>
        <p:spPr>
          <a:xfrm>
            <a:off x="3790663" y="4685824"/>
            <a:ext cx="1944000" cy="578882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2800" dirty="0">
                <a:latin typeface="Comic Sans MS" panose="030F0902030302020204" pitchFamily="66" charset="0"/>
              </a:rPr>
              <a:t>die </a:t>
            </a:r>
            <a:r>
              <a:rPr lang="de-DE" sz="2800" dirty="0">
                <a:solidFill>
                  <a:schemeClr val="accent5"/>
                </a:solidFill>
                <a:latin typeface="Comic Sans MS" panose="030F0902030302020204" pitchFamily="66" charset="0"/>
              </a:rPr>
              <a:t>Fläche</a:t>
            </a:r>
          </a:p>
        </p:txBody>
      </p:sp>
      <p:sp>
        <p:nvSpPr>
          <p:cNvPr id="11" name="Abgerundetes Rechteck 10">
            <a:extLst>
              <a:ext uri="{FF2B5EF4-FFF2-40B4-BE49-F238E27FC236}">
                <a16:creationId xmlns:a16="http://schemas.microsoft.com/office/drawing/2014/main" id="{6A8BE1F3-BC82-E6B9-8BFF-C324FDAAC630}"/>
              </a:ext>
            </a:extLst>
          </p:cNvPr>
          <p:cNvSpPr/>
          <p:nvPr/>
        </p:nvSpPr>
        <p:spPr>
          <a:xfrm rot="5400000">
            <a:off x="7024390" y="3597685"/>
            <a:ext cx="2336591" cy="2695220"/>
          </a:xfrm>
          <a:prstGeom prst="roundRect">
            <a:avLst>
              <a:gd name="adj" fmla="val 4946"/>
            </a:avLst>
          </a:prstGeom>
          <a:solidFill>
            <a:srgbClr val="D8E5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800" dirty="0"/>
          </a:p>
        </p:txBody>
      </p:sp>
      <p:sp>
        <p:nvSpPr>
          <p:cNvPr id="12" name="Abgerundetes Rechteck 11">
            <a:extLst>
              <a:ext uri="{FF2B5EF4-FFF2-40B4-BE49-F238E27FC236}">
                <a16:creationId xmlns:a16="http://schemas.microsoft.com/office/drawing/2014/main" id="{359D9BEA-DC88-C7D8-88AC-1E977F370F83}"/>
              </a:ext>
            </a:extLst>
          </p:cNvPr>
          <p:cNvSpPr/>
          <p:nvPr/>
        </p:nvSpPr>
        <p:spPr>
          <a:xfrm>
            <a:off x="7037213" y="4672710"/>
            <a:ext cx="1944000" cy="576000"/>
          </a:xfrm>
          <a:prstGeom prst="roundRect">
            <a:avLst/>
          </a:prstGeom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DE" sz="2800" dirty="0">
                <a:latin typeface="Comic Sans MS" panose="030F0902030302020204" pitchFamily="66" charset="0"/>
              </a:rPr>
              <a:t>die </a:t>
            </a:r>
            <a:r>
              <a:rPr lang="de-DE" sz="2800" dirty="0">
                <a:solidFill>
                  <a:schemeClr val="accent3"/>
                </a:solidFill>
                <a:latin typeface="Comic Sans MS" panose="030F0902030302020204" pitchFamily="66" charset="0"/>
              </a:rPr>
              <a:t>Kante</a:t>
            </a:r>
          </a:p>
        </p:txBody>
      </p:sp>
      <p:pic>
        <p:nvPicPr>
          <p:cNvPr id="21" name="Aufgezeichneter Sound">
            <a:hlinkClick r:id="" action="ppaction://media"/>
            <a:extLst>
              <a:ext uri="{FF2B5EF4-FFF2-40B4-BE49-F238E27FC236}">
                <a16:creationId xmlns:a16="http://schemas.microsoft.com/office/drawing/2014/main" id="{8CBFCB64-85A6-744F-31C5-CEFD47C1255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2556954" y="4798818"/>
            <a:ext cx="360000" cy="360000"/>
          </a:xfrm>
          <a:prstGeom prst="rect">
            <a:avLst/>
          </a:prstGeom>
        </p:spPr>
      </p:pic>
      <p:pic>
        <p:nvPicPr>
          <p:cNvPr id="22" name="Aufgezeichneter Sound">
            <a:hlinkClick r:id="" action="ppaction://media"/>
            <a:extLst>
              <a:ext uri="{FF2B5EF4-FFF2-40B4-BE49-F238E27FC236}">
                <a16:creationId xmlns:a16="http://schemas.microsoft.com/office/drawing/2014/main" id="{3CF23FD6-F491-900A-51CF-659B4EB56BA6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5792576" y="4786370"/>
            <a:ext cx="360000" cy="360000"/>
          </a:xfrm>
          <a:prstGeom prst="rect">
            <a:avLst/>
          </a:prstGeom>
        </p:spPr>
      </p:pic>
      <p:pic>
        <p:nvPicPr>
          <p:cNvPr id="23" name="Aufgezeichneter Sound">
            <a:hlinkClick r:id="" action="ppaction://media"/>
            <a:extLst>
              <a:ext uri="{FF2B5EF4-FFF2-40B4-BE49-F238E27FC236}">
                <a16:creationId xmlns:a16="http://schemas.microsoft.com/office/drawing/2014/main" id="{0D91E776-289C-9EA3-ABED-D71E3217E25B}"/>
              </a:ext>
            </a:extLst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9080754" y="4798818"/>
            <a:ext cx="360000" cy="360000"/>
          </a:xfrm>
          <a:prstGeom prst="rect">
            <a:avLst/>
          </a:prstGeom>
        </p:spPr>
      </p:pic>
      <p:cxnSp>
        <p:nvCxnSpPr>
          <p:cNvPr id="46" name="Gerade Verbindung mit Pfeil 45">
            <a:extLst>
              <a:ext uri="{FF2B5EF4-FFF2-40B4-BE49-F238E27FC236}">
                <a16:creationId xmlns:a16="http://schemas.microsoft.com/office/drawing/2014/main" id="{DD748BD8-FAE2-8354-4345-C68F465DE053}"/>
              </a:ext>
            </a:extLst>
          </p:cNvPr>
          <p:cNvCxnSpPr>
            <a:cxnSpLocks/>
          </p:cNvCxnSpPr>
          <p:nvPr/>
        </p:nvCxnSpPr>
        <p:spPr>
          <a:xfrm flipH="1">
            <a:off x="2640923" y="1521234"/>
            <a:ext cx="576000" cy="432000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Gerade Verbindung mit Pfeil 47">
            <a:extLst>
              <a:ext uri="{FF2B5EF4-FFF2-40B4-BE49-F238E27FC236}">
                <a16:creationId xmlns:a16="http://schemas.microsoft.com/office/drawing/2014/main" id="{5BB2B480-3B12-3B32-84C6-BA936AA8DFE4}"/>
              </a:ext>
            </a:extLst>
          </p:cNvPr>
          <p:cNvCxnSpPr>
            <a:cxnSpLocks/>
          </p:cNvCxnSpPr>
          <p:nvPr/>
        </p:nvCxnSpPr>
        <p:spPr>
          <a:xfrm flipH="1">
            <a:off x="8192685" y="1508594"/>
            <a:ext cx="260850" cy="580614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Parallelogramm 49">
            <a:extLst>
              <a:ext uri="{FF2B5EF4-FFF2-40B4-BE49-F238E27FC236}">
                <a16:creationId xmlns:a16="http://schemas.microsoft.com/office/drawing/2014/main" id="{9D1131A1-C210-8BDD-57F4-F558922693EE}"/>
              </a:ext>
            </a:extLst>
          </p:cNvPr>
          <p:cNvSpPr/>
          <p:nvPr/>
        </p:nvSpPr>
        <p:spPr>
          <a:xfrm rot="10344401">
            <a:off x="4470496" y="1849172"/>
            <a:ext cx="1351175" cy="1572834"/>
          </a:xfrm>
          <a:prstGeom prst="parallelogram">
            <a:avLst>
              <a:gd name="adj" fmla="val 14636"/>
            </a:avLst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cxnSp>
        <p:nvCxnSpPr>
          <p:cNvPr id="36" name="Gerade Verbindung mit Pfeil 35">
            <a:extLst>
              <a:ext uri="{FF2B5EF4-FFF2-40B4-BE49-F238E27FC236}">
                <a16:creationId xmlns:a16="http://schemas.microsoft.com/office/drawing/2014/main" id="{8C1046E3-EFBF-C19E-800C-340AD3E9019B}"/>
              </a:ext>
            </a:extLst>
          </p:cNvPr>
          <p:cNvCxnSpPr>
            <a:cxnSpLocks/>
          </p:cNvCxnSpPr>
          <p:nvPr/>
        </p:nvCxnSpPr>
        <p:spPr>
          <a:xfrm flipH="1">
            <a:off x="5490992" y="1873208"/>
            <a:ext cx="576000" cy="432000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feld 1">
            <a:extLst>
              <a:ext uri="{FF2B5EF4-FFF2-40B4-BE49-F238E27FC236}">
                <a16:creationId xmlns:a16="http://schemas.microsoft.com/office/drawing/2014/main" id="{4F94289C-730F-A70F-DD39-AB8698DFA240}"/>
              </a:ext>
            </a:extLst>
          </p:cNvPr>
          <p:cNvSpPr txBox="1"/>
          <p:nvPr/>
        </p:nvSpPr>
        <p:spPr>
          <a:xfrm>
            <a:off x="140773" y="178577"/>
            <a:ext cx="17259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dirty="0">
                <a:latin typeface="Comic Sans MS" panose="030F0902030302020204" pitchFamily="66" charset="0"/>
              </a:rPr>
              <a:t>Körper</a:t>
            </a:r>
            <a:r>
              <a:rPr lang="de-DE" sz="1801" dirty="0">
                <a:latin typeface="Comic Sans MS" panose="030F0902030302020204" pitchFamily="66" charset="0"/>
              </a:rPr>
              <a:t> </a:t>
            </a:r>
          </a:p>
        </p:txBody>
      </p:sp>
      <p:pic>
        <p:nvPicPr>
          <p:cNvPr id="4" name="Aufgezeichneter Sound">
            <a:hlinkClick r:id="" action="ppaction://media"/>
            <a:extLst>
              <a:ext uri="{FF2B5EF4-FFF2-40B4-BE49-F238E27FC236}">
                <a16:creationId xmlns:a16="http://schemas.microsoft.com/office/drawing/2014/main" id="{AA9E32AF-E4F4-7495-29E3-5F9E070610A2}"/>
              </a:ext>
            </a:extLst>
          </p:cNvPr>
          <p:cNvPicPr>
            <a:picLocks noChangeAspect="1"/>
          </p:cNvPicPr>
          <p:nvPr>
            <a:audioFile r:link="rId7"/>
            <p:extLst>
              <p:ext uri="{DAA4B4D4-6D71-4841-9C94-3DE7FCFB9230}">
                <p14:media xmlns:p14="http://schemas.microsoft.com/office/powerpoint/2010/main" r:embed="rId8">
                  <p14:trim st="297"/>
                </p14:media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1291965" y="249381"/>
            <a:ext cx="354550" cy="354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9963293"/>
      </p:ext>
    </p:extLst>
  </p:cSld>
  <p:clrMapOvr>
    <a:masterClrMapping/>
  </p:clrMapOvr>
  <p:timing>
    <p:tnLst>
      <p:par>
        <p:cTn id="1" dur="indefinite" restart="never" nodeType="tmRoot">
          <p:childTnLst>
            <p:audio>
              <p:cMediaNode vol="80000">
                <p:cTn id="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1"/>
                </p:tgtEl>
              </p:cMediaNode>
            </p:audio>
            <p:audio>
              <p:cMediaNode vol="80000">
                <p:cTn id="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2"/>
                </p:tgtEl>
              </p:cMediaNode>
            </p:audio>
            <p:audio>
              <p:cMediaNode vol="80000">
                <p:cTn id="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3"/>
                </p:tgtEl>
              </p:cMediaNode>
            </p:audio>
            <p:audio>
              <p:cMediaNode vol="80000">
                <p:cTn id="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bgerundetes Rechteck 2">
            <a:extLst>
              <a:ext uri="{FF2B5EF4-FFF2-40B4-BE49-F238E27FC236}">
                <a16:creationId xmlns:a16="http://schemas.microsoft.com/office/drawing/2014/main" id="{4570615F-B207-BE43-345C-D05950BA6A06}"/>
              </a:ext>
            </a:extLst>
          </p:cNvPr>
          <p:cNvSpPr/>
          <p:nvPr/>
        </p:nvSpPr>
        <p:spPr>
          <a:xfrm>
            <a:off x="4147930" y="2230722"/>
            <a:ext cx="5184000" cy="3348000"/>
          </a:xfrm>
          <a:prstGeom prst="roundRect">
            <a:avLst>
              <a:gd name="adj" fmla="val 4577"/>
            </a:avLst>
          </a:prstGeom>
          <a:solidFill>
            <a:srgbClr val="D8E5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8000" dirty="0"/>
          </a:p>
        </p:txBody>
      </p:sp>
      <p:sp>
        <p:nvSpPr>
          <p:cNvPr id="89" name="Textfeld 88">
            <a:extLst>
              <a:ext uri="{FF2B5EF4-FFF2-40B4-BE49-F238E27FC236}">
                <a16:creationId xmlns:a16="http://schemas.microsoft.com/office/drawing/2014/main" id="{E30B4596-F04B-9010-9636-A73DDC830786}"/>
              </a:ext>
            </a:extLst>
          </p:cNvPr>
          <p:cNvSpPr txBox="1"/>
          <p:nvPr/>
        </p:nvSpPr>
        <p:spPr>
          <a:xfrm>
            <a:off x="4448417" y="3429000"/>
            <a:ext cx="4176000" cy="919401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4800" dirty="0">
                <a:latin typeface="Comic Sans MS" panose="030F0902030302020204" pitchFamily="66" charset="0"/>
              </a:rPr>
              <a:t>der Würfel</a:t>
            </a:r>
            <a:endParaRPr lang="de-DE" sz="4800" dirty="0">
              <a:solidFill>
                <a:srgbClr val="00B267"/>
              </a:solidFill>
              <a:latin typeface="Comic Sans MS" panose="030F0902030302020204" pitchFamily="66" charset="0"/>
            </a:endParaRPr>
          </a:p>
        </p:txBody>
      </p:sp>
      <p:pic>
        <p:nvPicPr>
          <p:cNvPr id="10" name="Aufgezeichneter Sound">
            <a:hlinkClick r:id="" action="ppaction://media"/>
            <a:extLst>
              <a:ext uri="{FF2B5EF4-FFF2-40B4-BE49-F238E27FC236}">
                <a16:creationId xmlns:a16="http://schemas.microsoft.com/office/drawing/2014/main" id="{5D6619D3-0758-3A33-02F9-95DAE0D6BD50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708358" y="3708700"/>
            <a:ext cx="360000" cy="360000"/>
          </a:xfrm>
          <a:prstGeom prst="rect">
            <a:avLst/>
          </a:prstGeom>
        </p:spPr>
      </p:pic>
      <p:pic>
        <p:nvPicPr>
          <p:cNvPr id="5" name="Grafik 4">
            <a:extLst>
              <a:ext uri="{FF2B5EF4-FFF2-40B4-BE49-F238E27FC236}">
                <a16:creationId xmlns:a16="http://schemas.microsoft.com/office/drawing/2014/main" id="{AD03A64C-1661-40FD-98C1-A3BD7B03553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91886" y="1765645"/>
            <a:ext cx="3792959" cy="3792959"/>
          </a:xfrm>
          <a:prstGeom prst="rect">
            <a:avLst/>
          </a:prstGeom>
        </p:spPr>
      </p:pic>
      <p:sp>
        <p:nvSpPr>
          <p:cNvPr id="2" name="Textfeld 1">
            <a:extLst>
              <a:ext uri="{FF2B5EF4-FFF2-40B4-BE49-F238E27FC236}">
                <a16:creationId xmlns:a16="http://schemas.microsoft.com/office/drawing/2014/main" id="{F1D6F599-2DD4-68A8-AC57-FA6AEFD50A2C}"/>
              </a:ext>
            </a:extLst>
          </p:cNvPr>
          <p:cNvSpPr txBox="1"/>
          <p:nvPr/>
        </p:nvSpPr>
        <p:spPr>
          <a:xfrm>
            <a:off x="140773" y="178577"/>
            <a:ext cx="17259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dirty="0">
                <a:latin typeface="Comic Sans MS" panose="030F0902030302020204" pitchFamily="66" charset="0"/>
              </a:rPr>
              <a:t>Körper</a:t>
            </a:r>
            <a:r>
              <a:rPr lang="de-DE" sz="1801" dirty="0">
                <a:latin typeface="Comic Sans MS" panose="030F0902030302020204" pitchFamily="66" charset="0"/>
              </a:rPr>
              <a:t> </a:t>
            </a:r>
          </a:p>
        </p:txBody>
      </p:sp>
      <p:pic>
        <p:nvPicPr>
          <p:cNvPr id="6" name="Aufgezeichneter Sound">
            <a:hlinkClick r:id="" action="ppaction://media"/>
            <a:extLst>
              <a:ext uri="{FF2B5EF4-FFF2-40B4-BE49-F238E27FC236}">
                <a16:creationId xmlns:a16="http://schemas.microsoft.com/office/drawing/2014/main" id="{14A59F1B-BA6A-719A-0888-014F33F017D4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4">
                  <p14:trim st="297"/>
                </p14:media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291965" y="249381"/>
            <a:ext cx="354550" cy="354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8244243"/>
      </p:ext>
    </p:extLst>
  </p:cSld>
  <p:clrMapOvr>
    <a:masterClrMapping/>
  </p:clrMapOvr>
  <p:timing>
    <p:tnLst>
      <p:par>
        <p:cTn id="1" dur="indefinite" restart="never" nodeType="tmRoot">
          <p:childTnLst>
            <p:audio>
              <p:cMediaNode vol="80000">
                <p:cTn id="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  <p:audio>
              <p:cMediaNode vol="80000">
                <p:cTn id="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bgerundetes Rechteck 4">
            <a:extLst>
              <a:ext uri="{FF2B5EF4-FFF2-40B4-BE49-F238E27FC236}">
                <a16:creationId xmlns:a16="http://schemas.microsoft.com/office/drawing/2014/main" id="{3EF73CDA-286D-57C3-B19D-9C034313566E}"/>
              </a:ext>
            </a:extLst>
          </p:cNvPr>
          <p:cNvSpPr/>
          <p:nvPr/>
        </p:nvSpPr>
        <p:spPr>
          <a:xfrm>
            <a:off x="4147930" y="2230722"/>
            <a:ext cx="5184000" cy="3348000"/>
          </a:xfrm>
          <a:prstGeom prst="roundRect">
            <a:avLst>
              <a:gd name="adj" fmla="val 4577"/>
            </a:avLst>
          </a:prstGeom>
          <a:solidFill>
            <a:srgbClr val="D8E5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8000" dirty="0"/>
          </a:p>
        </p:txBody>
      </p:sp>
      <p:sp>
        <p:nvSpPr>
          <p:cNvPr id="103" name="Textfeld 102">
            <a:extLst>
              <a:ext uri="{FF2B5EF4-FFF2-40B4-BE49-F238E27FC236}">
                <a16:creationId xmlns:a16="http://schemas.microsoft.com/office/drawing/2014/main" id="{B3EFE7BA-095E-1528-F747-42390A8B2565}"/>
              </a:ext>
            </a:extLst>
          </p:cNvPr>
          <p:cNvSpPr txBox="1"/>
          <p:nvPr/>
        </p:nvSpPr>
        <p:spPr>
          <a:xfrm>
            <a:off x="4455423" y="3369675"/>
            <a:ext cx="4176000" cy="919401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4800" dirty="0">
                <a:latin typeface="Comic Sans MS" panose="030F0902030302020204" pitchFamily="66" charset="0"/>
              </a:rPr>
              <a:t>der Quader</a:t>
            </a:r>
            <a:endParaRPr lang="de-DE" sz="5400" dirty="0">
              <a:solidFill>
                <a:srgbClr val="317A85"/>
              </a:solidFill>
              <a:latin typeface="Comic Sans MS" panose="030F0902030302020204" pitchFamily="66" charset="0"/>
            </a:endParaRPr>
          </a:p>
        </p:txBody>
      </p:sp>
      <p:pic>
        <p:nvPicPr>
          <p:cNvPr id="7" name="Aufgezeichneter Sound">
            <a:hlinkClick r:id="" action="ppaction://media"/>
            <a:extLst>
              <a:ext uri="{FF2B5EF4-FFF2-40B4-BE49-F238E27FC236}">
                <a16:creationId xmlns:a16="http://schemas.microsoft.com/office/drawing/2014/main" id="{6EC3C146-8177-7B38-5BCF-3CCD02D2D0C9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707888" y="3649374"/>
            <a:ext cx="360000" cy="360000"/>
          </a:xfrm>
          <a:prstGeom prst="rect">
            <a:avLst/>
          </a:prstGeom>
        </p:spPr>
      </p:pic>
      <p:pic>
        <p:nvPicPr>
          <p:cNvPr id="3" name="Grafik 2">
            <a:extLst>
              <a:ext uri="{FF2B5EF4-FFF2-40B4-BE49-F238E27FC236}">
                <a16:creationId xmlns:a16="http://schemas.microsoft.com/office/drawing/2014/main" id="{C662951F-E439-EEC9-DE97-7E16EE40ACE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83907" y="1767364"/>
            <a:ext cx="3764023" cy="3764023"/>
          </a:xfrm>
          <a:prstGeom prst="rect">
            <a:avLst/>
          </a:prstGeom>
        </p:spPr>
      </p:pic>
      <p:sp>
        <p:nvSpPr>
          <p:cNvPr id="2" name="Textfeld 1">
            <a:extLst>
              <a:ext uri="{FF2B5EF4-FFF2-40B4-BE49-F238E27FC236}">
                <a16:creationId xmlns:a16="http://schemas.microsoft.com/office/drawing/2014/main" id="{C8DE9BE5-D90B-EBD5-4D45-7A79B9E025F8}"/>
              </a:ext>
            </a:extLst>
          </p:cNvPr>
          <p:cNvSpPr txBox="1"/>
          <p:nvPr/>
        </p:nvSpPr>
        <p:spPr>
          <a:xfrm>
            <a:off x="140773" y="178577"/>
            <a:ext cx="17259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dirty="0">
                <a:latin typeface="Comic Sans MS" panose="030F0902030302020204" pitchFamily="66" charset="0"/>
              </a:rPr>
              <a:t>Körper</a:t>
            </a:r>
            <a:r>
              <a:rPr lang="de-DE" sz="1801" dirty="0">
                <a:latin typeface="Comic Sans MS" panose="030F0902030302020204" pitchFamily="66" charset="0"/>
              </a:rPr>
              <a:t> </a:t>
            </a:r>
          </a:p>
        </p:txBody>
      </p:sp>
      <p:pic>
        <p:nvPicPr>
          <p:cNvPr id="6" name="Aufgezeichneter Sound">
            <a:hlinkClick r:id="" action="ppaction://media"/>
            <a:extLst>
              <a:ext uri="{FF2B5EF4-FFF2-40B4-BE49-F238E27FC236}">
                <a16:creationId xmlns:a16="http://schemas.microsoft.com/office/drawing/2014/main" id="{4DA370AE-583D-F4A8-91D5-16FBD60064B6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4">
                  <p14:trim st="297"/>
                </p14:media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291965" y="249381"/>
            <a:ext cx="354550" cy="354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2785650"/>
      </p:ext>
    </p:extLst>
  </p:cSld>
  <p:clrMapOvr>
    <a:masterClrMapping/>
  </p:clrMapOvr>
  <p:timing>
    <p:tnLst>
      <p:par>
        <p:cTn id="1" dur="indefinite" restart="never" nodeType="tmRoot">
          <p:childTnLst>
            <p:audio>
              <p:cMediaNode vol="80000">
                <p:cTn id="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  <p:audio>
              <p:cMediaNode vol="80000">
                <p:cTn id="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bgerundetes Rechteck 1">
            <a:extLst>
              <a:ext uri="{FF2B5EF4-FFF2-40B4-BE49-F238E27FC236}">
                <a16:creationId xmlns:a16="http://schemas.microsoft.com/office/drawing/2014/main" id="{E2FDB618-9F37-0B0C-FD63-EB39F1C1B39F}"/>
              </a:ext>
            </a:extLst>
          </p:cNvPr>
          <p:cNvSpPr/>
          <p:nvPr/>
        </p:nvSpPr>
        <p:spPr>
          <a:xfrm>
            <a:off x="4147930" y="2230722"/>
            <a:ext cx="5184000" cy="3348000"/>
          </a:xfrm>
          <a:prstGeom prst="roundRect">
            <a:avLst>
              <a:gd name="adj" fmla="val 4577"/>
            </a:avLst>
          </a:prstGeom>
          <a:solidFill>
            <a:srgbClr val="D8E5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8000" dirty="0"/>
          </a:p>
        </p:txBody>
      </p:sp>
      <p:sp>
        <p:nvSpPr>
          <p:cNvPr id="16" name="Textfeld 15">
            <a:extLst>
              <a:ext uri="{FF2B5EF4-FFF2-40B4-BE49-F238E27FC236}">
                <a16:creationId xmlns:a16="http://schemas.microsoft.com/office/drawing/2014/main" id="{E3052F3D-A2D1-D5D0-A987-E7D6E30D4D9A}"/>
              </a:ext>
            </a:extLst>
          </p:cNvPr>
          <p:cNvSpPr txBox="1"/>
          <p:nvPr/>
        </p:nvSpPr>
        <p:spPr>
          <a:xfrm>
            <a:off x="4454604" y="3387456"/>
            <a:ext cx="4176000" cy="919401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4800" dirty="0">
                <a:latin typeface="Comic Sans MS" panose="030F0902030302020204" pitchFamily="66" charset="0"/>
              </a:rPr>
              <a:t>die Kugel</a:t>
            </a:r>
            <a:endParaRPr lang="de-DE" sz="5400" dirty="0">
              <a:solidFill>
                <a:srgbClr val="6FBECA"/>
              </a:solidFill>
              <a:latin typeface="Comic Sans MS" panose="030F0902030302020204" pitchFamily="66" charset="0"/>
            </a:endParaRPr>
          </a:p>
        </p:txBody>
      </p:sp>
      <p:pic>
        <p:nvPicPr>
          <p:cNvPr id="11" name="Aufgezeichneter Sound">
            <a:hlinkClick r:id="" action="ppaction://media"/>
            <a:extLst>
              <a:ext uri="{FF2B5EF4-FFF2-40B4-BE49-F238E27FC236}">
                <a16:creationId xmlns:a16="http://schemas.microsoft.com/office/drawing/2014/main" id="{F314F60F-9882-D768-6411-9502B87020C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737219" y="3667156"/>
            <a:ext cx="360000" cy="360000"/>
          </a:xfrm>
          <a:prstGeom prst="rect">
            <a:avLst/>
          </a:prstGeom>
        </p:spPr>
      </p:pic>
      <p:pic>
        <p:nvPicPr>
          <p:cNvPr id="5" name="Grafik 4">
            <a:extLst>
              <a:ext uri="{FF2B5EF4-FFF2-40B4-BE49-F238E27FC236}">
                <a16:creationId xmlns:a16="http://schemas.microsoft.com/office/drawing/2014/main" id="{A584990C-3AC0-F186-B453-60A8E418D2C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25963" y="1693783"/>
            <a:ext cx="4147930" cy="4147930"/>
          </a:xfrm>
          <a:prstGeom prst="rect">
            <a:avLst/>
          </a:prstGeom>
        </p:spPr>
      </p:pic>
      <p:sp>
        <p:nvSpPr>
          <p:cNvPr id="3" name="Textfeld 2">
            <a:extLst>
              <a:ext uri="{FF2B5EF4-FFF2-40B4-BE49-F238E27FC236}">
                <a16:creationId xmlns:a16="http://schemas.microsoft.com/office/drawing/2014/main" id="{BCCE746B-C0BF-226C-436C-086AD8B1A35C}"/>
              </a:ext>
            </a:extLst>
          </p:cNvPr>
          <p:cNvSpPr txBox="1"/>
          <p:nvPr/>
        </p:nvSpPr>
        <p:spPr>
          <a:xfrm>
            <a:off x="140773" y="178577"/>
            <a:ext cx="17259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dirty="0">
                <a:latin typeface="Comic Sans MS" panose="030F0902030302020204" pitchFamily="66" charset="0"/>
              </a:rPr>
              <a:t>Körper</a:t>
            </a:r>
            <a:r>
              <a:rPr lang="de-DE" sz="1801" dirty="0">
                <a:latin typeface="Comic Sans MS" panose="030F0902030302020204" pitchFamily="66" charset="0"/>
              </a:rPr>
              <a:t> </a:t>
            </a:r>
          </a:p>
        </p:txBody>
      </p:sp>
      <p:pic>
        <p:nvPicPr>
          <p:cNvPr id="6" name="Aufgezeichneter Sound">
            <a:hlinkClick r:id="" action="ppaction://media"/>
            <a:extLst>
              <a:ext uri="{FF2B5EF4-FFF2-40B4-BE49-F238E27FC236}">
                <a16:creationId xmlns:a16="http://schemas.microsoft.com/office/drawing/2014/main" id="{A4696DBE-BCF3-60EC-C632-57FBB6C202A6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4">
                  <p14:trim st="297"/>
                </p14:media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291965" y="249381"/>
            <a:ext cx="354550" cy="354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7517506"/>
      </p:ext>
    </p:extLst>
  </p:cSld>
  <p:clrMapOvr>
    <a:masterClrMapping/>
  </p:clrMapOvr>
  <p:timing>
    <p:tnLst>
      <p:par>
        <p:cTn id="1" dur="indefinite" restart="never" nodeType="tmRoot">
          <p:childTnLst>
            <p:audio>
              <p:cMediaNode vol="80000">
                <p:cTn id="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  <p:audio>
              <p:cMediaNode vol="80000">
                <p:cTn id="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bgerundetes Rechteck 1">
            <a:extLst>
              <a:ext uri="{FF2B5EF4-FFF2-40B4-BE49-F238E27FC236}">
                <a16:creationId xmlns:a16="http://schemas.microsoft.com/office/drawing/2014/main" id="{C616919D-0B90-FE9A-D1A2-CDF4EDD1BA5F}"/>
              </a:ext>
            </a:extLst>
          </p:cNvPr>
          <p:cNvSpPr/>
          <p:nvPr/>
        </p:nvSpPr>
        <p:spPr>
          <a:xfrm>
            <a:off x="4147930" y="2230722"/>
            <a:ext cx="5184000" cy="3348000"/>
          </a:xfrm>
          <a:prstGeom prst="roundRect">
            <a:avLst>
              <a:gd name="adj" fmla="val 4577"/>
            </a:avLst>
          </a:prstGeom>
          <a:solidFill>
            <a:srgbClr val="D8E5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8000" dirty="0"/>
          </a:p>
        </p:txBody>
      </p:sp>
      <p:sp>
        <p:nvSpPr>
          <p:cNvPr id="84" name="Textfeld 83">
            <a:extLst>
              <a:ext uri="{FF2B5EF4-FFF2-40B4-BE49-F238E27FC236}">
                <a16:creationId xmlns:a16="http://schemas.microsoft.com/office/drawing/2014/main" id="{BC25A970-F637-F25B-E769-30DDAE334C6F}"/>
              </a:ext>
            </a:extLst>
          </p:cNvPr>
          <p:cNvSpPr txBox="1"/>
          <p:nvPr/>
        </p:nvSpPr>
        <p:spPr>
          <a:xfrm>
            <a:off x="4454604" y="3429000"/>
            <a:ext cx="4176000" cy="919401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4800" dirty="0">
                <a:latin typeface="Comic Sans MS" panose="030F0902030302020204" pitchFamily="66" charset="0"/>
              </a:rPr>
              <a:t>die Pyramide</a:t>
            </a:r>
            <a:endParaRPr lang="de-DE" sz="4800" dirty="0">
              <a:solidFill>
                <a:srgbClr val="317A85"/>
              </a:solidFill>
              <a:latin typeface="Comic Sans MS" panose="030F0902030302020204" pitchFamily="66" charset="0"/>
            </a:endParaRPr>
          </a:p>
        </p:txBody>
      </p:sp>
      <p:pic>
        <p:nvPicPr>
          <p:cNvPr id="8" name="Aufgezeichneter Sound">
            <a:hlinkClick r:id="" action="ppaction://media"/>
            <a:extLst>
              <a:ext uri="{FF2B5EF4-FFF2-40B4-BE49-F238E27FC236}">
                <a16:creationId xmlns:a16="http://schemas.microsoft.com/office/drawing/2014/main" id="{C513B419-1573-ACA6-D6F4-9A15BF80A973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757278" y="3708700"/>
            <a:ext cx="360000" cy="360000"/>
          </a:xfrm>
          <a:prstGeom prst="rect">
            <a:avLst/>
          </a:prstGeom>
        </p:spPr>
      </p:pic>
      <p:pic>
        <p:nvPicPr>
          <p:cNvPr id="4" name="Grafik 3">
            <a:extLst>
              <a:ext uri="{FF2B5EF4-FFF2-40B4-BE49-F238E27FC236}">
                <a16:creationId xmlns:a16="http://schemas.microsoft.com/office/drawing/2014/main" id="{8B5D6FB6-2BE7-C479-954F-5A67335AAEB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0829" y="1625305"/>
            <a:ext cx="4070752" cy="4070752"/>
          </a:xfrm>
          <a:prstGeom prst="rect">
            <a:avLst/>
          </a:prstGeom>
        </p:spPr>
      </p:pic>
      <p:sp>
        <p:nvSpPr>
          <p:cNvPr id="3" name="Textfeld 2">
            <a:extLst>
              <a:ext uri="{FF2B5EF4-FFF2-40B4-BE49-F238E27FC236}">
                <a16:creationId xmlns:a16="http://schemas.microsoft.com/office/drawing/2014/main" id="{5A3336BF-4291-F3A9-5735-710553654419}"/>
              </a:ext>
            </a:extLst>
          </p:cNvPr>
          <p:cNvSpPr txBox="1"/>
          <p:nvPr/>
        </p:nvSpPr>
        <p:spPr>
          <a:xfrm>
            <a:off x="140773" y="178577"/>
            <a:ext cx="17259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dirty="0">
                <a:latin typeface="Comic Sans MS" panose="030F0902030302020204" pitchFamily="66" charset="0"/>
              </a:rPr>
              <a:t>Körper</a:t>
            </a:r>
            <a:r>
              <a:rPr lang="de-DE" sz="1801" dirty="0">
                <a:latin typeface="Comic Sans MS" panose="030F0902030302020204" pitchFamily="66" charset="0"/>
              </a:rPr>
              <a:t> </a:t>
            </a:r>
          </a:p>
        </p:txBody>
      </p:sp>
      <p:pic>
        <p:nvPicPr>
          <p:cNvPr id="6" name="Aufgezeichneter Sound">
            <a:hlinkClick r:id="" action="ppaction://media"/>
            <a:extLst>
              <a:ext uri="{FF2B5EF4-FFF2-40B4-BE49-F238E27FC236}">
                <a16:creationId xmlns:a16="http://schemas.microsoft.com/office/drawing/2014/main" id="{0ACCC8D4-2602-18A2-B9F3-76583C146898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4">
                  <p14:trim st="297"/>
                </p14:media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291965" y="249381"/>
            <a:ext cx="354550" cy="354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6417200"/>
      </p:ext>
    </p:extLst>
  </p:cSld>
  <p:clrMapOvr>
    <a:masterClrMapping/>
  </p:clrMapOvr>
  <p:timing>
    <p:tnLst>
      <p:par>
        <p:cTn id="1" dur="indefinite" restart="never" nodeType="tmRoot">
          <p:childTnLst>
            <p:audio>
              <p:cMediaNode vol="80000">
                <p:cTn id="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  <p:audio>
              <p:cMediaNode vol="80000">
                <p:cTn id="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bgerundetes Rechteck 1">
            <a:extLst>
              <a:ext uri="{FF2B5EF4-FFF2-40B4-BE49-F238E27FC236}">
                <a16:creationId xmlns:a16="http://schemas.microsoft.com/office/drawing/2014/main" id="{6B738624-7AED-F258-EBE5-6800142736ED}"/>
              </a:ext>
            </a:extLst>
          </p:cNvPr>
          <p:cNvSpPr/>
          <p:nvPr/>
        </p:nvSpPr>
        <p:spPr>
          <a:xfrm>
            <a:off x="4147930" y="2230722"/>
            <a:ext cx="5184000" cy="3348000"/>
          </a:xfrm>
          <a:prstGeom prst="roundRect">
            <a:avLst>
              <a:gd name="adj" fmla="val 4577"/>
            </a:avLst>
          </a:prstGeom>
          <a:solidFill>
            <a:srgbClr val="D8E5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8000" dirty="0"/>
          </a:p>
        </p:txBody>
      </p:sp>
      <p:sp>
        <p:nvSpPr>
          <p:cNvPr id="93" name="Textfeld 92">
            <a:extLst>
              <a:ext uri="{FF2B5EF4-FFF2-40B4-BE49-F238E27FC236}">
                <a16:creationId xmlns:a16="http://schemas.microsoft.com/office/drawing/2014/main" id="{7C400942-2492-8824-B4E5-1AB17BD735F8}"/>
              </a:ext>
            </a:extLst>
          </p:cNvPr>
          <p:cNvSpPr txBox="1"/>
          <p:nvPr/>
        </p:nvSpPr>
        <p:spPr>
          <a:xfrm>
            <a:off x="4453942" y="3375458"/>
            <a:ext cx="4176000" cy="919401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4800" dirty="0">
                <a:latin typeface="Comic Sans MS" panose="030F0902030302020204" pitchFamily="66" charset="0"/>
              </a:rPr>
              <a:t>der Kegel</a:t>
            </a:r>
            <a:endParaRPr lang="de-DE" sz="4800" dirty="0">
              <a:solidFill>
                <a:srgbClr val="00B267"/>
              </a:solidFill>
              <a:latin typeface="Comic Sans MS" panose="030F0902030302020204" pitchFamily="66" charset="0"/>
            </a:endParaRPr>
          </a:p>
        </p:txBody>
      </p:sp>
      <p:pic>
        <p:nvPicPr>
          <p:cNvPr id="8" name="Aufgezeichneter Sound">
            <a:hlinkClick r:id="" action="ppaction://media"/>
            <a:extLst>
              <a:ext uri="{FF2B5EF4-FFF2-40B4-BE49-F238E27FC236}">
                <a16:creationId xmlns:a16="http://schemas.microsoft.com/office/drawing/2014/main" id="{6E25E7EF-D9E1-BD21-5701-3AE34A49B899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729827" y="3655158"/>
            <a:ext cx="360000" cy="360000"/>
          </a:xfrm>
          <a:prstGeom prst="rect">
            <a:avLst/>
          </a:prstGeom>
        </p:spPr>
      </p:pic>
      <p:pic>
        <p:nvPicPr>
          <p:cNvPr id="4" name="Grafik 3">
            <a:extLst>
              <a:ext uri="{FF2B5EF4-FFF2-40B4-BE49-F238E27FC236}">
                <a16:creationId xmlns:a16="http://schemas.microsoft.com/office/drawing/2014/main" id="{26B2363E-97A2-3E1A-070E-45F5A530E64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-235543" y="1431468"/>
            <a:ext cx="4447382" cy="4447382"/>
          </a:xfrm>
          <a:prstGeom prst="rect">
            <a:avLst/>
          </a:prstGeom>
        </p:spPr>
      </p:pic>
      <p:sp>
        <p:nvSpPr>
          <p:cNvPr id="3" name="Textfeld 2">
            <a:extLst>
              <a:ext uri="{FF2B5EF4-FFF2-40B4-BE49-F238E27FC236}">
                <a16:creationId xmlns:a16="http://schemas.microsoft.com/office/drawing/2014/main" id="{A1B897BA-828F-5D86-D45A-64DB25075335}"/>
              </a:ext>
            </a:extLst>
          </p:cNvPr>
          <p:cNvSpPr txBox="1"/>
          <p:nvPr/>
        </p:nvSpPr>
        <p:spPr>
          <a:xfrm>
            <a:off x="140773" y="178577"/>
            <a:ext cx="17259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dirty="0">
                <a:latin typeface="Comic Sans MS" panose="030F0902030302020204" pitchFamily="66" charset="0"/>
              </a:rPr>
              <a:t>Körper</a:t>
            </a:r>
            <a:r>
              <a:rPr lang="de-DE" sz="1801" dirty="0">
                <a:latin typeface="Comic Sans MS" panose="030F0902030302020204" pitchFamily="66" charset="0"/>
              </a:rPr>
              <a:t> </a:t>
            </a:r>
          </a:p>
        </p:txBody>
      </p:sp>
      <p:pic>
        <p:nvPicPr>
          <p:cNvPr id="6" name="Aufgezeichneter Sound">
            <a:hlinkClick r:id="" action="ppaction://media"/>
            <a:extLst>
              <a:ext uri="{FF2B5EF4-FFF2-40B4-BE49-F238E27FC236}">
                <a16:creationId xmlns:a16="http://schemas.microsoft.com/office/drawing/2014/main" id="{3AFE900F-F41C-5179-9BAA-01134EDE1128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4">
                  <p14:trim st="297"/>
                </p14:media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291965" y="249381"/>
            <a:ext cx="354550" cy="354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9718283"/>
      </p:ext>
    </p:extLst>
  </p:cSld>
  <p:clrMapOvr>
    <a:masterClrMapping/>
  </p:clrMapOvr>
  <p:timing>
    <p:tnLst>
      <p:par>
        <p:cTn id="1" dur="indefinite" restart="never" nodeType="tmRoot">
          <p:childTnLst>
            <p:audio>
              <p:cMediaNode vol="80000">
                <p:cTn id="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  <p:audio>
              <p:cMediaNode vol="80000">
                <p:cTn id="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bgerundetes Rechteck 2">
            <a:extLst>
              <a:ext uri="{FF2B5EF4-FFF2-40B4-BE49-F238E27FC236}">
                <a16:creationId xmlns:a16="http://schemas.microsoft.com/office/drawing/2014/main" id="{92FA3945-2AA7-8DAD-957F-51BEFE88309B}"/>
              </a:ext>
            </a:extLst>
          </p:cNvPr>
          <p:cNvSpPr/>
          <p:nvPr/>
        </p:nvSpPr>
        <p:spPr>
          <a:xfrm>
            <a:off x="4147930" y="2230722"/>
            <a:ext cx="5184000" cy="3348000"/>
          </a:xfrm>
          <a:prstGeom prst="roundRect">
            <a:avLst>
              <a:gd name="adj" fmla="val 4577"/>
            </a:avLst>
          </a:prstGeom>
          <a:solidFill>
            <a:srgbClr val="D8E5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8000" dirty="0"/>
          </a:p>
        </p:txBody>
      </p:sp>
      <p:sp>
        <p:nvSpPr>
          <p:cNvPr id="99" name="Textfeld 98">
            <a:extLst>
              <a:ext uri="{FF2B5EF4-FFF2-40B4-BE49-F238E27FC236}">
                <a16:creationId xmlns:a16="http://schemas.microsoft.com/office/drawing/2014/main" id="{41A8F428-E13F-A804-66DE-A0E9F8356812}"/>
              </a:ext>
            </a:extLst>
          </p:cNvPr>
          <p:cNvSpPr txBox="1"/>
          <p:nvPr/>
        </p:nvSpPr>
        <p:spPr>
          <a:xfrm>
            <a:off x="4352995" y="3441828"/>
            <a:ext cx="4417706" cy="78480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txBody>
          <a:bodyPr wrap="square" lIns="0" rIns="0" rtlCol="0">
            <a:spAutoFit/>
          </a:bodyPr>
          <a:lstStyle/>
          <a:p>
            <a:pPr algn="ctr"/>
            <a:r>
              <a:rPr lang="de-DE" sz="4000" dirty="0">
                <a:latin typeface="Comic Sans MS" panose="030F0902030302020204" pitchFamily="66" charset="0"/>
              </a:rPr>
              <a:t>der Zylinder</a:t>
            </a:r>
          </a:p>
        </p:txBody>
      </p:sp>
      <p:pic>
        <p:nvPicPr>
          <p:cNvPr id="7" name="Aufgezeichneter Sound">
            <a:hlinkClick r:id="" action="ppaction://media"/>
            <a:extLst>
              <a:ext uri="{FF2B5EF4-FFF2-40B4-BE49-F238E27FC236}">
                <a16:creationId xmlns:a16="http://schemas.microsoft.com/office/drawing/2014/main" id="{4E9F2868-CB0F-7FA5-3779-F4D05DA43860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881648" y="3654230"/>
            <a:ext cx="360000" cy="360000"/>
          </a:xfrm>
          <a:prstGeom prst="rect">
            <a:avLst/>
          </a:prstGeom>
        </p:spPr>
      </p:pic>
      <p:pic>
        <p:nvPicPr>
          <p:cNvPr id="4" name="Grafik 3">
            <a:extLst>
              <a:ext uri="{FF2B5EF4-FFF2-40B4-BE49-F238E27FC236}">
                <a16:creationId xmlns:a16="http://schemas.microsoft.com/office/drawing/2014/main" id="{35A3491F-7457-79BB-02DE-204F5E6B7D8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-235339" y="1462593"/>
            <a:ext cx="4383269" cy="4383269"/>
          </a:xfrm>
          <a:prstGeom prst="rect">
            <a:avLst/>
          </a:prstGeom>
        </p:spPr>
      </p:pic>
      <p:sp>
        <p:nvSpPr>
          <p:cNvPr id="2" name="Textfeld 1">
            <a:extLst>
              <a:ext uri="{FF2B5EF4-FFF2-40B4-BE49-F238E27FC236}">
                <a16:creationId xmlns:a16="http://schemas.microsoft.com/office/drawing/2014/main" id="{92224104-FDEC-BB66-CF7B-BF15AFDF836A}"/>
              </a:ext>
            </a:extLst>
          </p:cNvPr>
          <p:cNvSpPr txBox="1"/>
          <p:nvPr/>
        </p:nvSpPr>
        <p:spPr>
          <a:xfrm>
            <a:off x="140773" y="178577"/>
            <a:ext cx="17259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dirty="0">
                <a:latin typeface="Comic Sans MS" panose="030F0902030302020204" pitchFamily="66" charset="0"/>
              </a:rPr>
              <a:t>Körper</a:t>
            </a:r>
            <a:r>
              <a:rPr lang="de-DE" sz="1801" dirty="0">
                <a:latin typeface="Comic Sans MS" panose="030F0902030302020204" pitchFamily="66" charset="0"/>
              </a:rPr>
              <a:t> </a:t>
            </a:r>
          </a:p>
        </p:txBody>
      </p:sp>
      <p:pic>
        <p:nvPicPr>
          <p:cNvPr id="6" name="Aufgezeichneter Sound">
            <a:hlinkClick r:id="" action="ppaction://media"/>
            <a:extLst>
              <a:ext uri="{FF2B5EF4-FFF2-40B4-BE49-F238E27FC236}">
                <a16:creationId xmlns:a16="http://schemas.microsoft.com/office/drawing/2014/main" id="{34E843C3-3B1A-905A-B68C-8EEB2A64A8E4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4">
                  <p14:trim st="297"/>
                </p14:media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291965" y="249381"/>
            <a:ext cx="354550" cy="354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6261867"/>
      </p:ext>
    </p:extLst>
  </p:cSld>
  <p:clrMapOvr>
    <a:masterClrMapping/>
  </p:clrMapOvr>
  <p:timing>
    <p:tnLst>
      <p:par>
        <p:cTn id="1" dur="indefinite" restart="never" nodeType="tmRoot">
          <p:childTnLst>
            <p:audio>
              <p:cMediaNode vol="80000">
                <p:cTn id="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  <p:audio>
              <p:cMediaNode vol="80000">
                <p:cTn id="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afik 7">
            <a:extLst>
              <a:ext uri="{FF2B5EF4-FFF2-40B4-BE49-F238E27FC236}">
                <a16:creationId xmlns:a16="http://schemas.microsoft.com/office/drawing/2014/main" id="{F7808BB9-071A-E669-0ADC-7F3AB1F29FC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82698" y="1713491"/>
            <a:ext cx="3865232" cy="3865232"/>
          </a:xfrm>
          <a:prstGeom prst="rect">
            <a:avLst/>
          </a:prstGeom>
        </p:spPr>
      </p:pic>
      <p:sp>
        <p:nvSpPr>
          <p:cNvPr id="3" name="Abgerundetes Rechteck 2">
            <a:extLst>
              <a:ext uri="{FF2B5EF4-FFF2-40B4-BE49-F238E27FC236}">
                <a16:creationId xmlns:a16="http://schemas.microsoft.com/office/drawing/2014/main" id="{595A8875-D522-CF2E-BC1A-32E1A3B71B36}"/>
              </a:ext>
            </a:extLst>
          </p:cNvPr>
          <p:cNvSpPr/>
          <p:nvPr/>
        </p:nvSpPr>
        <p:spPr>
          <a:xfrm>
            <a:off x="4147930" y="2230722"/>
            <a:ext cx="5184000" cy="3348000"/>
          </a:xfrm>
          <a:prstGeom prst="roundRect">
            <a:avLst>
              <a:gd name="adj" fmla="val 4577"/>
            </a:avLst>
          </a:prstGeom>
          <a:solidFill>
            <a:srgbClr val="D8E5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8000" dirty="0"/>
          </a:p>
        </p:txBody>
      </p:sp>
      <p:sp>
        <p:nvSpPr>
          <p:cNvPr id="99" name="Textfeld 98">
            <a:extLst>
              <a:ext uri="{FF2B5EF4-FFF2-40B4-BE49-F238E27FC236}">
                <a16:creationId xmlns:a16="http://schemas.microsoft.com/office/drawing/2014/main" id="{41A8F428-E13F-A804-66DE-A0E9F8356812}"/>
              </a:ext>
            </a:extLst>
          </p:cNvPr>
          <p:cNvSpPr txBox="1"/>
          <p:nvPr/>
        </p:nvSpPr>
        <p:spPr>
          <a:xfrm>
            <a:off x="4493636" y="3429000"/>
            <a:ext cx="4176000" cy="919401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4800" dirty="0">
                <a:latin typeface="Comic Sans MS" panose="030F0902030302020204" pitchFamily="66" charset="0"/>
              </a:rPr>
              <a:t>die </a:t>
            </a:r>
            <a:r>
              <a:rPr lang="de-DE" sz="4800" dirty="0">
                <a:solidFill>
                  <a:schemeClr val="accent6"/>
                </a:solidFill>
                <a:latin typeface="Comic Sans MS" panose="030F0902030302020204" pitchFamily="66" charset="0"/>
              </a:rPr>
              <a:t>Ecke</a:t>
            </a:r>
          </a:p>
        </p:txBody>
      </p:sp>
      <p:cxnSp>
        <p:nvCxnSpPr>
          <p:cNvPr id="5" name="Gerade Verbindung mit Pfeil 4">
            <a:extLst>
              <a:ext uri="{FF2B5EF4-FFF2-40B4-BE49-F238E27FC236}">
                <a16:creationId xmlns:a16="http://schemas.microsoft.com/office/drawing/2014/main" id="{BA3492BE-3891-871E-B16B-C2B9BD99C33B}"/>
              </a:ext>
            </a:extLst>
          </p:cNvPr>
          <p:cNvCxnSpPr>
            <a:cxnSpLocks/>
          </p:cNvCxnSpPr>
          <p:nvPr/>
        </p:nvCxnSpPr>
        <p:spPr>
          <a:xfrm flipH="1">
            <a:off x="3447245" y="2956113"/>
            <a:ext cx="797377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Aufgezeichneter Sound">
            <a:hlinkClick r:id="" action="ppaction://media"/>
            <a:extLst>
              <a:ext uri="{FF2B5EF4-FFF2-40B4-BE49-F238E27FC236}">
                <a16:creationId xmlns:a16="http://schemas.microsoft.com/office/drawing/2014/main" id="{3EFE8218-EA83-933E-FA44-FCAD8A005961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8765978" y="3708701"/>
            <a:ext cx="360000" cy="360000"/>
          </a:xfrm>
          <a:prstGeom prst="rect">
            <a:avLst/>
          </a:prstGeom>
        </p:spPr>
      </p:pic>
      <p:sp>
        <p:nvSpPr>
          <p:cNvPr id="2" name="Textfeld 1">
            <a:extLst>
              <a:ext uri="{FF2B5EF4-FFF2-40B4-BE49-F238E27FC236}">
                <a16:creationId xmlns:a16="http://schemas.microsoft.com/office/drawing/2014/main" id="{C3651D63-1146-02FC-FF8A-B591F95DB62F}"/>
              </a:ext>
            </a:extLst>
          </p:cNvPr>
          <p:cNvSpPr txBox="1"/>
          <p:nvPr/>
        </p:nvSpPr>
        <p:spPr>
          <a:xfrm>
            <a:off x="140773" y="178577"/>
            <a:ext cx="17259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dirty="0">
                <a:latin typeface="Comic Sans MS" panose="030F0902030302020204" pitchFamily="66" charset="0"/>
              </a:rPr>
              <a:t>Körper</a:t>
            </a:r>
            <a:r>
              <a:rPr lang="de-DE" sz="1801" dirty="0">
                <a:latin typeface="Comic Sans MS" panose="030F0902030302020204" pitchFamily="66" charset="0"/>
              </a:rPr>
              <a:t> </a:t>
            </a:r>
          </a:p>
        </p:txBody>
      </p:sp>
      <p:pic>
        <p:nvPicPr>
          <p:cNvPr id="9" name="Aufgezeichneter Sound">
            <a:hlinkClick r:id="" action="ppaction://media"/>
            <a:extLst>
              <a:ext uri="{FF2B5EF4-FFF2-40B4-BE49-F238E27FC236}">
                <a16:creationId xmlns:a16="http://schemas.microsoft.com/office/drawing/2014/main" id="{4C2B6DBC-8125-7778-A852-103BA763EE50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4">
                  <p14:trim st="297"/>
                </p14:media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1291965" y="249381"/>
            <a:ext cx="354550" cy="354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2419966"/>
      </p:ext>
    </p:extLst>
  </p:cSld>
  <p:clrMapOvr>
    <a:masterClrMapping/>
  </p:clrMapOvr>
  <p:timing>
    <p:tnLst>
      <p:par>
        <p:cTn id="1" dur="indefinite" restart="never" nodeType="tmRoot">
          <p:childTnLst>
            <p:audio>
              <p:cMediaNode vol="80000">
                <p:cTn id="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  <p:audio>
              <p:cMediaNode vol="80000">
                <p:cTn id="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">
  <a:themeElements>
    <a:clrScheme name="Laufschrift">
      <a:dk1>
        <a:srgbClr val="000000"/>
      </a:dk1>
      <a:lt1>
        <a:sysClr val="window" lastClr="FFFFFF"/>
      </a:lt1>
      <a:dk2>
        <a:srgbClr val="5E5E5E"/>
      </a:dk2>
      <a:lt2>
        <a:srgbClr val="DDDDDD"/>
      </a:lt2>
      <a:accent1>
        <a:srgbClr val="418AB3"/>
      </a:accent1>
      <a:accent2>
        <a:srgbClr val="A6B727"/>
      </a:accent2>
      <a:accent3>
        <a:srgbClr val="F69200"/>
      </a:accent3>
      <a:accent4>
        <a:srgbClr val="838383"/>
      </a:accent4>
      <a:accent5>
        <a:srgbClr val="FEC306"/>
      </a:accent5>
      <a:accent6>
        <a:srgbClr val="DF5327"/>
      </a:accent6>
      <a:hlink>
        <a:srgbClr val="F59E00"/>
      </a:hlink>
      <a:folHlink>
        <a:srgbClr val="B2B2B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AE6F2518-B084-4896-AF52-66CC2144AA26}"/>
    </a:ext>
  </a:extLst>
</a:theme>
</file>

<file path=ppt/theme/theme2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 2013 - 2022</Template>
  <TotalTime>0</TotalTime>
  <Words>49</Words>
  <Application>Microsoft Office PowerPoint</Application>
  <PresentationFormat>A4-Papier (210 x 297 mm)</PresentationFormat>
  <Paragraphs>31</Paragraphs>
  <Slides>11</Slides>
  <Notes>2</Notes>
  <HiddenSlides>0</HiddenSlides>
  <MMClips>29</MMClips>
  <ScaleCrop>false</ScaleCrop>
  <HeadingPairs>
    <vt:vector size="6" baseType="variant">
      <vt:variant>
        <vt:lpstr>Verwendete Schriftarten</vt:lpstr>
      </vt:variant>
      <vt:variant>
        <vt:i4>3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11</vt:i4>
      </vt:variant>
    </vt:vector>
  </HeadingPairs>
  <TitlesOfParts>
    <vt:vector size="15" baseType="lpstr">
      <vt:lpstr>Arial</vt:lpstr>
      <vt:lpstr>Calibri</vt:lpstr>
      <vt:lpstr>Comic Sans MS</vt:lpstr>
      <vt:lpstr>Office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Yannick Becker</dc:creator>
  <cp:lastModifiedBy>Jonna Rombeck</cp:lastModifiedBy>
  <cp:revision>76</cp:revision>
  <cp:lastPrinted>2022-05-18T12:46:11Z</cp:lastPrinted>
  <dcterms:created xsi:type="dcterms:W3CDTF">2022-05-10T12:43:55Z</dcterms:created>
  <dcterms:modified xsi:type="dcterms:W3CDTF">2023-08-01T11:07:16Z</dcterms:modified>
</cp:coreProperties>
</file>