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17" r:id="rId3"/>
    <p:sldId id="315" r:id="rId4"/>
    <p:sldId id="318" r:id="rId5"/>
    <p:sldId id="319" r:id="rId6"/>
    <p:sldId id="320" r:id="rId7"/>
    <p:sldId id="32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/>
    <p:restoredTop sz="95859"/>
  </p:normalViewPr>
  <p:slideViewPr>
    <p:cSldViewPr snapToGrid="0" snapToObjects="1">
      <p:cViewPr varScale="1">
        <p:scale>
          <a:sx n="76" d="100"/>
          <a:sy n="76" d="100"/>
        </p:scale>
        <p:origin x="200" y="13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0DA8E8-5A75-B291-BF69-A8EAE10B8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599" y="199078"/>
            <a:ext cx="531583" cy="5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.m4a"/><Relationship Id="rId4" Type="http://schemas.openxmlformats.org/officeDocument/2006/relationships/audio" Target="../media/media7.m4a"/><Relationship Id="rId9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11.m4a"/><Relationship Id="rId7" Type="http://schemas.microsoft.com/office/2007/relationships/media" Target="../media/media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2.png"/><Relationship Id="rId5" Type="http://schemas.microsoft.com/office/2007/relationships/media" Target="../media/media12.m4a"/><Relationship Id="rId10" Type="http://schemas.openxmlformats.org/officeDocument/2006/relationships/image" Target="../media/image3.jp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13.m4a"/><Relationship Id="rId7" Type="http://schemas.microsoft.com/office/2007/relationships/media" Target="../media/media1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1.m4a"/><Relationship Id="rId11" Type="http://schemas.openxmlformats.org/officeDocument/2006/relationships/image" Target="../media/image2.png"/><Relationship Id="rId5" Type="http://schemas.microsoft.com/office/2007/relationships/media" Target="../media/media11.m4a"/><Relationship Id="rId10" Type="http://schemas.openxmlformats.org/officeDocument/2006/relationships/image" Target="../media/image3.jp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15.m4a"/><Relationship Id="rId7" Type="http://schemas.microsoft.com/office/2007/relationships/media" Target="../media/media1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image" Target="../media/image2.png"/><Relationship Id="rId5" Type="http://schemas.microsoft.com/office/2007/relationships/media" Target="../media/media16.m4a"/><Relationship Id="rId10" Type="http://schemas.openxmlformats.org/officeDocument/2006/relationships/image" Target="../media/image3.jpg"/><Relationship Id="rId4" Type="http://schemas.openxmlformats.org/officeDocument/2006/relationships/audio" Target="../media/media15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image" Target="../media/image3.jp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slideLayout" Target="../slideLayouts/slideLayout2.xml"/><Relationship Id="rId5" Type="http://schemas.microsoft.com/office/2007/relationships/media" Target="../media/media19.m4a"/><Relationship Id="rId10" Type="http://schemas.openxmlformats.org/officeDocument/2006/relationships/audio" Target="../media/media1.m4a"/><Relationship Id="rId4" Type="http://schemas.openxmlformats.org/officeDocument/2006/relationships/audio" Target="../media/media18.m4a"/><Relationship Id="rId9" Type="http://schemas.microsoft.com/office/2007/relationships/media" Target="../media/media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22.m4a"/><Relationship Id="rId7" Type="http://schemas.microsoft.com/office/2007/relationships/media" Target="../media/media1.m4a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openxmlformats.org/officeDocument/2006/relationships/image" Target="../media/image2.png"/><Relationship Id="rId5" Type="http://schemas.microsoft.com/office/2007/relationships/media" Target="../media/media23.m4a"/><Relationship Id="rId10" Type="http://schemas.openxmlformats.org/officeDocument/2006/relationships/image" Target="../media/image3.jpg"/><Relationship Id="rId4" Type="http://schemas.openxmlformats.org/officeDocument/2006/relationships/audio" Target="../media/media2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Subtrahieren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121CC2-62DC-1C17-ABDD-BC2472F3D1EF}"/>
              </a:ext>
            </a:extLst>
          </p:cNvPr>
          <p:cNvSpPr txBox="1"/>
          <p:nvPr/>
        </p:nvSpPr>
        <p:spPr>
          <a:xfrm>
            <a:off x="240784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77 - 35 = 42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BEDB78E-8B56-E4AB-7510-260A97B35C68}"/>
              </a:ext>
            </a:extLst>
          </p:cNvPr>
          <p:cNvCxnSpPr>
            <a:cxnSpLocks/>
          </p:cNvCxnSpPr>
          <p:nvPr/>
        </p:nvCxnSpPr>
        <p:spPr>
          <a:xfrm flipV="1">
            <a:off x="234979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21F083F-E700-8028-9C45-D4A8CCE53D93}"/>
              </a:ext>
            </a:extLst>
          </p:cNvPr>
          <p:cNvCxnSpPr>
            <a:cxnSpLocks/>
          </p:cNvCxnSpPr>
          <p:nvPr/>
        </p:nvCxnSpPr>
        <p:spPr>
          <a:xfrm flipV="1">
            <a:off x="498593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48F7584-3289-B637-73DF-D4A330D216BB}"/>
              </a:ext>
            </a:extLst>
          </p:cNvPr>
          <p:cNvCxnSpPr>
            <a:cxnSpLocks/>
          </p:cNvCxnSpPr>
          <p:nvPr/>
        </p:nvCxnSpPr>
        <p:spPr>
          <a:xfrm flipH="1" flipV="1">
            <a:off x="718545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3E8B1B-C884-F0F7-DD01-B65F96A5DA95}"/>
              </a:ext>
            </a:extLst>
          </p:cNvPr>
          <p:cNvGrpSpPr/>
          <p:nvPr/>
        </p:nvGrpSpPr>
        <p:grpSpPr>
          <a:xfrm>
            <a:off x="630197" y="4887781"/>
            <a:ext cx="2763327" cy="720000"/>
            <a:chOff x="573423" y="4997960"/>
            <a:chExt cx="2763327" cy="1556116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88D38CD1-DE20-B74E-D29C-B9ACE56C8B65}"/>
                </a:ext>
              </a:extLst>
            </p:cNvPr>
            <p:cNvSpPr/>
            <p:nvPr/>
          </p:nvSpPr>
          <p:spPr>
            <a:xfrm>
              <a:off x="573423" y="4997960"/>
              <a:ext cx="2763327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9AA82EB-0B92-D4A3-F4F1-2B352604EBA7}"/>
                </a:ext>
              </a:extLst>
            </p:cNvPr>
            <p:cNvSpPr txBox="1"/>
            <p:nvPr/>
          </p:nvSpPr>
          <p:spPr>
            <a:xfrm>
              <a:off x="729132" y="5285597"/>
              <a:ext cx="1982057" cy="8869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Minuend</a:t>
              </a:r>
              <a:r>
                <a:rPr lang="de-DE" dirty="0">
                  <a:solidFill>
                    <a:srgbClr val="C02200"/>
                  </a:solidFill>
                  <a:latin typeface="Comic Sans MS" panose="030F0902030302020204" pitchFamily="66" charset="0"/>
                </a:rPr>
                <a:t>  </a:t>
              </a:r>
              <a:endParaRPr lang="de-DE" sz="2000" dirty="0">
                <a:solidFill>
                  <a:srgbClr val="C02200"/>
                </a:solidFill>
                <a:latin typeface="Comic Sans MS" panose="030F0902030302020204" pitchFamily="66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63E015C-3258-EBC4-58D4-4EC092357ED1}"/>
              </a:ext>
            </a:extLst>
          </p:cNvPr>
          <p:cNvGrpSpPr/>
          <p:nvPr/>
        </p:nvGrpSpPr>
        <p:grpSpPr>
          <a:xfrm>
            <a:off x="3664480" y="4882724"/>
            <a:ext cx="2763321" cy="720000"/>
            <a:chOff x="3668480" y="4584755"/>
            <a:chExt cx="2763321" cy="1556116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1C09B976-B2DA-4352-5FEA-D9604C43ACB1}"/>
                </a:ext>
              </a:extLst>
            </p:cNvPr>
            <p:cNvSpPr/>
            <p:nvPr/>
          </p:nvSpPr>
          <p:spPr>
            <a:xfrm>
              <a:off x="3668480" y="4584755"/>
              <a:ext cx="2763321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5B66816-8E1C-03DE-71DA-C11B2B2F3A3A}"/>
                </a:ext>
              </a:extLst>
            </p:cNvPr>
            <p:cNvSpPr txBox="1"/>
            <p:nvPr/>
          </p:nvSpPr>
          <p:spPr>
            <a:xfrm>
              <a:off x="3791846" y="4918174"/>
              <a:ext cx="1983451" cy="8869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Subtrahend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 </a:t>
              </a:r>
              <a:endParaRPr lang="de-DE" sz="20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4CE123D-0237-1DEE-B951-C153E3B446E0}"/>
              </a:ext>
            </a:extLst>
          </p:cNvPr>
          <p:cNvGrpSpPr/>
          <p:nvPr/>
        </p:nvGrpSpPr>
        <p:grpSpPr>
          <a:xfrm>
            <a:off x="6673469" y="4887780"/>
            <a:ext cx="2602333" cy="720000"/>
            <a:chOff x="6929186" y="3234140"/>
            <a:chExt cx="2602333" cy="1551059"/>
          </a:xfrm>
        </p:grpSpPr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1BFBD22-542C-3018-FAAF-BC695B829570}"/>
                </a:ext>
              </a:extLst>
            </p:cNvPr>
            <p:cNvSpPr/>
            <p:nvPr/>
          </p:nvSpPr>
          <p:spPr>
            <a:xfrm>
              <a:off x="6929186" y="3234140"/>
              <a:ext cx="2602333" cy="155105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E89870F-36EC-729D-D59F-56146CDEF9A5}"/>
                </a:ext>
              </a:extLst>
            </p:cNvPr>
            <p:cNvSpPr txBox="1"/>
            <p:nvPr/>
          </p:nvSpPr>
          <p:spPr>
            <a:xfrm>
              <a:off x="7090490" y="3571422"/>
              <a:ext cx="1781299" cy="884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Differenz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9E1A66E-88C8-F5A4-C73A-E729993F587A}"/>
              </a:ext>
            </a:extLst>
          </p:cNvPr>
          <p:cNvGrpSpPr/>
          <p:nvPr/>
        </p:nvGrpSpPr>
        <p:grpSpPr>
          <a:xfrm>
            <a:off x="3496394" y="1592414"/>
            <a:ext cx="2952000" cy="720000"/>
            <a:chOff x="3645250" y="1287557"/>
            <a:chExt cx="2163159" cy="1637539"/>
          </a:xfrm>
        </p:grpSpPr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3B07CAC4-171C-ECFE-6705-B252F643BEE3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7F0FBD4-EC47-3BE8-C482-CFE36F627414}"/>
                </a:ext>
              </a:extLst>
            </p:cNvPr>
            <p:cNvSpPr txBox="1"/>
            <p:nvPr/>
          </p:nvSpPr>
          <p:spPr>
            <a:xfrm>
              <a:off x="3767628" y="1619916"/>
              <a:ext cx="1620000" cy="100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Subtraktion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</p:grpSp>
      <p:pic>
        <p:nvPicPr>
          <p:cNvPr id="48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B1741365-59FC-BCD0-57A1-33F121A6B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785" y="210045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06:51">
            <a:hlinkClick r:id="" action="ppaction://media"/>
            <a:extLst>
              <a:ext uri="{FF2B5EF4-FFF2-40B4-BE49-F238E27FC236}">
                <a16:creationId xmlns:a16="http://schemas.microsoft.com/office/drawing/2014/main" id="{A8527BD0-CB6A-6262-50A2-62A3B572D0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7149" y="1724943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1:07:02">
            <a:hlinkClick r:id="" action="ppaction://media"/>
            <a:extLst>
              <a:ext uri="{FF2B5EF4-FFF2-40B4-BE49-F238E27FC236}">
                <a16:creationId xmlns:a16="http://schemas.microsoft.com/office/drawing/2014/main" id="{5E647EF2-4456-7C16-C8A3-4F0FE25837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700" y="4991154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1:07:10">
            <a:hlinkClick r:id="" action="ppaction://media"/>
            <a:extLst>
              <a:ext uri="{FF2B5EF4-FFF2-40B4-BE49-F238E27FC236}">
                <a16:creationId xmlns:a16="http://schemas.microsoft.com/office/drawing/2014/main" id="{40F3848C-BE63-600B-61AD-5D017CF175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1706" y="4998970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07:17">
            <a:hlinkClick r:id="" action="ppaction://media"/>
            <a:extLst>
              <a:ext uri="{FF2B5EF4-FFF2-40B4-BE49-F238E27FC236}">
                <a16:creationId xmlns:a16="http://schemas.microsoft.com/office/drawing/2014/main" id="{40EF5318-DE82-1D3F-B53B-B8B2921014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9874" y="50072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671207"/>
            <a:ext cx="2885683" cy="720000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922518"/>
            <a:ext cx="2839153" cy="720000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717608" y="3072455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883CAF-D19D-DCA5-B7E8-8EDB6A54F154}"/>
              </a:ext>
            </a:extLst>
          </p:cNvPr>
          <p:cNvSpPr txBox="1"/>
          <p:nvPr/>
        </p:nvSpPr>
        <p:spPr>
          <a:xfrm>
            <a:off x="681326" y="1965419"/>
            <a:ext cx="2072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anose="030F0902030302020204" pitchFamily="66" charset="0"/>
              </a:rPr>
              <a:t>77 - 35 = 42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AD8F867-C525-863E-71CC-92D745DE2586}"/>
              </a:ext>
            </a:extLst>
          </p:cNvPr>
          <p:cNvSpPr txBox="1"/>
          <p:nvPr/>
        </p:nvSpPr>
        <p:spPr>
          <a:xfrm>
            <a:off x="2350541" y="4828662"/>
            <a:ext cx="2261213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Zahlbild</a:t>
            </a:r>
            <a:endParaRPr lang="de-DE" dirty="0">
              <a:latin typeface="Comic Sans MS" panose="030F0902030302020204" pitchFamily="66" charset="0"/>
            </a:endParaRP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5464A48-6C31-ED3C-90DE-5F78675177F2}"/>
              </a:ext>
            </a:extLst>
          </p:cNvPr>
          <p:cNvGrpSpPr/>
          <p:nvPr/>
        </p:nvGrpSpPr>
        <p:grpSpPr>
          <a:xfrm>
            <a:off x="5467649" y="4751385"/>
            <a:ext cx="1440000" cy="1324282"/>
            <a:chOff x="7141707" y="1912059"/>
            <a:chExt cx="1440000" cy="1324282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C250D6D-0594-E58F-F40E-634601F3D1B6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71" name="Gerade Verbindung 70">
                <a:extLst>
                  <a:ext uri="{FF2B5EF4-FFF2-40B4-BE49-F238E27FC236}">
                    <a16:creationId xmlns:a16="http://schemas.microsoft.com/office/drawing/2014/main" id="{D470E7A5-CAF4-92F3-1380-50AF65EF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>
                <a:extLst>
                  <a:ext uri="{FF2B5EF4-FFF2-40B4-BE49-F238E27FC236}">
                    <a16:creationId xmlns:a16="http://schemas.microsoft.com/office/drawing/2014/main" id="{17FCDC81-CA7F-128E-E266-BBC5F57BA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>
                <a:extLst>
                  <a:ext uri="{FF2B5EF4-FFF2-40B4-BE49-F238E27FC236}">
                    <a16:creationId xmlns:a16="http://schemas.microsoft.com/office/drawing/2014/main" id="{FF214B1D-4DB6-13B8-1B03-4E2D99E5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>
                <a:extLst>
                  <a:ext uri="{FF2B5EF4-FFF2-40B4-BE49-F238E27FC236}">
                    <a16:creationId xmlns:a16="http://schemas.microsoft.com/office/drawing/2014/main" id="{D8AE4D0E-2F2D-F28F-CB9A-44242440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>
                <a:extLst>
                  <a:ext uri="{FF2B5EF4-FFF2-40B4-BE49-F238E27FC236}">
                    <a16:creationId xmlns:a16="http://schemas.microsoft.com/office/drawing/2014/main" id="{2529937B-E221-1106-3DA0-E13E81F05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ieren 75">
                <a:extLst>
                  <a:ext uri="{FF2B5EF4-FFF2-40B4-BE49-F238E27FC236}">
                    <a16:creationId xmlns:a16="http://schemas.microsoft.com/office/drawing/2014/main" id="{D0E40C69-EBFB-9C05-1A7C-3BD865259D94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6C94EF7-4456-8B1D-FD25-DD31C1426D8E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0FF7AB5-B132-FF54-F269-7CFB9AD89867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B1D6884F-461E-25F4-319D-E0535A4E8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>
                <a:extLst>
                  <a:ext uri="{FF2B5EF4-FFF2-40B4-BE49-F238E27FC236}">
                    <a16:creationId xmlns:a16="http://schemas.microsoft.com/office/drawing/2014/main" id="{69BD0C45-B0B8-6878-429C-0CD517E3F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A7BEEEF-4C20-E0AF-FF33-953A011869C0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5925795-F453-A2D8-11C2-9907CAF1B4D8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D24C0F6-1229-B137-FDED-C430BDB24713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F8E179A-5A41-49E6-33D6-95C28EE55F2D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4BC4389-8EDC-C1FB-C838-F712F700FF49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7FB7A29D-6F78-7BD4-BD2D-5CE1A6F573E3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C71498DB-3914-F54E-E9C9-099C42CB179E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25CC710A-F60C-2562-BAB4-8446FB7634FF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6B82D6F2-A8B4-74B6-396D-132B5289B297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>
                <a:extLst>
                  <a:ext uri="{FF2B5EF4-FFF2-40B4-BE49-F238E27FC236}">
                    <a16:creationId xmlns:a16="http://schemas.microsoft.com/office/drawing/2014/main" id="{41B22652-0B00-5ABF-3324-37AB2D84B5A0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050DCBF1-C0CF-30C3-8A9F-80E20CEA8135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21944FFC-3E90-28CB-C1F2-2F70635FA825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2C185979-F5BD-ED61-43A9-BD5FC06810CD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934409"/>
            <a:ext cx="2839153" cy="720000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931623-A05F-B71F-263A-B368D3D70DE5}"/>
              </a:ext>
            </a:extLst>
          </p:cNvPr>
          <p:cNvGrpSpPr/>
          <p:nvPr/>
        </p:nvGrpSpPr>
        <p:grpSpPr>
          <a:xfrm>
            <a:off x="3839295" y="1693387"/>
            <a:ext cx="1762455" cy="1015663"/>
            <a:chOff x="3664783" y="4644460"/>
            <a:chExt cx="1762455" cy="1015663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133A4517-CDC2-48A6-EA64-8A740FE36B37}"/>
                </a:ext>
              </a:extLst>
            </p:cNvPr>
            <p:cNvSpPr txBox="1"/>
            <p:nvPr/>
          </p:nvSpPr>
          <p:spPr>
            <a:xfrm>
              <a:off x="3664783" y="4644460"/>
              <a:ext cx="17624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Comic Sans MS" panose="030F0902030302020204" pitchFamily="66" charset="0"/>
                </a:rPr>
                <a:t>77 - 35 = 42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77 - </a:t>
              </a:r>
              <a:r>
                <a:rPr lang="de-DE" sz="20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000" b="1" dirty="0">
                  <a:latin typeface="Comic Sans MS" panose="030F0902030302020204" pitchFamily="66" charset="0"/>
                </a:rPr>
                <a:t>5 = 72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72 - 30</a:t>
              </a:r>
              <a:r>
                <a:rPr lang="de-DE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b="1" dirty="0">
                  <a:latin typeface="Comic Sans MS" panose="030F0902030302020204" pitchFamily="66" charset="0"/>
                </a:rPr>
                <a:t>= 42</a:t>
              </a: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560E4374-39B8-4CC3-09EF-1BB7959A6802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65" y="4979271"/>
              <a:ext cx="15843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54977" y="3090097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920508"/>
            <a:ext cx="2839153" cy="720000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3570146" y="3049892"/>
            <a:ext cx="219511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Rechenweg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F63FFA5-1589-7B83-A244-CB1494A61A63}"/>
              </a:ext>
            </a:extLst>
          </p:cNvPr>
          <p:cNvGrpSpPr>
            <a:grpSpLocks noChangeAspect="1"/>
          </p:cNvGrpSpPr>
          <p:nvPr/>
        </p:nvGrpSpPr>
        <p:grpSpPr>
          <a:xfrm>
            <a:off x="6248431" y="1297301"/>
            <a:ext cx="3287587" cy="1451082"/>
            <a:chOff x="3695742" y="1987423"/>
            <a:chExt cx="2494936" cy="1101220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6920D8B9-107F-3E09-DD02-B543DB1B5E8A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3919E09-501D-F596-A2BE-0745A1E53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46328B2-EC6E-3CC1-CF78-1FDE70334F90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1C3204C-4DDE-8CB9-53DB-9075A1A74A4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0B83C27-2A94-6A54-C852-0E14929E71D2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10017D3-8E1A-5DE8-E67E-FDDEBA83C787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DB516DA8-DBB8-0E1B-04E7-7D4F64F5637E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35CCA24F-29E1-F8B4-875C-77649D149E19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Bogen 24">
              <a:extLst>
                <a:ext uri="{FF2B5EF4-FFF2-40B4-BE49-F238E27FC236}">
                  <a16:creationId xmlns:a16="http://schemas.microsoft.com/office/drawing/2014/main" id="{287E94E5-5483-CE40-4D91-7275A7AAACFA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C73AD9FB-E345-606A-3364-DDD0A39911E4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529F40D7-C27C-9201-9B48-7CE7AD47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668210FD-7FBA-92C4-776B-C2DF5D19022F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0B1D7FA4-5ACF-CABB-BB46-53F956488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807" y="3026883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F8572BFD-6E46-AAEE-D65D-05C292956C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3048775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6:23">
            <a:hlinkClick r:id="" action="ppaction://media"/>
            <a:extLst>
              <a:ext uri="{FF2B5EF4-FFF2-40B4-BE49-F238E27FC236}">
                <a16:creationId xmlns:a16="http://schemas.microsoft.com/office/drawing/2014/main" id="{A1E92007-ACA5-B423-DD9C-410309A4A0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9050" y="3011350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6:34">
            <a:hlinkClick r:id="" action="ppaction://media"/>
            <a:extLst>
              <a:ext uri="{FF2B5EF4-FFF2-40B4-BE49-F238E27FC236}">
                <a16:creationId xmlns:a16="http://schemas.microsoft.com/office/drawing/2014/main" id="{59AC623A-F38D-154C-DC71-DE16B54D8F1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0305" y="4763245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530A3B9-8D9E-3115-19A5-344BAA293515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Subtrahieren</a:t>
            </a:r>
          </a:p>
        </p:txBody>
      </p:sp>
      <p:pic>
        <p:nvPicPr>
          <p:cNvPr id="6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620DE832-42E7-7C23-E75D-725E3047BA4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785" y="2100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1" y="1079658"/>
            <a:ext cx="3888989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FD36B3-8925-8D7D-5447-AA32D5065A44}"/>
              </a:ext>
            </a:extLst>
          </p:cNvPr>
          <p:cNvGrpSpPr/>
          <p:nvPr/>
        </p:nvGrpSpPr>
        <p:grpSpPr>
          <a:xfrm>
            <a:off x="4000028" y="3646769"/>
            <a:ext cx="2258691" cy="1200329"/>
            <a:chOff x="7650547" y="1466689"/>
            <a:chExt cx="1491859" cy="120032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3B2965-7075-FB1F-1FB7-343337D558F6}"/>
                </a:ext>
              </a:extLst>
            </p:cNvPr>
            <p:cNvSpPr txBox="1"/>
            <p:nvPr/>
          </p:nvSpPr>
          <p:spPr>
            <a:xfrm>
              <a:off x="7650547" y="1466689"/>
              <a:ext cx="149185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47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47 -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CB9AFED2-C482-E847-BDA5-1FBD74C9A267}"/>
                </a:ext>
              </a:extLst>
            </p:cNvPr>
            <p:cNvCxnSpPr>
              <a:cxnSpLocks/>
            </p:cNvCxnSpPr>
            <p:nvPr/>
          </p:nvCxnSpPr>
          <p:spPr>
            <a:xfrm>
              <a:off x="7698259" y="1847749"/>
              <a:ext cx="1212673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941970-1C70-B533-318A-C3F5295B3B78}"/>
              </a:ext>
            </a:extLst>
          </p:cNvPr>
          <p:cNvGrpSpPr>
            <a:grpSpLocks noChangeAspect="1"/>
          </p:cNvGrpSpPr>
          <p:nvPr/>
        </p:nvGrpSpPr>
        <p:grpSpPr>
          <a:xfrm>
            <a:off x="474283" y="3410114"/>
            <a:ext cx="3262968" cy="1454423"/>
            <a:chOff x="3692580" y="1966273"/>
            <a:chExt cx="2473357" cy="110246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7382AF2-3A5D-C65E-B84D-4A8B338CF14D}"/>
                </a:ext>
              </a:extLst>
            </p:cNvPr>
            <p:cNvGrpSpPr/>
            <p:nvPr/>
          </p:nvGrpSpPr>
          <p:grpSpPr>
            <a:xfrm>
              <a:off x="3692580" y="1966273"/>
              <a:ext cx="2473357" cy="1096427"/>
              <a:chOff x="161984" y="1521483"/>
              <a:chExt cx="2473357" cy="1096427"/>
            </a:xfrm>
          </p:grpSpPr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6A74953B-666B-F1D9-7B3B-787F45DCD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576D412-CD1B-83D2-7CB1-5AECC5FC1E78}"/>
                  </a:ext>
                </a:extLst>
              </p:cNvPr>
              <p:cNvSpPr txBox="1"/>
              <p:nvPr/>
            </p:nvSpPr>
            <p:spPr>
              <a:xfrm>
                <a:off x="1327050" y="1521483"/>
                <a:ext cx="5499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CC17420-8B30-0BE4-8F86-CDC7158417AD}"/>
                  </a:ext>
                </a:extLst>
              </p:cNvPr>
              <p:cNvSpPr txBox="1"/>
              <p:nvPr/>
            </p:nvSpPr>
            <p:spPr>
              <a:xfrm>
                <a:off x="313665" y="1763931"/>
                <a:ext cx="490035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31ADB7B-A419-065D-0ADF-0749CCB666E2}"/>
                  </a:ext>
                </a:extLst>
              </p:cNvPr>
              <p:cNvSpPr txBox="1"/>
              <p:nvPr/>
            </p:nvSpPr>
            <p:spPr>
              <a:xfrm>
                <a:off x="161984" y="2307443"/>
                <a:ext cx="484598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A6C8713-420C-E795-2DF2-6D2B25A38129}"/>
                  </a:ext>
                </a:extLst>
              </p:cNvPr>
              <p:cNvSpPr txBox="1"/>
              <p:nvPr/>
            </p:nvSpPr>
            <p:spPr>
              <a:xfrm>
                <a:off x="519266" y="231462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05269E-1F9A-FC46-AE39-E43D82C67977}"/>
                  </a:ext>
                </a:extLst>
              </p:cNvPr>
              <p:cNvSpPr txBox="1"/>
              <p:nvPr/>
            </p:nvSpPr>
            <p:spPr>
              <a:xfrm>
                <a:off x="2178940" y="230744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43E8B715-5996-0B96-E7B1-D5EA2B9CC8AB}"/>
                </a:ext>
              </a:extLst>
            </p:cNvPr>
            <p:cNvSpPr/>
            <p:nvPr/>
          </p:nvSpPr>
          <p:spPr>
            <a:xfrm>
              <a:off x="4221828" y="2246113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88D42F8E-F49A-CB94-D45B-311DA1B495F3}"/>
                </a:ext>
              </a:extLst>
            </p:cNvPr>
            <p:cNvSpPr/>
            <p:nvPr/>
          </p:nvSpPr>
          <p:spPr>
            <a:xfrm>
              <a:off x="3866531" y="2481673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A4ADBE0-853C-B969-04D1-FAB299281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9742EAD-83E0-ABD0-9021-2C4248E10536}"/>
                </a:ext>
              </a:extLst>
            </p:cNvPr>
            <p:cNvCxnSpPr>
              <a:cxnSpLocks/>
            </p:cNvCxnSpPr>
            <p:nvPr/>
          </p:nvCxnSpPr>
          <p:spPr>
            <a:xfrm>
              <a:off x="4221745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E0ACA1C3-F2AE-5568-E96F-027B37DA5E98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872813" y="3413366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4643735" y="1792458"/>
            <a:ext cx="3351689" cy="1398116"/>
            <a:chOff x="-558320" y="1226796"/>
            <a:chExt cx="4662784" cy="1841451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-454730" y="1497829"/>
              <a:ext cx="4286270" cy="1280216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von der 77. Dann subtrahiere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1600" dirty="0">
                  <a:latin typeface="Comic Sans MS" panose="030F0902030302020204" pitchFamily="66" charset="0"/>
                </a:rPr>
                <a:t> von der 47.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-558320" y="1226796"/>
              <a:ext cx="4662784" cy="1841451"/>
            </a:xfrm>
            <a:prstGeom prst="wedgeRoundRectCallout">
              <a:avLst>
                <a:gd name="adj1" fmla="val 33463"/>
                <a:gd name="adj2" fmla="val 84729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5183566" y="5210152"/>
            <a:ext cx="2711142" cy="692696"/>
            <a:chOff x="3201818" y="4817288"/>
            <a:chExt cx="2711142" cy="1120573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4FF3C86-8DBA-8397-600D-6D814194EA35}"/>
                </a:ext>
              </a:extLst>
            </p:cNvPr>
            <p:cNvSpPr txBox="1"/>
            <p:nvPr/>
          </p:nvSpPr>
          <p:spPr>
            <a:xfrm>
              <a:off x="3201818" y="4996697"/>
              <a:ext cx="2455247" cy="815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5" name="Audio Recording 25.01.2023, 12:27:11">
            <a:hlinkClick r:id="" action="ppaction://media"/>
            <a:extLst>
              <a:ext uri="{FF2B5EF4-FFF2-40B4-BE49-F238E27FC236}">
                <a16:creationId xmlns:a16="http://schemas.microsoft.com/office/drawing/2014/main" id="{9F00D531-07EB-2B38-959F-835DD08E2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6667" y="2626837"/>
            <a:ext cx="468000" cy="468000"/>
          </a:xfrm>
          <a:prstGeom prst="rect">
            <a:avLst/>
          </a:prstGeom>
        </p:spPr>
      </p:pic>
      <p:pic>
        <p:nvPicPr>
          <p:cNvPr id="46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1877497F-AEAB-BBEC-92D1-C008E3E1B1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4813" y="5279263"/>
            <a:ext cx="468000" cy="468000"/>
          </a:xfrm>
          <a:prstGeom prst="rect">
            <a:avLst/>
          </a:prstGeom>
        </p:spPr>
      </p:pic>
      <p:pic>
        <p:nvPicPr>
          <p:cNvPr id="47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891C6325-0950-CC60-862B-F95D042E12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0592" y="1173419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9C9E234-2F05-E015-DA1F-BDD996249AC3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Subtrahieren</a:t>
            </a:r>
          </a:p>
        </p:txBody>
      </p:sp>
      <p:pic>
        <p:nvPicPr>
          <p:cNvPr id="6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AE8964C1-4754-7677-345C-E7E9A9F238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785" y="2100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1" y="1313912"/>
            <a:ext cx="2752902" cy="1118890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subtrahiere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von der  77.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Dann subtrahiere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von der 72.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649822" y="2967292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7"/>
            <a:ext cx="2879497" cy="1296074"/>
          </a:xfrm>
          <a:prstGeom prst="wedgeRoundRectCallout">
            <a:avLst>
              <a:gd name="adj1" fmla="val 35310"/>
              <a:gd name="adj2" fmla="val 7536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56DC942-8393-0DA8-6BD0-301EEEC1EED1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56E0AE3-E1E9-C0A0-A696-F4755CABA398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FCE5957-E517-8AF8-4C87-913FDE753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C8C469A-CFCF-56E2-B56C-DDB868AFF91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2B3DDD5-FB53-EC16-2B44-09F3CFBE5431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85DF5D2-273B-BD6B-0BE1-296140B91951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FCC3E722-6703-5C48-7BBB-47BC54C75ECD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53D37388-B51B-12AF-EF1E-B040EE80AB6F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7" name="Bogen 6">
              <a:extLst>
                <a:ext uri="{FF2B5EF4-FFF2-40B4-BE49-F238E27FC236}">
                  <a16:creationId xmlns:a16="http://schemas.microsoft.com/office/drawing/2014/main" id="{D82CFF1C-0C0C-1A18-30F3-92E9E382F89F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713CDB59-9E6C-FA36-9FE2-A41D53634069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09EC5E35-5D86-85D6-D5C1-9810A5D674C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28B84920-7B3D-372C-AA1C-527BC2B868BA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7A14F0D3-FE6F-80C1-B73F-55340663A1EA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A4CDEA9-E6AE-C4A2-6155-C88F5D373A56}"/>
              </a:ext>
            </a:extLst>
          </p:cNvPr>
          <p:cNvGrpSpPr/>
          <p:nvPr/>
        </p:nvGrpSpPr>
        <p:grpSpPr>
          <a:xfrm>
            <a:off x="3866533" y="3694876"/>
            <a:ext cx="2256027" cy="1200329"/>
            <a:chOff x="7498678" y="1465955"/>
            <a:chExt cx="1672591" cy="120032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BEC5D45A-E8B8-7111-21FC-E372C27BE36E}"/>
                </a:ext>
              </a:extLst>
            </p:cNvPr>
            <p:cNvSpPr txBox="1"/>
            <p:nvPr/>
          </p:nvSpPr>
          <p:spPr>
            <a:xfrm>
              <a:off x="7498678" y="1465955"/>
              <a:ext cx="16725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72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72 -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  <a:endParaRPr lang="de-DE" sz="2000" b="1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1FC730D3-4A19-111F-7D74-95ABB786B71B}"/>
                </a:ext>
              </a:extLst>
            </p:cNvPr>
            <p:cNvCxnSpPr>
              <a:cxnSpLocks/>
            </p:cNvCxnSpPr>
            <p:nvPr/>
          </p:nvCxnSpPr>
          <p:spPr>
            <a:xfrm>
              <a:off x="7550009" y="1847523"/>
              <a:ext cx="1399381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C348FEB-510C-3165-84E4-9B603D279405}"/>
              </a:ext>
            </a:extLst>
          </p:cNvPr>
          <p:cNvGrpSpPr/>
          <p:nvPr/>
        </p:nvGrpSpPr>
        <p:grpSpPr>
          <a:xfrm>
            <a:off x="5176725" y="5210151"/>
            <a:ext cx="2717983" cy="593253"/>
            <a:chOff x="5176725" y="5210151"/>
            <a:chExt cx="2717983" cy="1120573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C7CB2EB-0190-8474-025A-85795927C0CF}"/>
                </a:ext>
              </a:extLst>
            </p:cNvPr>
            <p:cNvSpPr txBox="1"/>
            <p:nvPr/>
          </p:nvSpPr>
          <p:spPr>
            <a:xfrm>
              <a:off x="5176725" y="5480547"/>
              <a:ext cx="2455247" cy="747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3" name="Abgerundete rechteckige Legende 62">
              <a:extLst>
                <a:ext uri="{FF2B5EF4-FFF2-40B4-BE49-F238E27FC236}">
                  <a16:creationId xmlns:a16="http://schemas.microsoft.com/office/drawing/2014/main" id="{F2BC8110-5F01-8A25-1A64-422A9B83E186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38268"/>
                <a:gd name="adj2" fmla="val -116953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5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2D424573-B363-6733-882E-25AA9C972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6993" y="1172268"/>
            <a:ext cx="468000" cy="468000"/>
          </a:xfrm>
          <a:prstGeom prst="rect">
            <a:avLst/>
          </a:prstGeom>
        </p:spPr>
      </p:pic>
      <p:pic>
        <p:nvPicPr>
          <p:cNvPr id="67" name="Audio Recording 25.01.2023, 12:25:33">
            <a:hlinkClick r:id="" action="ppaction://media"/>
            <a:extLst>
              <a:ext uri="{FF2B5EF4-FFF2-40B4-BE49-F238E27FC236}">
                <a16:creationId xmlns:a16="http://schemas.microsoft.com/office/drawing/2014/main" id="{74E11DF8-19D8-2190-A230-3B4B275DD4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77983" y="2043761"/>
            <a:ext cx="468000" cy="468000"/>
          </a:xfrm>
          <a:prstGeom prst="rect">
            <a:avLst/>
          </a:prstGeom>
        </p:spPr>
      </p:pic>
      <p:pic>
        <p:nvPicPr>
          <p:cNvPr id="68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B296497A-BA76-D401-94AE-050FD8F85A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5822" y="5281304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AF0EF5E-5BCF-A483-D394-D4744837E0A5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Subtrahieren</a:t>
            </a:r>
          </a:p>
        </p:txBody>
      </p:sp>
      <p:pic>
        <p:nvPicPr>
          <p:cNvPr id="4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B29D3047-49D4-FDDA-8CAB-47058B1BE4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785" y="2100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2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393658" y="1594270"/>
            <a:ext cx="3959694" cy="1118890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Minuend und Subtrahend in ihre Stellenwerte und rechne Zehner minus Zehner und Einer minus Einer. Dann addiere ich beide Ergebnisse. 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119352" y="3559034"/>
            <a:ext cx="1363673" cy="1605616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320886" y="1395254"/>
            <a:ext cx="4105238" cy="1632534"/>
          </a:xfrm>
          <a:prstGeom prst="wedgeRoundRectCallout">
            <a:avLst>
              <a:gd name="adj1" fmla="val 37925"/>
              <a:gd name="adj2" fmla="val 9069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0264AAC-0D2D-7248-4475-7CE2E0C67238}"/>
              </a:ext>
            </a:extLst>
          </p:cNvPr>
          <p:cNvGrpSpPr/>
          <p:nvPr/>
        </p:nvGrpSpPr>
        <p:grpSpPr>
          <a:xfrm>
            <a:off x="2428184" y="3978691"/>
            <a:ext cx="3179268" cy="1446550"/>
            <a:chOff x="12484816" y="2036186"/>
            <a:chExt cx="3179268" cy="144655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077F8DC-68BC-9555-3EB8-0A980C69A733}"/>
                </a:ext>
              </a:extLst>
            </p:cNvPr>
            <p:cNvSpPr txBox="1"/>
            <p:nvPr/>
          </p:nvSpPr>
          <p:spPr>
            <a:xfrm>
              <a:off x="12484816" y="2036186"/>
              <a:ext cx="317926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77 - 35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</a:p>
            <a:p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latin typeface="Comic Sans MS" panose="030F0902030302020204" pitchFamily="66" charset="0"/>
                </a:rPr>
                <a:t>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</a:p>
            <a:p>
              <a:endParaRPr lang="de-DE" sz="1600" b="1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D73A0687-740C-0332-135E-A37D5D5A59B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1090" y="2430892"/>
              <a:ext cx="3142994" cy="0"/>
            </a:xfrm>
            <a:prstGeom prst="line">
              <a:avLst/>
            </a:prstGeom>
            <a:ln w="25400">
              <a:noFill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63F5B9-AAD8-09D7-E4FF-8E418A09BFA3}"/>
              </a:ext>
            </a:extLst>
          </p:cNvPr>
          <p:cNvGrpSpPr/>
          <p:nvPr/>
        </p:nvGrpSpPr>
        <p:grpSpPr>
          <a:xfrm>
            <a:off x="652901" y="4020163"/>
            <a:ext cx="1440000" cy="1324282"/>
            <a:chOff x="7141707" y="1912059"/>
            <a:chExt cx="1440000" cy="1324282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4D66123-8641-1992-7C36-08B63FED8103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10776156-A84D-7917-66CA-0A9C2DF14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BF890702-B05C-4423-5A80-DE6D9EB1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8713038B-5A1D-33FB-6517-29861B52F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B1306D51-F10C-C7ED-DA53-B4F682A52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DE4EE33-EBD3-CAC7-B655-09E21FA75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C72D59DB-0CF6-E1BA-7934-4FDFE8D03C10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B9A3FA5-01C9-8080-07D7-B8B26F0F96B5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4D3E14D-CE2A-208A-C3E1-BD78EF651A38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AAC44330-9041-DCA7-B3B1-138EA1305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D08668E9-D076-6EC2-EE24-C6FC601B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FFF450-18BB-B2C6-E373-E2D7395559F5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C0B71C-4DFB-9F96-8AE0-99F13B119EE0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66351B0-7305-2E60-D375-2EA51C1C0DA8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2B846A-BE12-EF47-6FB8-2D90858AB1F1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178D146-9193-0525-CA35-60386562093B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65A7B7EC-05BD-97B2-B79A-063E32A53845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>
                <a:extLst>
                  <a:ext uri="{FF2B5EF4-FFF2-40B4-BE49-F238E27FC236}">
                    <a16:creationId xmlns:a16="http://schemas.microsoft.com/office/drawing/2014/main" id="{297D0ED6-06AF-F6A2-D6BE-77ADEF2234CC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EA8823B2-2A64-910B-7F18-A176B1ACA7E6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F5B55D87-3B33-45E1-49BC-2D0BF2727F26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>
                <a:extLst>
                  <a:ext uri="{FF2B5EF4-FFF2-40B4-BE49-F238E27FC236}">
                    <a16:creationId xmlns:a16="http://schemas.microsoft.com/office/drawing/2014/main" id="{9058A18E-BA12-0654-80EE-87FF5FA687B1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944B7E8A-AE15-E758-0268-E47D224EED7C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CE072693-C554-7F93-C673-CEAFF6DA173B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1AAFA198-3061-8C96-7567-615363F6771C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9E01FFB-F94C-472F-7C47-157CCA9577C9}"/>
              </a:ext>
            </a:extLst>
          </p:cNvPr>
          <p:cNvGrpSpPr/>
          <p:nvPr/>
        </p:nvGrpSpPr>
        <p:grpSpPr>
          <a:xfrm>
            <a:off x="5200807" y="5210152"/>
            <a:ext cx="2693901" cy="639100"/>
            <a:chOff x="5200807" y="5210151"/>
            <a:chExt cx="2693901" cy="1120573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0446CF98-D9E0-CAA8-6521-C3083D246998}"/>
                </a:ext>
              </a:extLst>
            </p:cNvPr>
            <p:cNvSpPr txBox="1"/>
            <p:nvPr/>
          </p:nvSpPr>
          <p:spPr>
            <a:xfrm>
              <a:off x="5200807" y="5423272"/>
              <a:ext cx="2455247" cy="694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6" name="Abgerundete rechteckige Legende 65">
              <a:extLst>
                <a:ext uri="{FF2B5EF4-FFF2-40B4-BE49-F238E27FC236}">
                  <a16:creationId xmlns:a16="http://schemas.microsoft.com/office/drawing/2014/main" id="{8F0C802D-67A8-AA78-FF39-5BEDECFF3DC1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41711"/>
                <a:gd name="adj2" fmla="val -120966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0" name="Audio Recording 19.01.2023, 11:09:48">
            <a:hlinkClick r:id="" action="ppaction://media"/>
            <a:extLst>
              <a:ext uri="{FF2B5EF4-FFF2-40B4-BE49-F238E27FC236}">
                <a16:creationId xmlns:a16="http://schemas.microsoft.com/office/drawing/2014/main" id="{7A3F3DCF-7F35-06FB-92E9-F46D3587F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2054" y="5264468"/>
            <a:ext cx="468000" cy="4680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93A3AC0-686D-6AD4-F82E-549EF9015AD6}"/>
              </a:ext>
            </a:extLst>
          </p:cNvPr>
          <p:cNvCxnSpPr>
            <a:cxnSpLocks/>
          </p:cNvCxnSpPr>
          <p:nvPr/>
        </p:nvCxnSpPr>
        <p:spPr>
          <a:xfrm flipV="1">
            <a:off x="2428184" y="4373397"/>
            <a:ext cx="3179268" cy="1351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Audio Recording 28.08.2023, 19:56:46">
            <a:hlinkClick r:id="" action="ppaction://media"/>
            <a:extLst>
              <a:ext uri="{FF2B5EF4-FFF2-40B4-BE49-F238E27FC236}">
                <a16:creationId xmlns:a16="http://schemas.microsoft.com/office/drawing/2014/main" id="{FCDC251F-1953-B7E2-C365-786EC63DB6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3835" y="1179294"/>
            <a:ext cx="468000" cy="468000"/>
          </a:xfrm>
          <a:prstGeom prst="rect">
            <a:avLst/>
          </a:prstGeom>
        </p:spPr>
      </p:pic>
      <p:pic>
        <p:nvPicPr>
          <p:cNvPr id="23" name="Audio Recording 28.08.2023, 19:57:12">
            <a:hlinkClick r:id="" action="ppaction://media"/>
            <a:extLst>
              <a:ext uri="{FF2B5EF4-FFF2-40B4-BE49-F238E27FC236}">
                <a16:creationId xmlns:a16="http://schemas.microsoft.com/office/drawing/2014/main" id="{1E221B86-2A0F-030A-51FE-66DC8187F2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5352" y="2533477"/>
            <a:ext cx="468000" cy="4680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4EAD1127-043F-03FC-5E03-7D1904630774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Subtrahieren</a:t>
            </a:r>
          </a:p>
        </p:txBody>
      </p:sp>
      <p:pic>
        <p:nvPicPr>
          <p:cNvPr id="26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ECF58CE7-2FC1-84EF-3E27-DBBF4C1117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785" y="2100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1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326078" y="3843361"/>
            <a:ext cx="1397226" cy="1645122"/>
          </a:xfrm>
          <a:prstGeom prst="rect">
            <a:avLst/>
          </a:prstGeom>
        </p:spPr>
      </p:pic>
      <p:sp>
        <p:nvSpPr>
          <p:cNvPr id="66" name="Abgerundete rechteckige Legende 65">
            <a:extLst>
              <a:ext uri="{FF2B5EF4-FFF2-40B4-BE49-F238E27FC236}">
                <a16:creationId xmlns:a16="http://schemas.microsoft.com/office/drawing/2014/main" id="{8F0C802D-67A8-AA78-FF39-5BEDECFF3DC1}"/>
              </a:ext>
            </a:extLst>
          </p:cNvPr>
          <p:cNvSpPr/>
          <p:nvPr/>
        </p:nvSpPr>
        <p:spPr>
          <a:xfrm>
            <a:off x="4515712" y="5407491"/>
            <a:ext cx="2590983" cy="507263"/>
          </a:xfrm>
          <a:prstGeom prst="wedgeRoundRectCallout">
            <a:avLst>
              <a:gd name="adj1" fmla="val 38268"/>
              <a:gd name="adj2" fmla="val -997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38D4A1-507E-F185-78E3-D85D56013763}"/>
              </a:ext>
            </a:extLst>
          </p:cNvPr>
          <p:cNvSpPr txBox="1"/>
          <p:nvPr/>
        </p:nvSpPr>
        <p:spPr>
          <a:xfrm>
            <a:off x="4455923" y="5471950"/>
            <a:ext cx="2278051" cy="37457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Ergebnis ist 25.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F373EC-ABA6-9DF3-3D6B-FBD591E32F3E}"/>
              </a:ext>
            </a:extLst>
          </p:cNvPr>
          <p:cNvSpPr txBox="1"/>
          <p:nvPr/>
        </p:nvSpPr>
        <p:spPr>
          <a:xfrm>
            <a:off x="4062584" y="3647700"/>
            <a:ext cx="222014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53 - 28 = 25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53 -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23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23 + 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25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2E57EC6-ABB8-3FF4-CA49-36EC98946A5E}"/>
              </a:ext>
            </a:extLst>
          </p:cNvPr>
          <p:cNvCxnSpPr>
            <a:cxnSpLocks/>
          </p:cNvCxnSpPr>
          <p:nvPr/>
        </p:nvCxnSpPr>
        <p:spPr>
          <a:xfrm>
            <a:off x="4129202" y="4021759"/>
            <a:ext cx="1764000" cy="1541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7B73074-43A8-4F7D-F46E-2D281D6E599A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303520"/>
            <a:ext cx="3287587" cy="1871239"/>
            <a:chOff x="3695742" y="1826161"/>
            <a:chExt cx="2494936" cy="1420075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A8A97C05-56DE-E0C0-DD1E-51F7DA2C8479}"/>
                </a:ext>
              </a:extLst>
            </p:cNvPr>
            <p:cNvGrpSpPr/>
            <p:nvPr/>
          </p:nvGrpSpPr>
          <p:grpSpPr>
            <a:xfrm>
              <a:off x="3695742" y="1826161"/>
              <a:ext cx="2494936" cy="1231611"/>
              <a:chOff x="165146" y="1381371"/>
              <a:chExt cx="2494936" cy="1231611"/>
            </a:xfrm>
          </p:grpSpPr>
          <p:cxnSp>
            <p:nvCxnSpPr>
              <p:cNvPr id="69" name="Gerade Verbindung 68">
                <a:extLst>
                  <a:ext uri="{FF2B5EF4-FFF2-40B4-BE49-F238E27FC236}">
                    <a16:creationId xmlns:a16="http://schemas.microsoft.com/office/drawing/2014/main" id="{72CB9A2B-84AD-2211-EDE4-6B308CB53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F186F0DF-32AC-F895-203B-5A9387D1BF2F}"/>
                  </a:ext>
                </a:extLst>
              </p:cNvPr>
              <p:cNvSpPr txBox="1"/>
              <p:nvPr/>
            </p:nvSpPr>
            <p:spPr>
              <a:xfrm>
                <a:off x="1079332" y="1381371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36570FC4-945D-65D7-2AAE-5EDC761F16F0}"/>
                  </a:ext>
                </a:extLst>
              </p:cNvPr>
              <p:cNvSpPr txBox="1"/>
              <p:nvPr/>
            </p:nvSpPr>
            <p:spPr>
              <a:xfrm>
                <a:off x="542008" y="1820946"/>
                <a:ext cx="490035" cy="280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895A1F99-D308-0EDE-5EF0-66F33CA48FF9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23</a:t>
                </a: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4A8955C7-2864-8658-ACB4-893C63C10034}"/>
                  </a:ext>
                </a:extLst>
              </p:cNvPr>
              <p:cNvSpPr txBox="1"/>
              <p:nvPr/>
            </p:nvSpPr>
            <p:spPr>
              <a:xfrm>
                <a:off x="530088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1ED535D2-CF34-DA0F-4DDD-A3D354599628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53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60953BCA-6E3C-2F7B-27C2-A3AD618F74DB}"/>
                </a:ext>
              </a:extLst>
            </p:cNvPr>
            <p:cNvSpPr/>
            <p:nvPr/>
          </p:nvSpPr>
          <p:spPr>
            <a:xfrm>
              <a:off x="3864155" y="2139244"/>
              <a:ext cx="2041449" cy="1106992"/>
            </a:xfrm>
            <a:prstGeom prst="arc">
              <a:avLst>
                <a:gd name="adj1" fmla="val 1083348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Bogen 52">
              <a:extLst>
                <a:ext uri="{FF2B5EF4-FFF2-40B4-BE49-F238E27FC236}">
                  <a16:creationId xmlns:a16="http://schemas.microsoft.com/office/drawing/2014/main" id="{D1A15BB9-ADE8-9885-8CA6-DE02A8E614BA}"/>
                </a:ext>
              </a:extLst>
            </p:cNvPr>
            <p:cNvSpPr/>
            <p:nvPr/>
          </p:nvSpPr>
          <p:spPr>
            <a:xfrm flipH="1">
              <a:off x="3880416" y="2479917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7FED3BFD-8076-B798-3B03-CA1168BD94C1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5FDA9F82-19A8-CFAE-B661-DFD329EB4396}"/>
                </a:ext>
              </a:extLst>
            </p:cNvPr>
            <p:cNvCxnSpPr>
              <a:cxnSpLocks/>
            </p:cNvCxnSpPr>
            <p:nvPr/>
          </p:nvCxnSpPr>
          <p:spPr>
            <a:xfrm>
              <a:off x="423406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A1D656DA-C74C-A335-752E-ABDF6B4654CB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Audio Recording 25.01.2023, 12:29:44">
            <a:hlinkClick r:id="" action="ppaction://media"/>
            <a:extLst>
              <a:ext uri="{FF2B5EF4-FFF2-40B4-BE49-F238E27FC236}">
                <a16:creationId xmlns:a16="http://schemas.microsoft.com/office/drawing/2014/main" id="{F97A0ED3-588A-E5FE-4F4F-6C23F222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5151" y="5411670"/>
            <a:ext cx="468000" cy="468000"/>
          </a:xfrm>
          <a:prstGeom prst="rect">
            <a:avLst/>
          </a:prstGeom>
        </p:spPr>
      </p:pic>
      <p:pic>
        <p:nvPicPr>
          <p:cNvPr id="82" name="Audio Recording 25.01.2023, 12:29:12">
            <a:hlinkClick r:id="" action="ppaction://media"/>
            <a:extLst>
              <a:ext uri="{FF2B5EF4-FFF2-40B4-BE49-F238E27FC236}">
                <a16:creationId xmlns:a16="http://schemas.microsoft.com/office/drawing/2014/main" id="{C21CD717-F65B-6C16-D334-9AF20CA4D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226" y="1209791"/>
            <a:ext cx="468000" cy="468000"/>
          </a:xfrm>
          <a:prstGeom prst="rect">
            <a:avLst/>
          </a:prstGeom>
        </p:spPr>
      </p:pic>
      <p:pic>
        <p:nvPicPr>
          <p:cNvPr id="85" name="Audio Recording 25.01.2023, 12:30:01">
            <a:hlinkClick r:id="" action="ppaction://media"/>
            <a:extLst>
              <a:ext uri="{FF2B5EF4-FFF2-40B4-BE49-F238E27FC236}">
                <a16:creationId xmlns:a16="http://schemas.microsoft.com/office/drawing/2014/main" id="{1984B61B-943F-7E49-C604-B67DDC487E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8202" y="2925278"/>
            <a:ext cx="468000" cy="468000"/>
          </a:xfrm>
          <a:prstGeom prst="rect">
            <a:avLst/>
          </a:prstGeom>
        </p:spPr>
      </p:pic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A32B938-04BB-B678-78A7-EAC032E8C39D}"/>
              </a:ext>
            </a:extLst>
          </p:cNvPr>
          <p:cNvGrpSpPr/>
          <p:nvPr/>
        </p:nvGrpSpPr>
        <p:grpSpPr>
          <a:xfrm>
            <a:off x="6553254" y="2243918"/>
            <a:ext cx="2942875" cy="1276298"/>
            <a:chOff x="1287027" y="197798"/>
            <a:chExt cx="2942875" cy="2486566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46C0D5B8-BAC8-FCF8-8FC9-03614565C000}"/>
                </a:ext>
              </a:extLst>
            </p:cNvPr>
            <p:cNvSpPr txBox="1"/>
            <p:nvPr/>
          </p:nvSpPr>
          <p:spPr>
            <a:xfrm>
              <a:off x="1389149" y="563398"/>
              <a:ext cx="2469694" cy="1823576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von der 53. Dann addiere ich wieder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90" name="Abgerundete rechteckige Legende 89">
              <a:extLst>
                <a:ext uri="{FF2B5EF4-FFF2-40B4-BE49-F238E27FC236}">
                  <a16:creationId xmlns:a16="http://schemas.microsoft.com/office/drawing/2014/main" id="{F57DCCB1-B2B4-7430-A8EF-4E9B19BFAED4}"/>
                </a:ext>
              </a:extLst>
            </p:cNvPr>
            <p:cNvSpPr/>
            <p:nvPr/>
          </p:nvSpPr>
          <p:spPr>
            <a:xfrm>
              <a:off x="1287027" y="197798"/>
              <a:ext cx="2942875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2" name="Textfeld 91">
            <a:extLst>
              <a:ext uri="{FF2B5EF4-FFF2-40B4-BE49-F238E27FC236}">
                <a16:creationId xmlns:a16="http://schemas.microsoft.com/office/drawing/2014/main" id="{98AFEA2B-DE28-AFA8-21BF-8D3B26242025}"/>
              </a:ext>
            </a:extLst>
          </p:cNvPr>
          <p:cNvSpPr txBox="1"/>
          <p:nvPr/>
        </p:nvSpPr>
        <p:spPr>
          <a:xfrm>
            <a:off x="3989153" y="2397493"/>
            <a:ext cx="1975172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28 ist nahe an der 30.</a:t>
            </a:r>
          </a:p>
        </p:txBody>
      </p:sp>
      <p:sp>
        <p:nvSpPr>
          <p:cNvPr id="94" name="Abgerundete rechteckige Legende 93">
            <a:extLst>
              <a:ext uri="{FF2B5EF4-FFF2-40B4-BE49-F238E27FC236}">
                <a16:creationId xmlns:a16="http://schemas.microsoft.com/office/drawing/2014/main" id="{9E2CB5FD-B0AB-030C-374C-8E6CB45C6284}"/>
              </a:ext>
            </a:extLst>
          </p:cNvPr>
          <p:cNvSpPr/>
          <p:nvPr/>
        </p:nvSpPr>
        <p:spPr>
          <a:xfrm>
            <a:off x="3847253" y="2243918"/>
            <a:ext cx="2414869" cy="984900"/>
          </a:xfrm>
          <a:prstGeom prst="wedgeRoundRectCallout">
            <a:avLst>
              <a:gd name="adj1" fmla="val 41116"/>
              <a:gd name="adj2" fmla="val 639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Audio Recording 25.01.2023, 12:28:59">
            <a:hlinkClick r:id="" action="ppaction://media"/>
            <a:extLst>
              <a:ext uri="{FF2B5EF4-FFF2-40B4-BE49-F238E27FC236}">
                <a16:creationId xmlns:a16="http://schemas.microsoft.com/office/drawing/2014/main" id="{9A6A191D-B0A5-292D-0379-2E5F8ADEC5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05688" y="2665969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8EF4484-640B-CF68-33F7-265A6BCB471E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Subtrahieren</a:t>
            </a:r>
          </a:p>
        </p:txBody>
      </p:sp>
      <p:pic>
        <p:nvPicPr>
          <p:cNvPr id="8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78C58C11-4BDE-E2EB-B026-B5F29D20C3C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785" y="2100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7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7164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Ergänzen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2162760"/>
            <a:ext cx="3911380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Zuerst ergänze ich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1600" dirty="0">
                <a:latin typeface="Comic Sans MS" panose="030F0902030302020204" pitchFamily="66" charset="0"/>
              </a:rPr>
              <a:t> bis zur 75. Danach ergänze ich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1600" dirty="0">
                <a:latin typeface="Comic Sans MS" panose="030F0902030302020204" pitchFamily="66" charset="0"/>
              </a:rPr>
              <a:t> bis zur 77. Dann addiere ich die Zwischenergebnisse.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210240" y="3592888"/>
            <a:ext cx="1397226" cy="1645122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953341"/>
            <a:ext cx="4387940" cy="1350179"/>
          </a:xfrm>
          <a:prstGeom prst="wedgeRoundRectCallout">
            <a:avLst>
              <a:gd name="adj1" fmla="val 27189"/>
              <a:gd name="adj2" fmla="val 584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2A8D1A3-1FE4-5879-E994-F0E209E519B3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38706C6-A79E-BC2A-4B14-AF1F52548EB3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14" name="Gerade Verbindung 13">
                <a:extLst>
                  <a:ext uri="{FF2B5EF4-FFF2-40B4-BE49-F238E27FC236}">
                    <a16:creationId xmlns:a16="http://schemas.microsoft.com/office/drawing/2014/main" id="{EB6D0162-F0F6-45AF-BD51-098CF7A72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656A559-41BF-433C-F0BD-7F574C45B75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+40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C3D8435-79DD-AAA7-4618-90BD21B4DCC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45B947C-9743-1F95-353E-BD67ED38BDBB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35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6D53DA7-B539-FB0C-11C4-7CADC71A06B4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75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CFED609-0AF3-BBFD-4963-F5DD2AA1DD8C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0442C9AE-5FEC-153E-19D8-7D36D1B109DA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C00AD1B4-4203-5BBC-D6EC-A045A73F673E}"/>
                </a:ext>
              </a:extLst>
            </p:cNvPr>
            <p:cNvSpPr/>
            <p:nvPr/>
          </p:nvSpPr>
          <p:spPr>
            <a:xfrm flipH="1"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3D2DEC8A-B404-C75E-DF6A-D1BEB028F41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50EAAE-BB8E-C332-356F-16453E6B63E1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3A78567E-3BD6-4DE7-CBB1-0EB0714BC401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7D88FAE0-FB52-23EC-3FB8-9969FE3D77CC}"/>
              </a:ext>
            </a:extLst>
          </p:cNvPr>
          <p:cNvSpPr txBox="1"/>
          <p:nvPr/>
        </p:nvSpPr>
        <p:spPr>
          <a:xfrm>
            <a:off x="3916641" y="3825216"/>
            <a:ext cx="35016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77 - 35 =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2400" b="1" dirty="0">
                <a:latin typeface="Comic Sans MS" panose="030F0902030302020204" pitchFamily="66" charset="0"/>
              </a:rPr>
              <a:t> +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42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 </a:t>
            </a:r>
            <a:r>
              <a:rPr lang="de-DE" sz="2400" b="1" dirty="0">
                <a:latin typeface="Comic Sans MS" panose="030F0902030302020204" pitchFamily="66" charset="0"/>
              </a:rPr>
              <a:t>= 75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75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 </a:t>
            </a:r>
            <a:r>
              <a:rPr lang="de-DE" sz="2400" b="1" dirty="0">
                <a:latin typeface="Comic Sans MS" panose="030F0902030302020204" pitchFamily="66" charset="0"/>
              </a:rPr>
              <a:t>= 77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259773F-E160-C5CA-09F2-B7094AB3A0DE}"/>
              </a:ext>
            </a:extLst>
          </p:cNvPr>
          <p:cNvCxnSpPr>
            <a:cxnSpLocks/>
          </p:cNvCxnSpPr>
          <p:nvPr/>
        </p:nvCxnSpPr>
        <p:spPr>
          <a:xfrm>
            <a:off x="3933245" y="4210271"/>
            <a:ext cx="3129906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E96F1CF-C096-01A0-5F4B-711423DD27CC}"/>
              </a:ext>
            </a:extLst>
          </p:cNvPr>
          <p:cNvSpPr txBox="1"/>
          <p:nvPr/>
        </p:nvSpPr>
        <p:spPr>
          <a:xfrm>
            <a:off x="5176725" y="5346027"/>
            <a:ext cx="2455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Ergebnis ist 42.</a:t>
            </a: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29C134C5-FF84-174A-22CF-4554D82F0312}"/>
              </a:ext>
            </a:extLst>
          </p:cNvPr>
          <p:cNvSpPr/>
          <p:nvPr/>
        </p:nvSpPr>
        <p:spPr>
          <a:xfrm>
            <a:off x="5303725" y="5210152"/>
            <a:ext cx="2590983" cy="614706"/>
          </a:xfrm>
          <a:prstGeom prst="wedgeRoundRectCallout">
            <a:avLst>
              <a:gd name="adj1" fmla="val 38698"/>
              <a:gd name="adj2" fmla="val -11551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4" name="Audio Recording 25.01.2023, 18:28:53">
            <a:hlinkClick r:id="" action="ppaction://media"/>
            <a:extLst>
              <a:ext uri="{FF2B5EF4-FFF2-40B4-BE49-F238E27FC236}">
                <a16:creationId xmlns:a16="http://schemas.microsoft.com/office/drawing/2014/main" id="{6B12C60F-2258-FA12-DD31-01ADE6B59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8265" y="5281304"/>
            <a:ext cx="468000" cy="468000"/>
          </a:xfrm>
          <a:prstGeom prst="rect">
            <a:avLst/>
          </a:prstGeom>
        </p:spPr>
      </p:pic>
      <p:pic>
        <p:nvPicPr>
          <p:cNvPr id="35" name="Audio Recording 25.01.2023, 18:28:15">
            <a:hlinkClick r:id="" action="ppaction://media"/>
            <a:extLst>
              <a:ext uri="{FF2B5EF4-FFF2-40B4-BE49-F238E27FC236}">
                <a16:creationId xmlns:a16="http://schemas.microsoft.com/office/drawing/2014/main" id="{AFAF89DF-9F2C-B3F2-E464-6B098F037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5467" y="2696712"/>
            <a:ext cx="468000" cy="468000"/>
          </a:xfrm>
          <a:prstGeom prst="rect">
            <a:avLst/>
          </a:prstGeom>
        </p:spPr>
      </p:pic>
      <p:pic>
        <p:nvPicPr>
          <p:cNvPr id="36" name="Audio Recording 25.01.2023, 18:28:33">
            <a:hlinkClick r:id="" action="ppaction://media"/>
            <a:extLst>
              <a:ext uri="{FF2B5EF4-FFF2-40B4-BE49-F238E27FC236}">
                <a16:creationId xmlns:a16="http://schemas.microsoft.com/office/drawing/2014/main" id="{FDACF086-7D52-3767-57FF-CE8DE1AB8E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92557" y="1202923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BEBC107-C0B9-19CF-84C9-C18D7EB0BD3D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Subtrahieren</a:t>
            </a:r>
          </a:p>
        </p:txBody>
      </p:sp>
      <p:pic>
        <p:nvPicPr>
          <p:cNvPr id="6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B6C08AB7-2363-901C-D70B-DFEC0F203F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785" y="2100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43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313</Words>
  <Application>Microsoft Macintosh PowerPoint</Application>
  <PresentationFormat>A4-Papier (210 x 297 mm)</PresentationFormat>
  <Paragraphs>78</Paragraphs>
  <Slides>7</Slides>
  <Notes>1</Notes>
  <HiddenSlides>0</HiddenSlides>
  <MMClips>31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2023-09-02T10:48:43Z</dcterms:modified>
</cp:coreProperties>
</file>