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04" r:id="rId3"/>
    <p:sldId id="305" r:id="rId4"/>
    <p:sldId id="308" r:id="rId5"/>
    <p:sldId id="307" r:id="rId6"/>
    <p:sldId id="306" r:id="rId7"/>
    <p:sldId id="30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00B0F0"/>
    <a:srgbClr val="9D9D9D"/>
    <a:srgbClr val="ED9107"/>
    <a:srgbClr val="008B50"/>
    <a:srgbClr val="317A85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A14EB-EDBF-41B1-8374-83F9BD8C17A2}" v="1" dt="2023-08-01T11:33:19.570"/>
    <p1510:client id="{D6444037-CCA2-40D5-8715-B3B2B4DFA760}" v="7" dt="2023-08-01T11:26:03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5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717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129A14EB-EDBF-41B1-8374-83F9BD8C17A2}"/>
    <pc:docChg chg="modSld">
      <pc:chgData name="Jonna Rombeck" userId="04ba114fcc6e15a1" providerId="LiveId" clId="{129A14EB-EDBF-41B1-8374-83F9BD8C17A2}" dt="2023-08-01T11:33:26.693" v="2"/>
      <pc:docMkLst>
        <pc:docMk/>
      </pc:docMkLst>
      <pc:sldChg chg="addSp modSp mod modAnim delCm">
        <pc:chgData name="Jonna Rombeck" userId="04ba114fcc6e15a1" providerId="LiveId" clId="{129A14EB-EDBF-41B1-8374-83F9BD8C17A2}" dt="2023-08-01T11:33:26.693" v="2"/>
        <pc:sldMkLst>
          <pc:docMk/>
          <pc:sldMk cId="2260858312" sldId="308"/>
        </pc:sldMkLst>
        <pc:picChg chg="add mod">
          <ac:chgData name="Jonna Rombeck" userId="04ba114fcc6e15a1" providerId="LiveId" clId="{129A14EB-EDBF-41B1-8374-83F9BD8C17A2}" dt="2023-08-01T11:33:24.197" v="1" actId="1076"/>
          <ac:picMkLst>
            <pc:docMk/>
            <pc:sldMk cId="2260858312" sldId="308"/>
            <ac:picMk id="3" creationId="{FB61BD23-F114-7E25-F8C5-D751B5D71F5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onna Rombeck" userId="04ba114fcc6e15a1" providerId="LiveId" clId="{129A14EB-EDBF-41B1-8374-83F9BD8C17A2}" dt="2023-08-01T11:33:26.693" v="2"/>
              <pc2:cmMkLst xmlns:pc2="http://schemas.microsoft.com/office/powerpoint/2019/9/main/command">
                <pc:docMk/>
                <pc:sldMk cId="2260858312" sldId="308"/>
                <pc2:cmMk id="{2CC2F08E-17EE-440A-8D29-84187E6DA0E8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6C7EBA-0289-1CE1-1C3A-E016ED9E8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9489" y="179648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3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.m4a"/><Relationship Id="rId4" Type="http://schemas.openxmlformats.org/officeDocument/2006/relationships/audio" Target="../media/media7.m4a"/><Relationship Id="rId9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.m4a"/><Relationship Id="rId11" Type="http://schemas.openxmlformats.org/officeDocument/2006/relationships/image" Target="../media/image2.png"/><Relationship Id="rId5" Type="http://schemas.microsoft.com/office/2007/relationships/media" Target="../media/media1.m4a"/><Relationship Id="rId10" Type="http://schemas.openxmlformats.org/officeDocument/2006/relationships/image" Target="../media/image4.png"/><Relationship Id="rId4" Type="http://schemas.openxmlformats.org/officeDocument/2006/relationships/audio" Target="../media/media11.m4a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13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4.m4a"/><Relationship Id="rId11" Type="http://schemas.microsoft.com/office/2007/relationships/media" Target="../media/media13.m4a"/><Relationship Id="rId5" Type="http://schemas.microsoft.com/office/2007/relationships/media" Target="../media/media4.m4a"/><Relationship Id="rId10" Type="http://schemas.openxmlformats.org/officeDocument/2006/relationships/audio" Target="../media/media12.m4a"/><Relationship Id="rId4" Type="http://schemas.openxmlformats.org/officeDocument/2006/relationships/audio" Target="../media/media3.m4a"/><Relationship Id="rId9" Type="http://schemas.microsoft.com/office/2007/relationships/media" Target="../media/media12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microsoft.com/office/2007/relationships/media" Target="../media/media1.m4a"/><Relationship Id="rId12" Type="http://schemas.openxmlformats.org/officeDocument/2006/relationships/image" Target="../media/image3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9.m4a"/><Relationship Id="rId11" Type="http://schemas.openxmlformats.org/officeDocument/2006/relationships/slideLayout" Target="../slideLayouts/slideLayout2.xml"/><Relationship Id="rId5" Type="http://schemas.microsoft.com/office/2007/relationships/media" Target="../media/media9.m4a"/><Relationship Id="rId10" Type="http://schemas.openxmlformats.org/officeDocument/2006/relationships/audio" Target="../media/media14.m4a"/><Relationship Id="rId4" Type="http://schemas.openxmlformats.org/officeDocument/2006/relationships/audio" Target="../media/media8.m4a"/><Relationship Id="rId9" Type="http://schemas.microsoft.com/office/2007/relationships/media" Target="../media/media14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.m4a"/><Relationship Id="rId11" Type="http://schemas.openxmlformats.org/officeDocument/2006/relationships/image" Target="../media/image2.png"/><Relationship Id="rId5" Type="http://schemas.microsoft.com/office/2007/relationships/media" Target="../media/media1.m4a"/><Relationship Id="rId10" Type="http://schemas.openxmlformats.org/officeDocument/2006/relationships/image" Target="../media/image4.png"/><Relationship Id="rId4" Type="http://schemas.openxmlformats.org/officeDocument/2006/relationships/audio" Target="../media/media11.m4a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11" Type="http://schemas.openxmlformats.org/officeDocument/2006/relationships/image" Target="../media/image2.png"/><Relationship Id="rId5" Type="http://schemas.microsoft.com/office/2007/relationships/media" Target="../media/media15.m4a"/><Relationship Id="rId10" Type="http://schemas.openxmlformats.org/officeDocument/2006/relationships/image" Target="../media/image4.png"/><Relationship Id="rId4" Type="http://schemas.openxmlformats.org/officeDocument/2006/relationships/audio" Target="../media/media1.m4a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37224" y="1550689"/>
            <a:ext cx="216853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Division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D0F05B-8CFE-50B3-207E-64131399BC73}"/>
              </a:ext>
            </a:extLst>
          </p:cNvPr>
          <p:cNvSpPr txBox="1"/>
          <p:nvPr/>
        </p:nvSpPr>
        <p:spPr>
          <a:xfrm>
            <a:off x="6675440" y="4861118"/>
            <a:ext cx="207836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Quotient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623529" y="4861118"/>
            <a:ext cx="2105748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Dividend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3628642" y="4861118"/>
            <a:ext cx="220479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Divisor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884658" y="3843774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b="1" dirty="0">
                <a:latin typeface="Comic Sans MS" panose="030F0902030302020204" pitchFamily="66" charset="0"/>
              </a:rPr>
              <a:t>  :  </a:t>
            </a:r>
            <a:r>
              <a:rPr lang="de-DE" sz="4400" b="1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8:55:56">
            <a:hlinkClick r:id="" action="ppaction://media"/>
            <a:extLst>
              <a:ext uri="{FF2B5EF4-FFF2-40B4-BE49-F238E27FC236}">
                <a16:creationId xmlns:a16="http://schemas.microsoft.com/office/drawing/2014/main" id="{AB18319C-27AB-EC80-0169-785E82900B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7668" y="1571974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873259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859429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8594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4" y="2843500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Fünfundsiebzig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52042" y="1524722"/>
            <a:ext cx="2525802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</a:t>
            </a:r>
            <a:r>
              <a:rPr lang="de-DE" sz="2000" dirty="0" err="1">
                <a:latin typeface="Comic Sans MS" panose="030F0902030302020204" pitchFamily="66" charset="0"/>
              </a:rPr>
              <a:t>Geteiltaufgabe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697CCE9-CB2D-D73C-3588-7F3AD4B2C7DA}"/>
              </a:ext>
            </a:extLst>
          </p:cNvPr>
          <p:cNvSpPr txBox="1"/>
          <p:nvPr/>
        </p:nvSpPr>
        <p:spPr>
          <a:xfrm>
            <a:off x="449401" y="3700664"/>
            <a:ext cx="252844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Gleichung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57106" y="5344286"/>
            <a:ext cx="252185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Rechenweg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dirty="0">
                <a:latin typeface="Comic Sans MS" panose="030F0902030302020204" pitchFamily="66" charset="0"/>
              </a:rPr>
              <a:t>  :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E937D70-3606-6B30-3FE3-72DBCC3636C8}"/>
              </a:ext>
            </a:extLst>
          </p:cNvPr>
          <p:cNvGrpSpPr/>
          <p:nvPr/>
        </p:nvGrpSpPr>
        <p:grpSpPr>
          <a:xfrm>
            <a:off x="564407" y="3031337"/>
            <a:ext cx="2496972" cy="471685"/>
            <a:chOff x="564407" y="2843500"/>
            <a:chExt cx="2496972" cy="471685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0FA1CD7-995A-6B3D-AC4F-AE1E78192008}"/>
                </a:ext>
              </a:extLst>
            </p:cNvPr>
            <p:cNvSpPr txBox="1"/>
            <p:nvPr/>
          </p:nvSpPr>
          <p:spPr>
            <a:xfrm>
              <a:off x="564407" y="2853520"/>
              <a:ext cx="2496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75  </a:t>
              </a:r>
              <a:r>
                <a:rPr lang="de-DE" sz="2400" b="1" dirty="0">
                  <a:latin typeface="Comic Sans MS" panose="030F0902030302020204" pitchFamily="66" charset="0"/>
                  <a:sym typeface="Wingdings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5 = 15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7118089-8141-C522-DAD0-E013ADFE7FA8}"/>
                </a:ext>
              </a:extLst>
            </p:cNvPr>
            <p:cNvSpPr txBox="1"/>
            <p:nvPr/>
          </p:nvSpPr>
          <p:spPr>
            <a:xfrm>
              <a:off x="1021230" y="2843500"/>
              <a:ext cx="36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: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B92806-4537-F8C1-A04A-EF1F45CC5B89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513714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8:57:17">
            <a:hlinkClick r:id="" action="ppaction://media"/>
            <a:extLst>
              <a:ext uri="{FF2B5EF4-FFF2-40B4-BE49-F238E27FC236}">
                <a16:creationId xmlns:a16="http://schemas.microsoft.com/office/drawing/2014/main" id="{B4B4425F-D937-F442-DB74-AD0404D5B1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8082" y="2745237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4" y="3717695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363524"/>
            <a:ext cx="468000" cy="468000"/>
          </a:xfrm>
          <a:prstGeom prst="rect">
            <a:avLst/>
          </a:prstGeom>
        </p:spPr>
      </p:pic>
      <p:pic>
        <p:nvPicPr>
          <p:cNvPr id="8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50CA8348-AA2F-E78A-3621-0872A567B76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392000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BBCC2-6CD0-E36F-DD73-E93A054FA93B}"/>
              </a:ext>
            </a:extLst>
          </p:cNvPr>
          <p:cNvSpPr txBox="1"/>
          <p:nvPr/>
        </p:nvSpPr>
        <p:spPr>
          <a:xfrm>
            <a:off x="545765" y="1594785"/>
            <a:ext cx="3558258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schrittweise Dividieren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7824B0-1920-3219-97B8-F9F996031211}"/>
              </a:ext>
            </a:extLst>
          </p:cNvPr>
          <p:cNvGrpSpPr/>
          <p:nvPr/>
        </p:nvGrpSpPr>
        <p:grpSpPr>
          <a:xfrm>
            <a:off x="5768812" y="4411356"/>
            <a:ext cx="3655808" cy="1309563"/>
            <a:chOff x="5768812" y="4411356"/>
            <a:chExt cx="3655808" cy="1309563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A9F3CEE-AF89-9275-4140-51B0B6AD14B9}"/>
                </a:ext>
              </a:extLst>
            </p:cNvPr>
            <p:cNvSpPr txBox="1"/>
            <p:nvPr/>
          </p:nvSpPr>
          <p:spPr>
            <a:xfrm>
              <a:off x="5805678" y="5259254"/>
              <a:ext cx="225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Calibri" panose="020F0502020204030204" pitchFamily="34" charset="0"/>
                  <a:cs typeface="Comic Sans MS"/>
                </a:rPr>
                <a:t>25 </a:t>
              </a:r>
              <a:r>
                <a:rPr lang="de-DE" altLang="de-DE" sz="2400" b="1" dirty="0">
                  <a:latin typeface="Comic Sans MS"/>
                  <a:ea typeface="Calibri" panose="020F0502020204030204" pitchFamily="34" charset="0"/>
                  <a:cs typeface="Comic Sans MS"/>
                </a:rPr>
                <a:t>:</a:t>
              </a:r>
              <a:r>
                <a:rPr lang="de-DE" altLang="de-DE" sz="2400" b="1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16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5 </a:t>
              </a:r>
              <a:r>
                <a:rPr lang="de-DE" altLang="de-DE" sz="2400" dirty="0">
                  <a:latin typeface="Comic Sans MS"/>
                  <a:ea typeface="Wingdings"/>
                  <a:cs typeface="Comic Sans MS"/>
                  <a:sym typeface="Wingdings"/>
                </a:rPr>
                <a:t>=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5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5768812" y="4411356"/>
              <a:ext cx="3655808" cy="8792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75 : 5 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lang="de-DE" altLang="de-DE" sz="20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0ECF477-C766-BFF8-E207-73E0D849615B}"/>
                </a:ext>
              </a:extLst>
            </p:cNvPr>
            <p:cNvSpPr txBox="1"/>
            <p:nvPr/>
          </p:nvSpPr>
          <p:spPr>
            <a:xfrm>
              <a:off x="5809126" y="4864280"/>
              <a:ext cx="2355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50 </a:t>
              </a:r>
              <a:r>
                <a:rPr lang="de-DE" altLang="de-DE" sz="2400" b="1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de-DE" altLang="de-DE" sz="16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de-DE" altLang="de-DE" sz="2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</a:t>
              </a:r>
              <a:endParaRPr lang="de-DE" altLang="de-DE" sz="2400" u="sng" dirty="0">
                <a:solidFill>
                  <a:srgbClr val="000000"/>
                </a:solidFill>
                <a:latin typeface="Comic Sans MS"/>
                <a:ea typeface="Calibri" panose="020F0502020204030204" pitchFamily="34" charset="0"/>
                <a:cs typeface="Comic Sans MS"/>
              </a:endParaRPr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AE7F484-87C9-9BC1-D455-3247A312AD85}"/>
                </a:ext>
              </a:extLst>
            </p:cNvPr>
            <p:cNvCxnSpPr>
              <a:cxnSpLocks/>
              <a:stCxn id="59" idx="1"/>
              <a:endCxn id="59" idx="3"/>
            </p:cNvCxnSpPr>
            <p:nvPr/>
          </p:nvCxnSpPr>
          <p:spPr>
            <a:xfrm>
              <a:off x="5768812" y="4850965"/>
              <a:ext cx="3655808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2C40DB1-896B-86E6-5E62-0D1080D85AF6}"/>
              </a:ext>
            </a:extLst>
          </p:cNvPr>
          <p:cNvGrpSpPr>
            <a:grpSpLocks noChangeAspect="1"/>
          </p:cNvGrpSpPr>
          <p:nvPr/>
        </p:nvGrpSpPr>
        <p:grpSpPr>
          <a:xfrm>
            <a:off x="6244483" y="1532055"/>
            <a:ext cx="2473266" cy="2463247"/>
            <a:chOff x="6386254" y="1796856"/>
            <a:chExt cx="1966052" cy="195808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15374" y="1801971"/>
              <a:ext cx="1914898" cy="1925948"/>
            </a:xfrm>
            <a:prstGeom prst="rect">
              <a:avLst/>
            </a:prstGeom>
          </p:spPr>
        </p:pic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E5166C08-0818-D6DE-3594-9C4C1F903B7C}"/>
                </a:ext>
              </a:extLst>
            </p:cNvPr>
            <p:cNvSpPr/>
            <p:nvPr/>
          </p:nvSpPr>
          <p:spPr>
            <a:xfrm>
              <a:off x="6418713" y="1796856"/>
              <a:ext cx="1911559" cy="954837"/>
            </a:xfrm>
            <a:prstGeom prst="roundRect">
              <a:avLst>
                <a:gd name="adj" fmla="val 1290"/>
              </a:avLst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L-Form 21">
              <a:extLst>
                <a:ext uri="{FF2B5EF4-FFF2-40B4-BE49-F238E27FC236}">
                  <a16:creationId xmlns:a16="http://schemas.microsoft.com/office/drawing/2014/main" id="{3C70E2DA-9F5C-4D30-2C22-3740C6D704F3}"/>
                </a:ext>
              </a:extLst>
            </p:cNvPr>
            <p:cNvSpPr/>
            <p:nvPr/>
          </p:nvSpPr>
          <p:spPr>
            <a:xfrm flipH="1">
              <a:off x="6386254" y="3170169"/>
              <a:ext cx="1966052" cy="584775"/>
            </a:xfrm>
            <a:prstGeom prst="corner">
              <a:avLst>
                <a:gd name="adj1" fmla="val 69726"/>
                <a:gd name="adj2" fmla="val 168689"/>
              </a:avLst>
            </a:prstGeom>
            <a:solidFill>
              <a:schemeClr val="bg1">
                <a:lumMod val="65000"/>
                <a:alpha val="60000"/>
              </a:schemeClr>
            </a:solidFill>
            <a:ln>
              <a:solidFill>
                <a:srgbClr val="9D9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L-Form 22">
              <a:extLst>
                <a:ext uri="{FF2B5EF4-FFF2-40B4-BE49-F238E27FC236}">
                  <a16:creationId xmlns:a16="http://schemas.microsoft.com/office/drawing/2014/main" id="{6B190091-25FD-7C32-6A94-E2920016C4E9}"/>
                </a:ext>
              </a:extLst>
            </p:cNvPr>
            <p:cNvSpPr/>
            <p:nvPr/>
          </p:nvSpPr>
          <p:spPr>
            <a:xfrm flipV="1">
              <a:off x="6415374" y="2778718"/>
              <a:ext cx="1914898" cy="571000"/>
            </a:xfrm>
            <a:prstGeom prst="corner">
              <a:avLst>
                <a:gd name="adj1" fmla="val 69726"/>
                <a:gd name="adj2" fmla="val 163951"/>
              </a:avLst>
            </a:prstGeom>
            <a:noFill/>
            <a:ln w="38100" cap="rnd"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0645" y="1570222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pic>
        <p:nvPicPr>
          <p:cNvPr id="7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BAF557B6-1C9A-6583-6A6E-B4DC5A2757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21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3541416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23979" y="1563886"/>
            <a:ext cx="283902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Division mit Rest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D0F05B-8CFE-50B3-207E-64131399BC73}"/>
              </a:ext>
            </a:extLst>
          </p:cNvPr>
          <p:cNvSpPr txBox="1"/>
          <p:nvPr/>
        </p:nvSpPr>
        <p:spPr>
          <a:xfrm>
            <a:off x="6675440" y="4910023"/>
            <a:ext cx="207836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Quotient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623529" y="4910023"/>
            <a:ext cx="2105748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Dividend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3628642" y="4910023"/>
            <a:ext cx="220479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Divisor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731040" y="3844498"/>
            <a:ext cx="0" cy="647431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b="1" dirty="0">
                <a:latin typeface="Comic Sans MS" panose="030F0902030302020204" pitchFamily="66" charset="0"/>
              </a:rPr>
              <a:t>  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  </a:t>
            </a:r>
            <a:r>
              <a:rPr lang="de-DE" sz="4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96187C3-461A-01FC-B5D8-79BD7611AE4E}"/>
              </a:ext>
            </a:extLst>
          </p:cNvPr>
          <p:cNvSpPr txBox="1"/>
          <p:nvPr/>
        </p:nvSpPr>
        <p:spPr>
          <a:xfrm>
            <a:off x="4010243" y="3049359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5002" y="492216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90833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908334"/>
            <a:ext cx="468000" cy="468000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0DF70A5-4C77-1036-672C-5DD3536BAE6D}"/>
              </a:ext>
            </a:extLst>
          </p:cNvPr>
          <p:cNvSpPr/>
          <p:nvPr/>
        </p:nvSpPr>
        <p:spPr>
          <a:xfrm>
            <a:off x="6690249" y="1302041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4281AD-A3A8-A414-9635-CC9B2CC356D0}"/>
              </a:ext>
            </a:extLst>
          </p:cNvPr>
          <p:cNvSpPr txBox="1"/>
          <p:nvPr/>
        </p:nvSpPr>
        <p:spPr>
          <a:xfrm>
            <a:off x="6843484" y="1781625"/>
            <a:ext cx="2105748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Rest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5D29312-283A-AADC-B1C5-EAF6CAB3EF88}"/>
              </a:ext>
            </a:extLst>
          </p:cNvPr>
          <p:cNvCxnSpPr>
            <a:cxnSpLocks/>
          </p:cNvCxnSpPr>
          <p:nvPr/>
        </p:nvCxnSpPr>
        <p:spPr>
          <a:xfrm flipH="1">
            <a:off x="7067377" y="2677711"/>
            <a:ext cx="92146" cy="4117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21.07.2023, 18:36:14">
            <a:hlinkClick r:id="" action="ppaction://media"/>
            <a:extLst>
              <a:ext uri="{FF2B5EF4-FFF2-40B4-BE49-F238E27FC236}">
                <a16:creationId xmlns:a16="http://schemas.microsoft.com/office/drawing/2014/main" id="{0EDC4801-4F07-8BF1-4ED5-79EED767492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0770" y="1779936"/>
            <a:ext cx="468000" cy="468000"/>
          </a:xfrm>
          <a:prstGeom prst="rect">
            <a:avLst/>
          </a:prstGeom>
        </p:spPr>
      </p:pic>
      <p:pic>
        <p:nvPicPr>
          <p:cNvPr id="3" name="Audio Recording 21.07.2023, 18:35:51">
            <a:hlinkClick r:id="" action="ppaction://media"/>
            <a:extLst>
              <a:ext uri="{FF2B5EF4-FFF2-40B4-BE49-F238E27FC236}">
                <a16:creationId xmlns:a16="http://schemas.microsoft.com/office/drawing/2014/main" id="{FB61BD23-F114-7E25-F8C5-D751B5D71F5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5237" y="15638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83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3" y="2843500"/>
            <a:ext cx="264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Achtundsiebzig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chemeClr val="accent2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</a:t>
            </a:r>
            <a:r>
              <a:rPr lang="de-DE" dirty="0">
                <a:solidFill>
                  <a:srgbClr val="00B0F0"/>
                </a:solidFill>
                <a:latin typeface="Comic Sans MS"/>
                <a:cs typeface="Comic Sans MS"/>
              </a:rPr>
              <a:t>Rest 3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49402" y="1546256"/>
            <a:ext cx="2525802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</a:t>
            </a:r>
            <a:r>
              <a:rPr lang="de-DE" sz="2000" dirty="0" err="1">
                <a:latin typeface="Comic Sans MS" panose="030F0902030302020204" pitchFamily="66" charset="0"/>
              </a:rPr>
              <a:t>Geteiltaufgabe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697CCE9-CB2D-D73C-3588-7F3AD4B2C7DA}"/>
              </a:ext>
            </a:extLst>
          </p:cNvPr>
          <p:cNvSpPr txBox="1"/>
          <p:nvPr/>
        </p:nvSpPr>
        <p:spPr>
          <a:xfrm>
            <a:off x="424731" y="3663240"/>
            <a:ext cx="252844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Gleichung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659302" y="3114489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78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5 = 15 R3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32435" y="5297098"/>
            <a:ext cx="252185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Rechenweg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785426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47053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dirty="0">
                <a:latin typeface="Comic Sans MS" panose="030F0902030302020204" pitchFamily="66" charset="0"/>
              </a:rPr>
              <a:t>  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</a:t>
            </a:r>
            <a:r>
              <a:rPr lang="de-DE" sz="4400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7DF64B-045A-1D15-D5EF-7FDA8858EBD1}"/>
              </a:ext>
            </a:extLst>
          </p:cNvPr>
          <p:cNvSpPr txBox="1"/>
          <p:nvPr/>
        </p:nvSpPr>
        <p:spPr>
          <a:xfrm>
            <a:off x="5186480" y="1275092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1103302" y="3099621"/>
            <a:ext cx="31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2B92806-4537-F8C1-A04A-EF1F45CC5B89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4854" y="1535248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4854" y="3680271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4854" y="5316336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2FCD946A-4831-02DC-300F-B0E2A91BB22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432" y="252210"/>
            <a:ext cx="468000" cy="468000"/>
          </a:xfrm>
          <a:prstGeom prst="rect">
            <a:avLst/>
          </a:prstGeom>
        </p:spPr>
      </p:pic>
      <p:pic>
        <p:nvPicPr>
          <p:cNvPr id="12" name="Audio Recording 21.07.2023, 18:36:42">
            <a:hlinkClick r:id="" action="ppaction://media"/>
            <a:extLst>
              <a:ext uri="{FF2B5EF4-FFF2-40B4-BE49-F238E27FC236}">
                <a16:creationId xmlns:a16="http://schemas.microsoft.com/office/drawing/2014/main" id="{4B4C313A-F36B-B376-30D8-6A71732B284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2082" y="340928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70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BBCC2-6CD0-E36F-DD73-E93A054FA93B}"/>
              </a:ext>
            </a:extLst>
          </p:cNvPr>
          <p:cNvSpPr txBox="1"/>
          <p:nvPr/>
        </p:nvSpPr>
        <p:spPr>
          <a:xfrm>
            <a:off x="490716" y="1597769"/>
            <a:ext cx="416843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schrittweise Dividieren mit Rest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</a:t>
            </a:r>
            <a:r>
              <a:rPr lang="de-DE" altLang="de-DE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8056" y="1582213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pic>
        <p:nvPicPr>
          <p:cNvPr id="18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97A39CFD-BE91-D88F-8044-9678941BB9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432" y="25221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6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BBCC2-6CD0-E36F-DD73-E93A054FA93B}"/>
              </a:ext>
            </a:extLst>
          </p:cNvPr>
          <p:cNvSpPr txBox="1"/>
          <p:nvPr/>
        </p:nvSpPr>
        <p:spPr>
          <a:xfrm>
            <a:off x="560195" y="1619226"/>
            <a:ext cx="416843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schrittweise Dividieren mit Rest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950878" y="2967358"/>
            <a:ext cx="3525818" cy="1464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Achtundsiebzig kann nicht restlos durch fünf geteilt werden. Es bleibt ein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Rest </a:t>
            </a:r>
            <a:r>
              <a:rPr lang="de-DE" sz="2000" dirty="0">
                <a:latin typeface="Comic Sans MS" panose="030F0902030302020204" pitchFamily="66" charset="0"/>
              </a:rPr>
              <a:t>von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3</a:t>
            </a:r>
            <a:r>
              <a:rPr lang="de-DE" sz="2000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2" y="4411356"/>
            <a:ext cx="3919238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78    5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  </a:t>
            </a:r>
            <a:r>
              <a:rPr lang="de-DE" altLang="de-DE" sz="2400" b="1" dirty="0">
                <a:solidFill>
                  <a:srgbClr val="00B0F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R3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881399" y="2915781"/>
            <a:ext cx="3919238" cy="1495575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94527" y="4859445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2" y="4850965"/>
            <a:ext cx="391923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696" y="4657249"/>
            <a:ext cx="1275809" cy="150216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C415519-7B18-0EBC-010B-1DDE1874982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8023" y="1603670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1CF28A6-50E7-AD14-EC61-083F8F96F33F}"/>
              </a:ext>
            </a:extLst>
          </p:cNvPr>
          <p:cNvSpPr/>
          <p:nvPr/>
        </p:nvSpPr>
        <p:spPr>
          <a:xfrm>
            <a:off x="7608943" y="5318581"/>
            <a:ext cx="595814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26EB9E0-C848-F06B-7A74-717C68187310}"/>
              </a:ext>
            </a:extLst>
          </p:cNvPr>
          <p:cNvSpPr/>
          <p:nvPr/>
        </p:nvSpPr>
        <p:spPr>
          <a:xfrm>
            <a:off x="7488527" y="3258147"/>
            <a:ext cx="716230" cy="213939"/>
          </a:xfrm>
          <a:prstGeom prst="roundRect">
            <a:avLst>
              <a:gd name="adj" fmla="val 1290"/>
            </a:avLst>
          </a:prstGeom>
          <a:solidFill>
            <a:srgbClr val="00B0F0">
              <a:alpha val="1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7205A2F3-4CA1-B5A0-B8FE-26946B737E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4432" y="252210"/>
            <a:ext cx="468000" cy="468000"/>
          </a:xfrm>
          <a:prstGeom prst="rect">
            <a:avLst/>
          </a:prstGeom>
        </p:spPr>
      </p:pic>
      <p:pic>
        <p:nvPicPr>
          <p:cNvPr id="25" name="Audio Recording 21.07.2023, 18:37:14">
            <a:hlinkClick r:id="" action="ppaction://media"/>
            <a:extLst>
              <a:ext uri="{FF2B5EF4-FFF2-40B4-BE49-F238E27FC236}">
                <a16:creationId xmlns:a16="http://schemas.microsoft.com/office/drawing/2014/main" id="{3B7BEB7A-033E-BE2E-B827-9102E241E0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5083" y="38686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4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204</Words>
  <Application>Microsoft Office PowerPoint</Application>
  <PresentationFormat>A4-Papier (210 x 297 mm)</PresentationFormat>
  <Paragraphs>61</Paragraphs>
  <Slides>7</Slides>
  <Notes>3</Notes>
  <HiddenSlides>0</HiddenSlides>
  <MMClips>30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74</cp:revision>
  <cp:lastPrinted>2022-05-18T12:46:11Z</cp:lastPrinted>
  <dcterms:created xsi:type="dcterms:W3CDTF">2022-05-10T12:43:55Z</dcterms:created>
  <dcterms:modified xsi:type="dcterms:W3CDTF">2023-08-01T11:33:28Z</dcterms:modified>
</cp:coreProperties>
</file>