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11"/>
  </p:notesMasterIdLst>
  <p:sldIdLst>
    <p:sldId id="277" r:id="rId2"/>
    <p:sldId id="301" r:id="rId3"/>
    <p:sldId id="298" r:id="rId4"/>
    <p:sldId id="302" r:id="rId5"/>
    <p:sldId id="299" r:id="rId6"/>
    <p:sldId id="303" r:id="rId7"/>
    <p:sldId id="304" r:id="rId8"/>
    <p:sldId id="300" r:id="rId9"/>
    <p:sldId id="305" r:id="rId10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EF9E857-7FCE-840D-F558-261E6EA5EE59}" name="Jonna Rombeck" initials="JR" userId="04ba114fcc6e15a1" providerId="Windows Live"/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5054"/>
    <a:srgbClr val="008B50"/>
    <a:srgbClr val="317A85"/>
    <a:srgbClr val="9D9D9D"/>
    <a:srgbClr val="C02200"/>
    <a:srgbClr val="C00000"/>
    <a:srgbClr val="000000"/>
    <a:srgbClr val="F1EEEE"/>
    <a:srgbClr val="ED9107"/>
    <a:srgbClr val="F8B4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AE4CA6-F71B-45E1-BD4E-18C4E10D08DF}" v="15" dt="2023-08-28T14:19:26.9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5452"/>
    <p:restoredTop sz="95859"/>
  </p:normalViewPr>
  <p:slideViewPr>
    <p:cSldViewPr snapToGrid="0" snapToObjects="1">
      <p:cViewPr varScale="1">
        <p:scale>
          <a:sx n="78" d="100"/>
          <a:sy n="78" d="100"/>
        </p:scale>
        <p:origin x="168" y="93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na Rombeck" userId="04ba114fcc6e15a1" providerId="LiveId" clId="{3CAE4CA6-F71B-45E1-BD4E-18C4E10D08DF}"/>
    <pc:docChg chg="custSel modSld modMainMaster">
      <pc:chgData name="Jonna Rombeck" userId="04ba114fcc6e15a1" providerId="LiveId" clId="{3CAE4CA6-F71B-45E1-BD4E-18C4E10D08DF}" dt="2023-08-28T14:19:36.150" v="6"/>
      <pc:docMkLst>
        <pc:docMk/>
      </pc:docMkLst>
      <pc:sldChg chg="delSp mod delAnim delCm modCm">
        <pc:chgData name="Jonna Rombeck" userId="04ba114fcc6e15a1" providerId="LiveId" clId="{3CAE4CA6-F71B-45E1-BD4E-18C4E10D08DF}" dt="2023-08-28T14:19:36.150" v="6"/>
        <pc:sldMkLst>
          <pc:docMk/>
          <pc:sldMk cId="2920508753" sldId="277"/>
        </pc:sldMkLst>
        <pc:picChg chg="del">
          <ac:chgData name="Jonna Rombeck" userId="04ba114fcc6e15a1" providerId="LiveId" clId="{3CAE4CA6-F71B-45E1-BD4E-18C4E10D08DF}" dt="2023-08-28T14:19:31.422" v="4" actId="478"/>
          <ac:picMkLst>
            <pc:docMk/>
            <pc:sldMk cId="2920508753" sldId="277"/>
            <ac:picMk id="23" creationId="{F5429218-8D48-2264-06F5-E09E7C58C239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Jonna Rombeck" userId="04ba114fcc6e15a1" providerId="LiveId" clId="{3CAE4CA6-F71B-45E1-BD4E-18C4E10D08DF}" dt="2023-08-28T14:19:36.150" v="6"/>
              <pc2:cmMkLst xmlns:pc2="http://schemas.microsoft.com/office/powerpoint/2019/9/main/command">
                <pc:docMk/>
                <pc:sldMk cId="2920508753" sldId="277"/>
                <pc2:cmMk id="{727CD625-0CB1-43F4-9C82-031E3039279B}"/>
              </pc2:cmMkLst>
            </pc226:cmChg>
          </p:ext>
        </pc:extLst>
      </pc:sldChg>
      <pc:sldMasterChg chg="modSldLayout">
        <pc:chgData name="Jonna Rombeck" userId="04ba114fcc6e15a1" providerId="LiveId" clId="{3CAE4CA6-F71B-45E1-BD4E-18C4E10D08DF}" dt="2023-08-28T14:19:17.838" v="3" actId="1076"/>
        <pc:sldMasterMkLst>
          <pc:docMk/>
          <pc:sldMasterMk cId="1550214076" sldId="2147483725"/>
        </pc:sldMasterMkLst>
        <pc:sldLayoutChg chg="addSp delSp modSp mod">
          <pc:chgData name="Jonna Rombeck" userId="04ba114fcc6e15a1" providerId="LiveId" clId="{3CAE4CA6-F71B-45E1-BD4E-18C4E10D08DF}" dt="2023-08-28T14:19:17.838" v="3" actId="1076"/>
          <pc:sldLayoutMkLst>
            <pc:docMk/>
            <pc:sldMasterMk cId="1550214076" sldId="2147483725"/>
            <pc:sldLayoutMk cId="1181384655" sldId="2147483737"/>
          </pc:sldLayoutMkLst>
          <pc:picChg chg="del">
            <ac:chgData name="Jonna Rombeck" userId="04ba114fcc6e15a1" providerId="LiveId" clId="{3CAE4CA6-F71B-45E1-BD4E-18C4E10D08DF}" dt="2023-08-28T14:19:07.768" v="0" actId="478"/>
            <ac:picMkLst>
              <pc:docMk/>
              <pc:sldMasterMk cId="1550214076" sldId="2147483725"/>
              <pc:sldLayoutMk cId="1181384655" sldId="2147483737"/>
              <ac:picMk id="3" creationId="{DE80F3B6-E7E1-F166-A6B0-F8E8B1A28CB8}"/>
            </ac:picMkLst>
          </pc:picChg>
          <pc:picChg chg="add mod">
            <ac:chgData name="Jonna Rombeck" userId="04ba114fcc6e15a1" providerId="LiveId" clId="{3CAE4CA6-F71B-45E1-BD4E-18C4E10D08DF}" dt="2023-08-28T14:19:17.838" v="3" actId="1076"/>
            <ac:picMkLst>
              <pc:docMk/>
              <pc:sldMasterMk cId="1550214076" sldId="2147483725"/>
              <pc:sldLayoutMk cId="1181384655" sldId="2147483737"/>
              <ac:picMk id="5" creationId="{879E3B5C-A65B-5A79-1418-992B117C96F0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31.08.23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630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Zahlenstrahlbild mit 3 Fünfersprüngen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3980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Bild Zahlenstrahl bis 10 mit 5 Zweiersprüngen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5788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Drei 5er-Türme aus Bausteinen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0079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Drei 5er-Türme aus Bausteinen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5912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79E3B5C-A65B-5A79-1418-992B117C96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64" y="165262"/>
            <a:ext cx="575586" cy="60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31.08.23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13" Type="http://schemas.openxmlformats.org/officeDocument/2006/relationships/image" Target="../media/image7.png"/><Relationship Id="rId3" Type="http://schemas.microsoft.com/office/2007/relationships/media" Target="../media/media2.m4a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image" Target="../media/image5.jpg"/><Relationship Id="rId5" Type="http://schemas.microsoft.com/office/2007/relationships/media" Target="../media/media3.m4a"/><Relationship Id="rId10" Type="http://schemas.openxmlformats.org/officeDocument/2006/relationships/image" Target="../media/image4.png"/><Relationship Id="rId4" Type="http://schemas.openxmlformats.org/officeDocument/2006/relationships/audio" Target="../media/media2.m4a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7.png"/><Relationship Id="rId3" Type="http://schemas.microsoft.com/office/2007/relationships/media" Target="../media/media5.m4a"/><Relationship Id="rId7" Type="http://schemas.openxmlformats.org/officeDocument/2006/relationships/image" Target="../media/image2.jpg"/><Relationship Id="rId12" Type="http://schemas.openxmlformats.org/officeDocument/2006/relationships/image" Target="../media/image13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8.jpg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1.png"/><Relationship Id="rId4" Type="http://schemas.openxmlformats.org/officeDocument/2006/relationships/audio" Target="../media/media5.m4a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13" Type="http://schemas.openxmlformats.org/officeDocument/2006/relationships/image" Target="../media/image6.png"/><Relationship Id="rId3" Type="http://schemas.microsoft.com/office/2007/relationships/media" Target="../media/media7.m4a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6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audio" Target="../media/media8.m4a"/><Relationship Id="rId11" Type="http://schemas.openxmlformats.org/officeDocument/2006/relationships/image" Target="../media/image15.jpg"/><Relationship Id="rId5" Type="http://schemas.microsoft.com/office/2007/relationships/media" Target="../media/media8.m4a"/><Relationship Id="rId15" Type="http://schemas.openxmlformats.org/officeDocument/2006/relationships/image" Target="../media/image7.png"/><Relationship Id="rId10" Type="http://schemas.openxmlformats.org/officeDocument/2006/relationships/image" Target="../media/image4.png"/><Relationship Id="rId4" Type="http://schemas.openxmlformats.org/officeDocument/2006/relationships/audio" Target="../media/media7.m4a"/><Relationship Id="rId9" Type="http://schemas.openxmlformats.org/officeDocument/2006/relationships/image" Target="../media/image14.png"/><Relationship Id="rId14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microsoft.com/office/2007/relationships/media" Target="../media/media9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audio" Target="../media/media10.m4a"/><Relationship Id="rId5" Type="http://schemas.microsoft.com/office/2007/relationships/media" Target="../media/media10.m4a"/><Relationship Id="rId4" Type="http://schemas.openxmlformats.org/officeDocument/2006/relationships/audio" Target="../media/media9.m4a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microsoft.com/office/2007/relationships/media" Target="../media/media12.m4a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7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audio" Target="../media/media13.m4a"/><Relationship Id="rId11" Type="http://schemas.openxmlformats.org/officeDocument/2006/relationships/image" Target="../media/image2.jpg"/><Relationship Id="rId5" Type="http://schemas.microsoft.com/office/2007/relationships/media" Target="../media/media13.m4a"/><Relationship Id="rId10" Type="http://schemas.openxmlformats.org/officeDocument/2006/relationships/image" Target="../media/image19.png"/><Relationship Id="rId4" Type="http://schemas.openxmlformats.org/officeDocument/2006/relationships/audio" Target="../media/media12.m4a"/><Relationship Id="rId9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13" Type="http://schemas.openxmlformats.org/officeDocument/2006/relationships/image" Target="../media/image7.png"/><Relationship Id="rId3" Type="http://schemas.microsoft.com/office/2007/relationships/media" Target="../media/media14.m4a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9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audio" Target="../media/media15.m4a"/><Relationship Id="rId11" Type="http://schemas.openxmlformats.org/officeDocument/2006/relationships/image" Target="../media/image22.jpg"/><Relationship Id="rId5" Type="http://schemas.microsoft.com/office/2007/relationships/media" Target="../media/media15.m4a"/><Relationship Id="rId10" Type="http://schemas.openxmlformats.org/officeDocument/2006/relationships/image" Target="../media/image21.jpg"/><Relationship Id="rId4" Type="http://schemas.openxmlformats.org/officeDocument/2006/relationships/audio" Target="../media/media14.m4a"/><Relationship Id="rId9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microsoft.com/office/2007/relationships/media" Target="../media/media17.m4a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7.png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audio" Target="../media/media18.m4a"/><Relationship Id="rId11" Type="http://schemas.openxmlformats.org/officeDocument/2006/relationships/image" Target="../media/image19.png"/><Relationship Id="rId5" Type="http://schemas.microsoft.com/office/2007/relationships/media" Target="../media/media18.m4a"/><Relationship Id="rId10" Type="http://schemas.openxmlformats.org/officeDocument/2006/relationships/image" Target="../media/image2.jpg"/><Relationship Id="rId4" Type="http://schemas.openxmlformats.org/officeDocument/2006/relationships/audio" Target="../media/media17.m4a"/><Relationship Id="rId9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microsoft.com/office/2007/relationships/media" Target="../media/media19.m4a"/><Relationship Id="rId7" Type="http://schemas.openxmlformats.org/officeDocument/2006/relationships/image" Target="../media/image23.jpg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9.m4a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media" Target="../media/media20.m4a"/><Relationship Id="rId7" Type="http://schemas.openxmlformats.org/officeDocument/2006/relationships/image" Target="../media/image5.jpg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0.m4a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>
            <a:extLst>
              <a:ext uri="{FF2B5EF4-FFF2-40B4-BE49-F238E27FC236}">
                <a16:creationId xmlns:a16="http://schemas.microsoft.com/office/drawing/2014/main" id="{E3052F3D-A2D1-D5D0-A987-E7D6E30D4D9A}"/>
              </a:ext>
            </a:extLst>
          </p:cNvPr>
          <p:cNvSpPr txBox="1"/>
          <p:nvPr/>
        </p:nvSpPr>
        <p:spPr>
          <a:xfrm>
            <a:off x="6140156" y="2200441"/>
            <a:ext cx="2676304" cy="1436067"/>
          </a:xfrm>
          <a:prstGeom prst="round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1600" b="0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Ich habe </a:t>
            </a:r>
            <a:r>
              <a:rPr lang="de-DE" sz="1600" b="0" i="0" u="none" strike="noStrike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5 Plättchen </a:t>
            </a:r>
            <a:r>
              <a:rPr lang="de-DE" sz="1600" b="0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und </a:t>
            </a:r>
            <a:r>
              <a:rPr lang="de-DE" sz="1600" b="1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lege</a:t>
            </a:r>
            <a:r>
              <a:rPr lang="de-DE" sz="1600" b="0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0" i="0" u="none" strike="noStrike" dirty="0">
                <a:solidFill>
                  <a:srgbClr val="DD5054"/>
                </a:solidFill>
                <a:effectLst/>
                <a:latin typeface="Comic Sans MS" panose="030F0902030302020204" pitchFamily="66" charset="0"/>
              </a:rPr>
              <a:t>3 Plättchen </a:t>
            </a:r>
            <a:r>
              <a:rPr lang="de-DE" sz="1600" b="1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dazu</a:t>
            </a:r>
            <a:r>
              <a:rPr lang="de-DE" sz="1600" b="0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. </a:t>
            </a:r>
          </a:p>
          <a:p>
            <a:pPr algn="ctr">
              <a:lnSpc>
                <a:spcPct val="125000"/>
              </a:lnSpc>
            </a:pPr>
            <a:r>
              <a:rPr lang="de-DE" sz="1600" b="1" dirty="0">
                <a:solidFill>
                  <a:srgbClr val="000000"/>
                </a:solidFill>
                <a:latin typeface="Comic Sans MS" panose="030F0902030302020204" pitchFamily="66" charset="0"/>
              </a:rPr>
              <a:t>Zusammen sind </a:t>
            </a:r>
            <a:r>
              <a:rPr lang="de-DE" sz="1600" dirty="0">
                <a:solidFill>
                  <a:srgbClr val="000000"/>
                </a:solidFill>
                <a:latin typeface="Comic Sans MS" panose="030F0902030302020204" pitchFamily="66" charset="0"/>
              </a:rPr>
              <a:t>es dann 8 Plättchen.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4DEA8E0-7B5F-1E20-571F-32D2E0D0C3E1}"/>
              </a:ext>
            </a:extLst>
          </p:cNvPr>
          <p:cNvSpPr txBox="1"/>
          <p:nvPr/>
        </p:nvSpPr>
        <p:spPr>
          <a:xfrm>
            <a:off x="786320" y="2424304"/>
            <a:ext cx="2761514" cy="1436067"/>
          </a:xfrm>
          <a:prstGeom prst="round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1600" dirty="0">
                <a:solidFill>
                  <a:srgbClr val="000000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Zu </a:t>
            </a:r>
            <a:r>
              <a:rPr lang="de-DE" sz="1600" dirty="0">
                <a:solidFill>
                  <a:srgbClr val="0070C0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4 Plättchen </a:t>
            </a:r>
            <a:r>
              <a:rPr lang="de-DE" sz="1600" b="1" dirty="0">
                <a:solidFill>
                  <a:srgbClr val="000000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füge</a:t>
            </a:r>
            <a:r>
              <a:rPr lang="de-DE" sz="1600" dirty="0">
                <a:solidFill>
                  <a:srgbClr val="000000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ich </a:t>
            </a:r>
            <a:r>
              <a:rPr lang="de-DE" sz="1600" dirty="0">
                <a:solidFill>
                  <a:srgbClr val="DD5054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6 Plättchen </a:t>
            </a:r>
            <a:r>
              <a:rPr lang="de-DE" sz="1600" b="1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  <a:cs typeface="Calibri" panose="020F0502020204030204" pitchFamily="34" charset="0"/>
              </a:rPr>
              <a:t>hinzu</a:t>
            </a:r>
            <a:r>
              <a:rPr lang="de-DE" sz="1600" b="0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  <a:cs typeface="Calibri" panose="020F0502020204030204" pitchFamily="34" charset="0"/>
              </a:rPr>
              <a:t>. </a:t>
            </a:r>
          </a:p>
          <a:p>
            <a:pPr algn="ctr">
              <a:lnSpc>
                <a:spcPct val="125000"/>
              </a:lnSpc>
            </a:pPr>
            <a:r>
              <a:rPr lang="de-DE" sz="1600" b="1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  <a:cs typeface="Calibri" panose="020F0502020204030204" pitchFamily="34" charset="0"/>
              </a:rPr>
              <a:t>Insgesamt</a:t>
            </a:r>
            <a:r>
              <a:rPr lang="de-DE" sz="1600" b="0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sz="1600" b="1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  <a:cs typeface="Calibri" panose="020F0502020204030204" pitchFamily="34" charset="0"/>
              </a:rPr>
              <a:t>sind</a:t>
            </a:r>
            <a:r>
              <a:rPr lang="de-DE" sz="1600" b="0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  <a:cs typeface="Calibri" panose="020F0502020204030204" pitchFamily="34" charset="0"/>
              </a:rPr>
              <a:t> es </a:t>
            </a:r>
            <a:r>
              <a:rPr lang="de-DE" sz="1600" dirty="0">
                <a:solidFill>
                  <a:srgbClr val="000000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dann 10</a:t>
            </a:r>
            <a:r>
              <a:rPr lang="de-DE" sz="1600" b="0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  <a:cs typeface="Calibri" panose="020F0502020204030204" pitchFamily="34" charset="0"/>
              </a:rPr>
              <a:t> Plättchen.  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DB7103A-F99A-8C55-1907-159B4240003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-1" b="4401"/>
          <a:stretch/>
        </p:blipFill>
        <p:spPr>
          <a:xfrm>
            <a:off x="445063" y="4015334"/>
            <a:ext cx="1013968" cy="1625092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C77AFABE-B7BC-5B8C-1FF0-9D29EFE632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922203" y="4219861"/>
            <a:ext cx="216000" cy="216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8863061-FE74-AA65-9FFE-803CC2DA65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2733314" y="4219861"/>
            <a:ext cx="216000" cy="216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3DD653F7-BE96-13BB-8793-8A464513CC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2194719" y="4219861"/>
            <a:ext cx="216000" cy="216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13AD2744-E8F6-81FF-4806-5DD2486858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2469167" y="4219861"/>
            <a:ext cx="216000" cy="2160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A2ACF156-C032-2E8B-DA03-3B22EF0D64A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32741" y="4454902"/>
            <a:ext cx="216000" cy="21600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4C5A3BB5-ED74-5288-0A16-6297D6D5DAD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90039" y="4454902"/>
            <a:ext cx="216000" cy="21600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027A8FA7-97B1-3CAB-14A9-0590BC81EF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80007" y="4454902"/>
            <a:ext cx="216000" cy="21600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04B8B41D-AD9B-AF97-E8D2-0B55F4A099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59245" y="4454902"/>
            <a:ext cx="216000" cy="21600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AACD6DD3-5C06-B40B-A79E-387669F4ABD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36480" y="4454902"/>
            <a:ext cx="216000" cy="2160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E871F6F8-C07C-3E0F-6F45-5C5C6AD086C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18060" y="4454902"/>
            <a:ext cx="216000" cy="216000"/>
          </a:xfrm>
          <a:prstGeom prst="rect">
            <a:avLst/>
          </a:prstGeom>
        </p:spPr>
      </p:pic>
      <p:sp>
        <p:nvSpPr>
          <p:cNvPr id="29" name="Abgerundete rechteckige Legende 28">
            <a:extLst>
              <a:ext uri="{FF2B5EF4-FFF2-40B4-BE49-F238E27FC236}">
                <a16:creationId xmlns:a16="http://schemas.microsoft.com/office/drawing/2014/main" id="{EFEA095E-A07C-9106-9DF1-3AA60FBF59EF}"/>
              </a:ext>
            </a:extLst>
          </p:cNvPr>
          <p:cNvSpPr/>
          <p:nvPr/>
        </p:nvSpPr>
        <p:spPr>
          <a:xfrm>
            <a:off x="629237" y="2355614"/>
            <a:ext cx="3102665" cy="1504758"/>
          </a:xfrm>
          <a:prstGeom prst="wedgeRoundRectCallout">
            <a:avLst>
              <a:gd name="adj1" fmla="val -22563"/>
              <a:gd name="adj2" fmla="val 65510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9ADAFEAE-28D2-0F4F-58E7-638D45A143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6368957" y="4079649"/>
            <a:ext cx="216000" cy="216000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C2952A97-AD4A-DCB9-1EA0-4D2BED9686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7172399" y="4079649"/>
            <a:ext cx="216000" cy="216000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D75270DA-52C4-BB1B-FF2D-E0A8ED31E0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6640314" y="4079649"/>
            <a:ext cx="216000" cy="216000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16655121-CDE7-EE09-97D8-9AA7B5AAD45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6908252" y="4079649"/>
            <a:ext cx="216000" cy="216000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1AEE7E11-A4AE-1B5F-C2E0-6448B901195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40314" y="4454902"/>
            <a:ext cx="216000" cy="216000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28D2EFD1-2118-8C09-A421-91FD20D92A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11671" y="4454902"/>
            <a:ext cx="216000" cy="216000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751D383A-88F5-35D0-CCB9-E80E8D333A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68957" y="4454902"/>
            <a:ext cx="216000" cy="216000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37984C51-B95C-1D26-9AA6-3F56C1FA36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7440337" y="4079649"/>
            <a:ext cx="216000" cy="216000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C769B3F5-EDF7-1925-5FFB-8EBC480A763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90581" y="3947002"/>
            <a:ext cx="901700" cy="14478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D0FC4DAD-F676-4F0D-24C9-0FE8F295E8BE}"/>
              </a:ext>
            </a:extLst>
          </p:cNvPr>
          <p:cNvSpPr/>
          <p:nvPr/>
        </p:nvSpPr>
        <p:spPr>
          <a:xfrm>
            <a:off x="144000" y="144000"/>
            <a:ext cx="157561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Addition</a:t>
            </a:r>
          </a:p>
        </p:txBody>
      </p:sp>
      <p:sp>
        <p:nvSpPr>
          <p:cNvPr id="7" name="Abgerundete rechteckige Legende 6">
            <a:extLst>
              <a:ext uri="{FF2B5EF4-FFF2-40B4-BE49-F238E27FC236}">
                <a16:creationId xmlns:a16="http://schemas.microsoft.com/office/drawing/2014/main" id="{8659A4A8-D322-0F2E-9AF3-95CA02C36331}"/>
              </a:ext>
            </a:extLst>
          </p:cNvPr>
          <p:cNvSpPr/>
          <p:nvPr/>
        </p:nvSpPr>
        <p:spPr>
          <a:xfrm>
            <a:off x="6021323" y="2230616"/>
            <a:ext cx="3102665" cy="1504758"/>
          </a:xfrm>
          <a:prstGeom prst="wedgeRoundRectCallout">
            <a:avLst>
              <a:gd name="adj1" fmla="val 34787"/>
              <a:gd name="adj2" fmla="val 73723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Bild 2">
            <a:extLst>
              <a:ext uri="{FF2B5EF4-FFF2-40B4-BE49-F238E27FC236}">
                <a16:creationId xmlns:a16="http://schemas.microsoft.com/office/drawing/2014/main" id="{49987806-C1B2-F520-C0DF-3FA09700DF4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44478">
            <a:off x="3735876" y="4498413"/>
            <a:ext cx="914221" cy="1399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Bild 2">
            <a:extLst>
              <a:ext uri="{FF2B5EF4-FFF2-40B4-BE49-F238E27FC236}">
                <a16:creationId xmlns:a16="http://schemas.microsoft.com/office/drawing/2014/main" id="{B875CCCA-D5DC-7954-988E-2B27647AE47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44478">
            <a:off x="6515319" y="4494659"/>
            <a:ext cx="863901" cy="1322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Neue Aufnahme 433.m4a">
            <a:hlinkClick r:id="" action="ppaction://media"/>
            <a:extLst>
              <a:ext uri="{FF2B5EF4-FFF2-40B4-BE49-F238E27FC236}">
                <a16:creationId xmlns:a16="http://schemas.microsoft.com/office/drawing/2014/main" id="{447941A1-2963-4E05-2AEC-A11A2059A9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99106" y="195915"/>
            <a:ext cx="468000" cy="468000"/>
          </a:xfrm>
          <a:prstGeom prst="rect">
            <a:avLst/>
          </a:prstGeom>
        </p:spPr>
      </p:pic>
      <p:pic>
        <p:nvPicPr>
          <p:cNvPr id="5" name="Neue Aufnahme 435.m4a">
            <a:hlinkClick r:id="" action="ppaction://media"/>
            <a:extLst>
              <a:ext uri="{FF2B5EF4-FFF2-40B4-BE49-F238E27FC236}">
                <a16:creationId xmlns:a16="http://schemas.microsoft.com/office/drawing/2014/main" id="{7E9F4F53-288C-88A5-2A72-5715FCF65FE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515359" y="3205512"/>
            <a:ext cx="468000" cy="468000"/>
          </a:xfrm>
          <a:prstGeom prst="rect">
            <a:avLst/>
          </a:prstGeom>
        </p:spPr>
      </p:pic>
      <p:pic>
        <p:nvPicPr>
          <p:cNvPr id="6" name="Neue Aufnahme 449.m4a">
            <a:hlinkClick r:id="" action="ppaction://media"/>
            <a:extLst>
              <a:ext uri="{FF2B5EF4-FFF2-40B4-BE49-F238E27FC236}">
                <a16:creationId xmlns:a16="http://schemas.microsoft.com/office/drawing/2014/main" id="{6679E7E0-28F4-FF89-1D14-7B6648361CB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21936" y="3387808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0875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E211F3A4-E173-A90F-FF47-E1F04C22BB68}"/>
              </a:ext>
            </a:extLst>
          </p:cNvPr>
          <p:cNvSpPr txBox="1"/>
          <p:nvPr/>
        </p:nvSpPr>
        <p:spPr>
          <a:xfrm>
            <a:off x="670382" y="2245529"/>
            <a:ext cx="3603236" cy="1095549"/>
          </a:xfrm>
          <a:prstGeom prst="round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1600" b="0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Ich </a:t>
            </a:r>
            <a:r>
              <a:rPr lang="de-DE" sz="1600" b="1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habe</a:t>
            </a:r>
            <a:r>
              <a:rPr lang="de-DE" sz="1600" b="0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dirty="0">
                <a:solidFill>
                  <a:srgbClr val="00B050"/>
                </a:solidFill>
                <a:latin typeface="Comic Sans MS" panose="030F0902030302020204" pitchFamily="66" charset="0"/>
              </a:rPr>
              <a:t>4</a:t>
            </a:r>
            <a:r>
              <a:rPr lang="de-DE" sz="1600" b="0" i="0" u="none" strike="noStrike" dirty="0">
                <a:solidFill>
                  <a:srgbClr val="00B050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dirty="0">
                <a:solidFill>
                  <a:srgbClr val="00B050"/>
                </a:solidFill>
                <a:latin typeface="Comic Sans MS" panose="030F0902030302020204" pitchFamily="66" charset="0"/>
              </a:rPr>
              <a:t>grüne </a:t>
            </a:r>
            <a:r>
              <a:rPr lang="de-DE" sz="1600" dirty="0">
                <a:latin typeface="Comic Sans MS" panose="030F0902030302020204" pitchFamily="66" charset="0"/>
              </a:rPr>
              <a:t>und </a:t>
            </a:r>
            <a:r>
              <a:rPr lang="de-DE" sz="1600" dirty="0">
                <a:solidFill>
                  <a:srgbClr val="DD5054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4</a:t>
            </a:r>
            <a:r>
              <a:rPr lang="de-DE" sz="1600" dirty="0">
                <a:solidFill>
                  <a:srgbClr val="C00000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sz="1600" dirty="0">
                <a:solidFill>
                  <a:srgbClr val="DD5054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rote </a:t>
            </a:r>
            <a:r>
              <a:rPr lang="de-DE" sz="1600" dirty="0">
                <a:solidFill>
                  <a:srgbClr val="000000"/>
                </a:solidFill>
                <a:latin typeface="Comic Sans MS" panose="030F0902030302020204" pitchFamily="66" charset="0"/>
              </a:rPr>
              <a:t>Gummibärchen</a:t>
            </a:r>
            <a:r>
              <a:rPr lang="de-DE" sz="1600" b="0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. </a:t>
            </a:r>
          </a:p>
          <a:p>
            <a:pPr algn="ctr">
              <a:lnSpc>
                <a:spcPct val="125000"/>
              </a:lnSpc>
            </a:pPr>
            <a:r>
              <a:rPr lang="de-DE" sz="1600" b="1" dirty="0">
                <a:solidFill>
                  <a:srgbClr val="000000"/>
                </a:solidFill>
                <a:latin typeface="Comic Sans MS" panose="030F0902030302020204" pitchFamily="66" charset="0"/>
              </a:rPr>
              <a:t>Z</a:t>
            </a:r>
            <a:r>
              <a:rPr lang="de-DE" sz="1600" b="1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usammen</a:t>
            </a:r>
            <a:r>
              <a:rPr lang="de-DE" sz="1600" b="0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1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sind</a:t>
            </a:r>
            <a:r>
              <a:rPr lang="de-DE" sz="1600" b="0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 es 8 </a:t>
            </a:r>
            <a:r>
              <a:rPr lang="de-DE" sz="1600" dirty="0">
                <a:solidFill>
                  <a:srgbClr val="000000"/>
                </a:solidFill>
                <a:latin typeface="Comic Sans MS" panose="030F0902030302020204" pitchFamily="66" charset="0"/>
              </a:rPr>
              <a:t>Gummibärchen</a:t>
            </a:r>
            <a:r>
              <a:rPr lang="de-DE" sz="1600" b="0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7372C8E-4FDD-FD83-1E96-8E97B01949F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891" t="59315" r="74262" b="8509"/>
          <a:stretch/>
        </p:blipFill>
        <p:spPr>
          <a:xfrm>
            <a:off x="1802644" y="3879688"/>
            <a:ext cx="827571" cy="89338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3D1D329-3CA3-8CCB-215B-3F3A1CDD474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208" t="52569" r="52616" b="6615"/>
          <a:stretch/>
        </p:blipFill>
        <p:spPr>
          <a:xfrm>
            <a:off x="2999874" y="3827347"/>
            <a:ext cx="804825" cy="1032986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30EED5B2-5AAF-F6ED-63CA-D24B890BF51C}"/>
              </a:ext>
            </a:extLst>
          </p:cNvPr>
          <p:cNvSpPr/>
          <p:nvPr/>
        </p:nvSpPr>
        <p:spPr>
          <a:xfrm>
            <a:off x="144000" y="144000"/>
            <a:ext cx="157561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Addition</a:t>
            </a:r>
          </a:p>
        </p:txBody>
      </p:sp>
      <p:sp>
        <p:nvSpPr>
          <p:cNvPr id="10" name="Abgerundete rechteckige Legende 9">
            <a:extLst>
              <a:ext uri="{FF2B5EF4-FFF2-40B4-BE49-F238E27FC236}">
                <a16:creationId xmlns:a16="http://schemas.microsoft.com/office/drawing/2014/main" id="{CDF90931-EC7C-EE59-7029-91AA4F1EA45A}"/>
              </a:ext>
            </a:extLst>
          </p:cNvPr>
          <p:cNvSpPr/>
          <p:nvPr/>
        </p:nvSpPr>
        <p:spPr>
          <a:xfrm>
            <a:off x="683915" y="2189307"/>
            <a:ext cx="3687280" cy="1244537"/>
          </a:xfrm>
          <a:prstGeom prst="wedgeRoundRectCallout">
            <a:avLst>
              <a:gd name="adj1" fmla="val -33531"/>
              <a:gd name="adj2" fmla="val 68785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3E6051A-D36D-E48B-995B-378B5FE260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0739" y="3650678"/>
            <a:ext cx="975673" cy="1635687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D08B02B3-BBE0-DC36-153D-0E5111DCD5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775" y="3700439"/>
            <a:ext cx="1314028" cy="1482098"/>
          </a:xfrm>
          <a:prstGeom prst="rect">
            <a:avLst/>
          </a:prstGeom>
        </p:spPr>
      </p:pic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0462E310-78DB-35AD-2901-C4508B8D8D11}"/>
              </a:ext>
            </a:extLst>
          </p:cNvPr>
          <p:cNvGrpSpPr>
            <a:grpSpLocks noChangeAspect="1"/>
          </p:cNvGrpSpPr>
          <p:nvPr/>
        </p:nvGrpSpPr>
        <p:grpSpPr>
          <a:xfrm>
            <a:off x="7193703" y="4176710"/>
            <a:ext cx="1256044" cy="757354"/>
            <a:chOff x="7500023" y="4347600"/>
            <a:chExt cx="1671265" cy="1007719"/>
          </a:xfrm>
        </p:grpSpPr>
        <p:pic>
          <p:nvPicPr>
            <p:cNvPr id="26" name="Bild 18" descr="Bildschirmfoto 2022-11-28 um 19.16.40.png">
              <a:extLst>
                <a:ext uri="{FF2B5EF4-FFF2-40B4-BE49-F238E27FC236}">
                  <a16:creationId xmlns:a16="http://schemas.microsoft.com/office/drawing/2014/main" id="{0F655B35-E604-0648-9FBD-0CA155D3D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1695" y="4347600"/>
              <a:ext cx="1644202" cy="985546"/>
            </a:xfrm>
            <a:prstGeom prst="rect">
              <a:avLst/>
            </a:prstGeom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A78679AE-421E-278B-59E8-7C9EC28A4B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t="76830"/>
            <a:stretch/>
          </p:blipFill>
          <p:spPr>
            <a:xfrm rot="191810" flipH="1">
              <a:off x="8091491" y="5079713"/>
              <a:ext cx="911938" cy="275606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67672392-7B25-A0CE-272D-B8AF86CB27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t="76830"/>
            <a:stretch/>
          </p:blipFill>
          <p:spPr>
            <a:xfrm rot="191810" flipH="1">
              <a:off x="8259350" y="4521327"/>
              <a:ext cx="911938" cy="275606"/>
            </a:xfrm>
            <a:prstGeom prst="rect">
              <a:avLst/>
            </a:prstGeom>
          </p:spPr>
        </p:pic>
        <p:pic>
          <p:nvPicPr>
            <p:cNvPr id="28" name="Grafik 27">
              <a:extLst>
                <a:ext uri="{FF2B5EF4-FFF2-40B4-BE49-F238E27FC236}">
                  <a16:creationId xmlns:a16="http://schemas.microsoft.com/office/drawing/2014/main" id="{0EA0F604-F266-2993-114A-137929F3DB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t="76830"/>
            <a:stretch/>
          </p:blipFill>
          <p:spPr>
            <a:xfrm rot="1702968" flipH="1">
              <a:off x="7500023" y="4989349"/>
              <a:ext cx="911938" cy="275606"/>
            </a:xfrm>
            <a:prstGeom prst="rect">
              <a:avLst/>
            </a:prstGeom>
          </p:spPr>
        </p:pic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8BFE252C-55DB-41F0-F903-C53CADC81AC9}"/>
              </a:ext>
            </a:extLst>
          </p:cNvPr>
          <p:cNvGrpSpPr>
            <a:grpSpLocks noChangeAspect="1"/>
          </p:cNvGrpSpPr>
          <p:nvPr/>
        </p:nvGrpSpPr>
        <p:grpSpPr>
          <a:xfrm>
            <a:off x="5695145" y="4762584"/>
            <a:ext cx="1390863" cy="718215"/>
            <a:chOff x="5337937" y="4449786"/>
            <a:chExt cx="1926780" cy="994952"/>
          </a:xfrm>
        </p:grpSpPr>
        <p:pic>
          <p:nvPicPr>
            <p:cNvPr id="27" name="Bild 15" descr="Bildschirmfoto 2022-11-28 um 19.13.26.png">
              <a:extLst>
                <a:ext uri="{FF2B5EF4-FFF2-40B4-BE49-F238E27FC236}">
                  <a16:creationId xmlns:a16="http://schemas.microsoft.com/office/drawing/2014/main" id="{0D073801-6179-1A95-4F74-6F15907BD3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1491" y="4459192"/>
              <a:ext cx="1703226" cy="985546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8E1F3B96-004E-C9B0-F142-C211CDD3FE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t="76830"/>
            <a:stretch/>
          </p:blipFill>
          <p:spPr>
            <a:xfrm rot="1469799" flipH="1">
              <a:off x="5337937" y="4449786"/>
              <a:ext cx="911938" cy="275606"/>
            </a:xfrm>
            <a:prstGeom prst="rect">
              <a:avLst/>
            </a:prstGeom>
          </p:spPr>
        </p:pic>
      </p:grpSp>
      <p:sp>
        <p:nvSpPr>
          <p:cNvPr id="33" name="Abgerundete rechteckige Legende 32">
            <a:extLst>
              <a:ext uri="{FF2B5EF4-FFF2-40B4-BE49-F238E27FC236}">
                <a16:creationId xmlns:a16="http://schemas.microsoft.com/office/drawing/2014/main" id="{79179D57-2EA2-0119-A72B-0417711F1C56}"/>
              </a:ext>
            </a:extLst>
          </p:cNvPr>
          <p:cNvSpPr/>
          <p:nvPr/>
        </p:nvSpPr>
        <p:spPr>
          <a:xfrm>
            <a:off x="4872199" y="2251703"/>
            <a:ext cx="4364631" cy="1143094"/>
          </a:xfrm>
          <a:prstGeom prst="wedgeRoundRectCallout">
            <a:avLst>
              <a:gd name="adj1" fmla="val -23794"/>
              <a:gd name="adj2" fmla="val 65673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A493C4F0-F5EE-BC81-73F9-6B5CB3F0D8E4}"/>
              </a:ext>
            </a:extLst>
          </p:cNvPr>
          <p:cNvSpPr txBox="1"/>
          <p:nvPr/>
        </p:nvSpPr>
        <p:spPr>
          <a:xfrm>
            <a:off x="4872199" y="2299248"/>
            <a:ext cx="4140043" cy="1095549"/>
          </a:xfrm>
          <a:prstGeom prst="round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1600" b="0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Ich </a:t>
            </a:r>
            <a:r>
              <a:rPr lang="de-DE" sz="1600" b="1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habe 9 Gummibärchen, Insa hat 2 Gummibärchen mehr als ich. </a:t>
            </a:r>
            <a:r>
              <a:rPr lang="de-DE" sz="1600" b="1" dirty="0">
                <a:solidFill>
                  <a:srgbClr val="000000"/>
                </a:solidFill>
                <a:latin typeface="Comic Sans MS" panose="030F0902030302020204" pitchFamily="66" charset="0"/>
              </a:rPr>
              <a:t>Insa hat also 11 Gummibärchen.</a:t>
            </a:r>
            <a:endParaRPr lang="de-DE" sz="1600" b="0" i="0" u="none" strike="noStrike" dirty="0">
              <a:solidFill>
                <a:srgbClr val="000000"/>
              </a:solidFill>
              <a:effectLst/>
              <a:latin typeface="Comic Sans MS" panose="030F0902030302020204" pitchFamily="66" charset="0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3B5BDCD8-E7F4-F096-2399-2816B755D62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8428492" y="3619755"/>
            <a:ext cx="1167499" cy="1253981"/>
          </a:xfrm>
          <a:prstGeom prst="rect">
            <a:avLst/>
          </a:prstGeom>
        </p:spPr>
      </p:pic>
      <p:pic>
        <p:nvPicPr>
          <p:cNvPr id="4" name="Neue Aufnahme 450">
            <a:hlinkClick r:id="" action="ppaction://media"/>
            <a:extLst>
              <a:ext uri="{FF2B5EF4-FFF2-40B4-BE49-F238E27FC236}">
                <a16:creationId xmlns:a16="http://schemas.microsoft.com/office/drawing/2014/main" id="{E58EAA34-6EE0-7BC3-47BB-16E7EFB426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96215" y="2563938"/>
            <a:ext cx="468000" cy="468000"/>
          </a:xfrm>
          <a:prstGeom prst="rect">
            <a:avLst/>
          </a:prstGeom>
        </p:spPr>
      </p:pic>
      <p:pic>
        <p:nvPicPr>
          <p:cNvPr id="5" name="Neue Aufnahme 451">
            <a:hlinkClick r:id="" action="ppaction://media"/>
            <a:extLst>
              <a:ext uri="{FF2B5EF4-FFF2-40B4-BE49-F238E27FC236}">
                <a16:creationId xmlns:a16="http://schemas.microsoft.com/office/drawing/2014/main" id="{C2ABDF98-4D56-9264-F858-515BFE29BEA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737337" y="2879967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68060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45E35D0E-FD05-EE23-E583-DFAAF0FCDB79}"/>
              </a:ext>
            </a:extLst>
          </p:cNvPr>
          <p:cNvCxnSpPr>
            <a:cxnSpLocks/>
          </p:cNvCxnSpPr>
          <p:nvPr/>
        </p:nvCxnSpPr>
        <p:spPr>
          <a:xfrm>
            <a:off x="4350601" y="4454726"/>
            <a:ext cx="0" cy="503628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0ACB1230-FCA6-90E7-9299-9C4387CFA034}"/>
              </a:ext>
            </a:extLst>
          </p:cNvPr>
          <p:cNvSpPr txBox="1"/>
          <p:nvPr/>
        </p:nvSpPr>
        <p:spPr>
          <a:xfrm>
            <a:off x="501157" y="2305899"/>
            <a:ext cx="3443516" cy="1095549"/>
          </a:xfrm>
          <a:prstGeom prst="round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1600" b="0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Ich habe 9 Plättchen und </a:t>
            </a:r>
            <a:r>
              <a:rPr lang="de-DE" sz="1600" b="1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schiebe</a:t>
            </a:r>
            <a:r>
              <a:rPr lang="de-DE" sz="1600" b="0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dirty="0">
                <a:latin typeface="Comic Sans MS" panose="030F0902030302020204" pitchFamily="66" charset="0"/>
              </a:rPr>
              <a:t>3</a:t>
            </a:r>
            <a:r>
              <a:rPr lang="de-DE" sz="1600" b="0" i="0" u="none" strike="noStrike" dirty="0">
                <a:solidFill>
                  <a:srgbClr val="DD5054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dirty="0">
                <a:solidFill>
                  <a:srgbClr val="000000"/>
                </a:solidFill>
                <a:latin typeface="Comic Sans MS" panose="030F0902030302020204" pitchFamily="66" charset="0"/>
              </a:rPr>
              <a:t>Plättchen </a:t>
            </a:r>
            <a:r>
              <a:rPr lang="de-DE" sz="1600" b="1" dirty="0">
                <a:solidFill>
                  <a:srgbClr val="000000"/>
                </a:solidFill>
                <a:latin typeface="Comic Sans MS" panose="030F0902030302020204" pitchFamily="66" charset="0"/>
              </a:rPr>
              <a:t>nach unten</a:t>
            </a:r>
            <a:r>
              <a:rPr lang="de-DE" sz="1600" b="0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. </a:t>
            </a:r>
          </a:p>
          <a:p>
            <a:pPr algn="ctr">
              <a:lnSpc>
                <a:spcPct val="125000"/>
              </a:lnSpc>
            </a:pPr>
            <a:r>
              <a:rPr lang="de-DE" sz="1600" dirty="0">
                <a:latin typeface="Comic Sans MS" panose="030F0902030302020204" pitchFamily="66" charset="0"/>
                <a:cs typeface="Arial" panose="020B0604020202020204" pitchFamily="34" charset="0"/>
              </a:rPr>
              <a:t>Es </a:t>
            </a:r>
            <a:r>
              <a:rPr lang="de-DE" sz="1600" b="1" dirty="0">
                <a:latin typeface="Comic Sans MS" panose="030F0902030302020204" pitchFamily="66" charset="0"/>
                <a:cs typeface="Arial" panose="020B0604020202020204" pitchFamily="34" charset="0"/>
              </a:rPr>
              <a:t>bleiben</a:t>
            </a:r>
            <a:r>
              <a:rPr lang="de-DE" sz="1600" dirty="0">
                <a:latin typeface="Comic Sans MS" panose="030F0902030302020204" pitchFamily="66" charset="0"/>
                <a:cs typeface="Arial" panose="020B0604020202020204" pitchFamily="34" charset="0"/>
              </a:rPr>
              <a:t> noch 6 </a:t>
            </a:r>
            <a:r>
              <a:rPr lang="de-DE" sz="1600" dirty="0"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Plättchen </a:t>
            </a:r>
            <a:r>
              <a:rPr lang="de-DE" sz="1600" b="1" dirty="0">
                <a:latin typeface="Comic Sans MS" panose="030F0902030302020204" pitchFamily="66" charset="0"/>
                <a:cs typeface="Arial" panose="020B0604020202020204" pitchFamily="34" charset="0"/>
              </a:rPr>
              <a:t>übrig</a:t>
            </a:r>
            <a:r>
              <a:rPr lang="de-DE" sz="1600" dirty="0">
                <a:latin typeface="Comic Sans MS" panose="030F0902030302020204" pitchFamily="66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AB038A20-FD9B-81CE-0940-5CE962FCC3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14262" y="4196394"/>
            <a:ext cx="3284691" cy="361812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3DD5704F-3077-2648-725C-EF067B4F81F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74560" y="4248461"/>
            <a:ext cx="259200" cy="2592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508640E1-2CA2-399F-F9FC-879CD15A6D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88175" y="4248461"/>
            <a:ext cx="259200" cy="2592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88F8AEBA-34DD-472A-BD60-3CF61756716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01790" y="4248461"/>
            <a:ext cx="259200" cy="2592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EF23BB4D-E1F9-71EE-86A8-EE48D4B9DD2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15405" y="4247700"/>
            <a:ext cx="259200" cy="2592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35E7BA41-22DE-9956-FC36-2F3F4EB173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38018" y="4247700"/>
            <a:ext cx="259200" cy="25920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4331230F-045C-5377-A7F5-42FF28C6987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27414" y="4247700"/>
            <a:ext cx="259200" cy="259200"/>
          </a:xfrm>
          <a:prstGeom prst="rect">
            <a:avLst/>
          </a:prstGeom>
        </p:spPr>
      </p:pic>
      <p:sp>
        <p:nvSpPr>
          <p:cNvPr id="34" name="Textfeld 33">
            <a:extLst>
              <a:ext uri="{FF2B5EF4-FFF2-40B4-BE49-F238E27FC236}">
                <a16:creationId xmlns:a16="http://schemas.microsoft.com/office/drawing/2014/main" id="{1AB56A2B-407E-286E-13AE-886C80B96E11}"/>
              </a:ext>
            </a:extLst>
          </p:cNvPr>
          <p:cNvSpPr txBox="1"/>
          <p:nvPr/>
        </p:nvSpPr>
        <p:spPr>
          <a:xfrm>
            <a:off x="5288739" y="2470774"/>
            <a:ext cx="2858072" cy="1095549"/>
          </a:xfrm>
          <a:prstGeom prst="round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1600" dirty="0">
                <a:latin typeface="Comic Sans MS" panose="030F0902030302020204" pitchFamily="66" charset="0"/>
              </a:rPr>
              <a:t>Ich </a:t>
            </a:r>
            <a:r>
              <a:rPr lang="de-DE" sz="1600" b="1" dirty="0">
                <a:latin typeface="Comic Sans MS" panose="030F0902030302020204" pitchFamily="66" charset="0"/>
              </a:rPr>
              <a:t>habe</a:t>
            </a:r>
            <a:r>
              <a:rPr lang="de-DE" sz="1600" dirty="0">
                <a:latin typeface="Comic Sans MS" panose="030F0902030302020204" pitchFamily="66" charset="0"/>
              </a:rPr>
              <a:t> schon </a:t>
            </a:r>
            <a:r>
              <a:rPr lang="de-DE" sz="1600" dirty="0">
                <a:solidFill>
                  <a:srgbClr val="DD5054"/>
                </a:solidFill>
                <a:latin typeface="Comic Sans MS" panose="030F0902030302020204" pitchFamily="66" charset="0"/>
              </a:rPr>
              <a:t>6 Plättchen</a:t>
            </a:r>
            <a:r>
              <a:rPr lang="de-DE" sz="1600" dirty="0">
                <a:latin typeface="Comic Sans MS" panose="030F0902030302020204" pitchFamily="66" charset="0"/>
              </a:rPr>
              <a:t>. </a:t>
            </a:r>
          </a:p>
          <a:p>
            <a:pPr algn="ctr">
              <a:lnSpc>
                <a:spcPct val="125000"/>
              </a:lnSpc>
            </a:pPr>
            <a:r>
              <a:rPr lang="de-DE" sz="1600" b="1" dirty="0">
                <a:latin typeface="Comic Sans MS" panose="030F0902030302020204" pitchFamily="66" charset="0"/>
              </a:rPr>
              <a:t>Insgesamt</a:t>
            </a:r>
            <a:r>
              <a:rPr lang="de-DE" sz="1600" dirty="0">
                <a:latin typeface="Comic Sans MS" panose="030F0902030302020204" pitchFamily="66" charset="0"/>
              </a:rPr>
              <a:t> </a:t>
            </a:r>
            <a:r>
              <a:rPr lang="de-DE" sz="1600" b="1" dirty="0">
                <a:latin typeface="Comic Sans MS" panose="030F0902030302020204" pitchFamily="66" charset="0"/>
              </a:rPr>
              <a:t>brauche</a:t>
            </a:r>
            <a:r>
              <a:rPr lang="de-DE" sz="1600" dirty="0">
                <a:latin typeface="Comic Sans MS" panose="030F0902030302020204" pitchFamily="66" charset="0"/>
              </a:rPr>
              <a:t> ich 10.</a:t>
            </a:r>
          </a:p>
          <a:p>
            <a:pPr algn="ctr">
              <a:lnSpc>
                <a:spcPct val="125000"/>
              </a:lnSpc>
            </a:pPr>
            <a:r>
              <a:rPr lang="de-DE" sz="1600" b="1" dirty="0">
                <a:latin typeface="Comic Sans MS" panose="030F0902030302020204" pitchFamily="66" charset="0"/>
              </a:rPr>
              <a:t>Es fehlen noch </a:t>
            </a:r>
            <a:r>
              <a:rPr lang="de-DE" sz="1600" dirty="0">
                <a:solidFill>
                  <a:srgbClr val="0070C0"/>
                </a:solidFill>
                <a:latin typeface="Comic Sans MS" panose="030F0902030302020204" pitchFamily="66" charset="0"/>
              </a:rPr>
              <a:t>4 Plättchen</a:t>
            </a:r>
            <a:r>
              <a:rPr lang="de-DE" sz="1600" dirty="0">
                <a:solidFill>
                  <a:srgbClr val="324254"/>
                </a:solidFill>
                <a:latin typeface="Comic Sans MS" panose="030F0902030302020204" pitchFamily="66" charset="0"/>
              </a:rPr>
              <a:t>. </a:t>
            </a:r>
            <a:endParaRPr lang="de-DE" sz="1600" dirty="0">
              <a:latin typeface="Comic Sans MS" panose="030F0902030302020204" pitchFamily="66" charset="0"/>
            </a:endParaRPr>
          </a:p>
        </p:txBody>
      </p:sp>
      <p:pic>
        <p:nvPicPr>
          <p:cNvPr id="40" name="Grafik 39">
            <a:extLst>
              <a:ext uri="{FF2B5EF4-FFF2-40B4-BE49-F238E27FC236}">
                <a16:creationId xmlns:a16="http://schemas.microsoft.com/office/drawing/2014/main" id="{9C8239F9-9A08-3CE5-474B-9E235746FD3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4967965" y="4094572"/>
            <a:ext cx="1016566" cy="1339474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8E1E609A-E813-A6E9-06AD-D155ED99AD04}"/>
              </a:ext>
            </a:extLst>
          </p:cNvPr>
          <p:cNvSpPr/>
          <p:nvPr/>
        </p:nvSpPr>
        <p:spPr>
          <a:xfrm>
            <a:off x="143999" y="144000"/>
            <a:ext cx="1998699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Subtraktion</a:t>
            </a:r>
          </a:p>
        </p:txBody>
      </p:sp>
      <p:pic>
        <p:nvPicPr>
          <p:cNvPr id="5" name="Bild 1" descr="Ein Bild, das Handschuhe, Gitarre, Streichinstrument enthält.&#10;&#10;Automatisch generierte Beschreibung">
            <a:extLst>
              <a:ext uri="{FF2B5EF4-FFF2-40B4-BE49-F238E27FC236}">
                <a16:creationId xmlns:a16="http://schemas.microsoft.com/office/drawing/2014/main" id="{B118EC37-E7F6-20D1-DC87-A68473BDDB7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10892">
            <a:off x="8553730" y="4487113"/>
            <a:ext cx="966389" cy="138584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Abgerundete rechteckige Legende 13">
            <a:extLst>
              <a:ext uri="{FF2B5EF4-FFF2-40B4-BE49-F238E27FC236}">
                <a16:creationId xmlns:a16="http://schemas.microsoft.com/office/drawing/2014/main" id="{7400E0FA-DCD5-5CDA-FD9A-2E1BF9B928B7}"/>
              </a:ext>
            </a:extLst>
          </p:cNvPr>
          <p:cNvSpPr/>
          <p:nvPr/>
        </p:nvSpPr>
        <p:spPr>
          <a:xfrm>
            <a:off x="419435" y="2267918"/>
            <a:ext cx="3715889" cy="1301072"/>
          </a:xfrm>
          <a:prstGeom prst="wedgeRoundRectCallout">
            <a:avLst>
              <a:gd name="adj1" fmla="val -31537"/>
              <a:gd name="adj2" fmla="val 80715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Abgerundete rechteckige Legende 16">
            <a:extLst>
              <a:ext uri="{FF2B5EF4-FFF2-40B4-BE49-F238E27FC236}">
                <a16:creationId xmlns:a16="http://schemas.microsoft.com/office/drawing/2014/main" id="{F0FF0258-902A-A6B7-33C7-2533192F28D1}"/>
              </a:ext>
            </a:extLst>
          </p:cNvPr>
          <p:cNvSpPr/>
          <p:nvPr/>
        </p:nvSpPr>
        <p:spPr>
          <a:xfrm>
            <a:off x="5234347" y="2403109"/>
            <a:ext cx="3284689" cy="1301072"/>
          </a:xfrm>
          <a:prstGeom prst="wedgeRoundRectCallout">
            <a:avLst>
              <a:gd name="adj1" fmla="val -33249"/>
              <a:gd name="adj2" fmla="val 71351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7BEA14E6-CACC-EAC9-74F2-0AEBA320C3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6735" y="4015488"/>
            <a:ext cx="3284691" cy="361812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B8B5CDBE-6043-6E2C-F13D-4F87E1CAEE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17033" y="4067555"/>
            <a:ext cx="259200" cy="2592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D0677251-90F0-6E49-4043-66D17902802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30648" y="4067555"/>
            <a:ext cx="259200" cy="259200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4F9FCD45-EFB8-AA55-58BE-2D82E5C2332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51407" y="4067555"/>
            <a:ext cx="259200" cy="259200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F3BC3547-7A53-0D17-458E-D3FCCFE4DAE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7878" y="4066794"/>
            <a:ext cx="259200" cy="259200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E4701E1D-E256-6D7D-4D5D-FEAF210494E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80491" y="4066794"/>
            <a:ext cx="259200" cy="259200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ECA73610-4D71-797C-7EB7-F3DEC58A6F9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69887" y="4066794"/>
            <a:ext cx="259200" cy="259200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9E5B422E-0CF3-6D4D-70D9-00171CAF05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9069" y="4247113"/>
            <a:ext cx="259200" cy="259200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5E5EA45C-7AE8-4175-B8F9-348F714FB7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12684" y="4247113"/>
            <a:ext cx="259200" cy="259200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1C42EDD4-77E6-0EC6-2F48-CB648C12DF8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19155" y="4247113"/>
            <a:ext cx="259200" cy="259200"/>
          </a:xfrm>
          <a:prstGeom prst="rect">
            <a:avLst/>
          </a:prstGeom>
        </p:spPr>
      </p:pic>
      <p:pic>
        <p:nvPicPr>
          <p:cNvPr id="42" name="Bild 2">
            <a:extLst>
              <a:ext uri="{FF2B5EF4-FFF2-40B4-BE49-F238E27FC236}">
                <a16:creationId xmlns:a16="http://schemas.microsoft.com/office/drawing/2014/main" id="{2E6A8821-39E8-CFCE-63FA-ECD09138CFA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9365">
            <a:off x="3134177" y="4328324"/>
            <a:ext cx="917389" cy="1403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464FF7BB-9C9F-6756-E03C-E0C25320EEF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266697" y="4136694"/>
            <a:ext cx="938274" cy="1301073"/>
          </a:xfrm>
          <a:prstGeom prst="rect">
            <a:avLst/>
          </a:prstGeom>
        </p:spPr>
      </p:pic>
      <p:pic>
        <p:nvPicPr>
          <p:cNvPr id="3" name="Neue Aufnahme 430.m4a">
            <a:hlinkClick r:id="" action="ppaction://media"/>
            <a:extLst>
              <a:ext uri="{FF2B5EF4-FFF2-40B4-BE49-F238E27FC236}">
                <a16:creationId xmlns:a16="http://schemas.microsoft.com/office/drawing/2014/main" id="{12E4637F-A01B-A6B0-C4B1-CD07360180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47351" y="217595"/>
            <a:ext cx="468000" cy="468000"/>
          </a:xfrm>
          <a:prstGeom prst="rect">
            <a:avLst/>
          </a:prstGeom>
        </p:spPr>
      </p:pic>
      <p:pic>
        <p:nvPicPr>
          <p:cNvPr id="4" name="Neue Aufnahme 437.m4a">
            <a:hlinkClick r:id="" action="ppaction://media"/>
            <a:extLst>
              <a:ext uri="{FF2B5EF4-FFF2-40B4-BE49-F238E27FC236}">
                <a16:creationId xmlns:a16="http://schemas.microsoft.com/office/drawing/2014/main" id="{04046940-A5FF-C08C-3786-D871A74F0BE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12684" y="2684454"/>
            <a:ext cx="468000" cy="468000"/>
          </a:xfrm>
          <a:prstGeom prst="rect">
            <a:avLst/>
          </a:prstGeom>
        </p:spPr>
      </p:pic>
      <p:pic>
        <p:nvPicPr>
          <p:cNvPr id="6" name="Neue Aufnahme 438.m4a">
            <a:hlinkClick r:id="" action="ppaction://media"/>
            <a:extLst>
              <a:ext uri="{FF2B5EF4-FFF2-40B4-BE49-F238E27FC236}">
                <a16:creationId xmlns:a16="http://schemas.microsoft.com/office/drawing/2014/main" id="{C9E1391D-3889-F5D8-9484-076EDBFD92C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003149" y="2918454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76448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rafik 54">
            <a:extLst>
              <a:ext uri="{FF2B5EF4-FFF2-40B4-BE49-F238E27FC236}">
                <a16:creationId xmlns:a16="http://schemas.microsoft.com/office/drawing/2014/main" id="{ED1F7215-9703-1B6F-B32B-E12252A52A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2281" y="2640258"/>
            <a:ext cx="4528122" cy="2848601"/>
          </a:xfrm>
          <a:prstGeom prst="rect">
            <a:avLst/>
          </a:prstGeom>
        </p:spPr>
      </p:pic>
      <p:sp>
        <p:nvSpPr>
          <p:cNvPr id="57" name="Textfeld 56">
            <a:extLst>
              <a:ext uri="{FF2B5EF4-FFF2-40B4-BE49-F238E27FC236}">
                <a16:creationId xmlns:a16="http://schemas.microsoft.com/office/drawing/2014/main" id="{A27E1265-B9FC-9630-A671-03805557584C}"/>
              </a:ext>
            </a:extLst>
          </p:cNvPr>
          <p:cNvSpPr txBox="1"/>
          <p:nvPr/>
        </p:nvSpPr>
        <p:spPr>
          <a:xfrm>
            <a:off x="359468" y="2846337"/>
            <a:ext cx="2505907" cy="1219696"/>
          </a:xfrm>
          <a:prstGeom prst="round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dirty="0">
                <a:latin typeface="Comic Sans MS" panose="030F0902030302020204" pitchFamily="66" charset="0"/>
              </a:rPr>
              <a:t>Ich </a:t>
            </a:r>
            <a:r>
              <a:rPr lang="de-DE" b="1" dirty="0">
                <a:latin typeface="Comic Sans MS" panose="030F0902030302020204" pitchFamily="66" charset="0"/>
              </a:rPr>
              <a:t>habe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>
                <a:latin typeface="Comic Sans MS" panose="030F0902030302020204" pitchFamily="66" charset="0"/>
                <a:cs typeface="Arial" panose="020B0604020202020204" pitchFamily="34" charset="0"/>
              </a:rPr>
              <a:t>9 </a:t>
            </a:r>
            <a:r>
              <a:rPr lang="de-DE" dirty="0">
                <a:solidFill>
                  <a:srgbClr val="000000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Äpfel</a:t>
            </a:r>
            <a:r>
              <a:rPr lang="de-DE" dirty="0">
                <a:latin typeface="Comic Sans MS" panose="030F0902030302020204" pitchFamily="66" charset="0"/>
              </a:rPr>
              <a:t>. </a:t>
            </a:r>
          </a:p>
          <a:p>
            <a:pPr algn="ctr">
              <a:lnSpc>
                <a:spcPct val="125000"/>
              </a:lnSpc>
            </a:pPr>
            <a:r>
              <a:rPr lang="de-DE" dirty="0">
                <a:latin typeface="Comic Sans MS" panose="030F0902030302020204" pitchFamily="66" charset="0"/>
              </a:rPr>
              <a:t>Nina </a:t>
            </a:r>
            <a:r>
              <a:rPr lang="de-DE" b="1" dirty="0">
                <a:latin typeface="Comic Sans MS" panose="030F0902030302020204" pitchFamily="66" charset="0"/>
              </a:rPr>
              <a:t>hat</a:t>
            </a:r>
            <a:r>
              <a:rPr lang="de-DE" dirty="0">
                <a:latin typeface="Comic Sans MS" panose="030F0902030302020204" pitchFamily="66" charset="0"/>
              </a:rPr>
              <a:t> 4 Äpfel </a:t>
            </a:r>
            <a:r>
              <a:rPr lang="de-DE" b="1" dirty="0">
                <a:latin typeface="Comic Sans MS" panose="030F0902030302020204" pitchFamily="66" charset="0"/>
              </a:rPr>
              <a:t>weniger als </a:t>
            </a:r>
            <a:r>
              <a:rPr lang="de-DE" dirty="0">
                <a:latin typeface="Comic Sans MS" panose="030F0902030302020204" pitchFamily="66" charset="0"/>
              </a:rPr>
              <a:t>ich.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114BE59-E487-18E8-AC4A-2493364E582B}"/>
              </a:ext>
            </a:extLst>
          </p:cNvPr>
          <p:cNvSpPr txBox="1"/>
          <p:nvPr/>
        </p:nvSpPr>
        <p:spPr>
          <a:xfrm>
            <a:off x="7732901" y="2680060"/>
            <a:ext cx="1570864" cy="836613"/>
          </a:xfrm>
          <a:prstGeom prst="round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dirty="0">
                <a:latin typeface="Comic Sans MS" panose="030F0902030302020204" pitchFamily="66" charset="0"/>
              </a:rPr>
              <a:t>Ich habe also 5 Äpfel.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0C6DAE5-F29E-00E7-8D4D-399101643BA0}"/>
              </a:ext>
            </a:extLst>
          </p:cNvPr>
          <p:cNvSpPr/>
          <p:nvPr/>
        </p:nvSpPr>
        <p:spPr>
          <a:xfrm>
            <a:off x="143999" y="144000"/>
            <a:ext cx="1998699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Subtraktion</a:t>
            </a:r>
          </a:p>
        </p:txBody>
      </p:sp>
      <p:sp>
        <p:nvSpPr>
          <p:cNvPr id="8" name="Abgerundete rechteckige Legende 7">
            <a:extLst>
              <a:ext uri="{FF2B5EF4-FFF2-40B4-BE49-F238E27FC236}">
                <a16:creationId xmlns:a16="http://schemas.microsoft.com/office/drawing/2014/main" id="{3FDB751C-26B2-BC6C-A4B3-FFEE1C8BE98E}"/>
              </a:ext>
            </a:extLst>
          </p:cNvPr>
          <p:cNvSpPr/>
          <p:nvPr/>
        </p:nvSpPr>
        <p:spPr>
          <a:xfrm>
            <a:off x="363622" y="2767711"/>
            <a:ext cx="2576161" cy="1497924"/>
          </a:xfrm>
          <a:prstGeom prst="wedgeRoundRectCallout">
            <a:avLst>
              <a:gd name="adj1" fmla="val 60580"/>
              <a:gd name="adj2" fmla="val 15310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Abgerundete rechteckige Legende 8">
            <a:extLst>
              <a:ext uri="{FF2B5EF4-FFF2-40B4-BE49-F238E27FC236}">
                <a16:creationId xmlns:a16="http://schemas.microsoft.com/office/drawing/2014/main" id="{017724C4-3283-D982-BE17-B5DC4B396B68}"/>
              </a:ext>
            </a:extLst>
          </p:cNvPr>
          <p:cNvSpPr/>
          <p:nvPr/>
        </p:nvSpPr>
        <p:spPr>
          <a:xfrm>
            <a:off x="7537854" y="2591758"/>
            <a:ext cx="2074778" cy="1229049"/>
          </a:xfrm>
          <a:prstGeom prst="wedgeRoundRectCallout">
            <a:avLst>
              <a:gd name="adj1" fmla="val -59426"/>
              <a:gd name="adj2" fmla="val -5038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Neue Aufnahme 430.m4a">
            <a:hlinkClick r:id="" action="ppaction://media"/>
            <a:extLst>
              <a:ext uri="{FF2B5EF4-FFF2-40B4-BE49-F238E27FC236}">
                <a16:creationId xmlns:a16="http://schemas.microsoft.com/office/drawing/2014/main" id="{412F5354-624F-A7C8-461E-15CBBEA278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47351" y="217595"/>
            <a:ext cx="468000" cy="468000"/>
          </a:xfrm>
          <a:prstGeom prst="rect">
            <a:avLst/>
          </a:prstGeom>
        </p:spPr>
      </p:pic>
      <p:pic>
        <p:nvPicPr>
          <p:cNvPr id="4" name="Neue Aufnahme 431.m4a">
            <a:hlinkClick r:id="" action="ppaction://media"/>
            <a:extLst>
              <a:ext uri="{FF2B5EF4-FFF2-40B4-BE49-F238E27FC236}">
                <a16:creationId xmlns:a16="http://schemas.microsoft.com/office/drawing/2014/main" id="{D00A1903-660D-FC95-DD05-49508A21742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64863" y="3765353"/>
            <a:ext cx="468000" cy="468000"/>
          </a:xfrm>
          <a:prstGeom prst="rect">
            <a:avLst/>
          </a:prstGeom>
        </p:spPr>
      </p:pic>
      <p:pic>
        <p:nvPicPr>
          <p:cNvPr id="6" name="Neue Aufnahme 432.m4a">
            <a:hlinkClick r:id="" action="ppaction://media"/>
            <a:extLst>
              <a:ext uri="{FF2B5EF4-FFF2-40B4-BE49-F238E27FC236}">
                <a16:creationId xmlns:a16="http://schemas.microsoft.com/office/drawing/2014/main" id="{7B4EF3A8-B82F-BB53-EBF5-71C39D9B3AE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90199" y="3241664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9811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feld 27">
            <a:extLst>
              <a:ext uri="{FF2B5EF4-FFF2-40B4-BE49-F238E27FC236}">
                <a16:creationId xmlns:a16="http://schemas.microsoft.com/office/drawing/2014/main" id="{D37D4737-3AB6-93ED-D0B1-48566800EA64}"/>
              </a:ext>
            </a:extLst>
          </p:cNvPr>
          <p:cNvSpPr txBox="1"/>
          <p:nvPr/>
        </p:nvSpPr>
        <p:spPr>
          <a:xfrm>
            <a:off x="1710629" y="2282861"/>
            <a:ext cx="2576161" cy="836613"/>
          </a:xfrm>
          <a:prstGeom prst="round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de-DE" dirty="0">
                <a:latin typeface="Comic Sans MS" panose="030F0902030302020204" pitchFamily="66" charset="0"/>
              </a:rPr>
              <a:t>Ich erkenne </a:t>
            </a:r>
            <a:r>
              <a:rPr lang="de-DE" b="1" dirty="0">
                <a:latin typeface="Comic Sans MS" panose="030F0902030302020204" pitchFamily="66" charset="0"/>
              </a:rPr>
              <a:t>3 Fünfer</a:t>
            </a:r>
            <a:r>
              <a:rPr lang="de-DE" dirty="0">
                <a:latin typeface="Comic Sans MS" panose="030F0902030302020204" pitchFamily="66" charset="0"/>
              </a:rPr>
              <a:t>. </a:t>
            </a:r>
          </a:p>
          <a:p>
            <a:pPr>
              <a:lnSpc>
                <a:spcPct val="125000"/>
              </a:lnSpc>
            </a:pPr>
            <a:r>
              <a:rPr lang="de-DE" dirty="0">
                <a:latin typeface="Comic Sans MS" panose="030F0902030302020204" pitchFamily="66" charset="0"/>
              </a:rPr>
              <a:t>Das </a:t>
            </a:r>
            <a:r>
              <a:rPr lang="de-DE" b="1" dirty="0">
                <a:latin typeface="Comic Sans MS" panose="030F0902030302020204" pitchFamily="66" charset="0"/>
              </a:rPr>
              <a:t>sind zusammen </a:t>
            </a:r>
            <a:r>
              <a:rPr lang="de-DE" dirty="0">
                <a:latin typeface="Comic Sans MS" panose="030F0902030302020204" pitchFamily="66" charset="0"/>
              </a:rPr>
              <a:t>15.</a:t>
            </a:r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91DE6CBD-99B6-AA0A-FACF-1644391F8F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716282" y="3579369"/>
            <a:ext cx="1158026" cy="1605796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CB38054F-4D8D-E855-F3BB-DC331B83199C}"/>
              </a:ext>
            </a:extLst>
          </p:cNvPr>
          <p:cNvSpPr/>
          <p:nvPr/>
        </p:nvSpPr>
        <p:spPr>
          <a:xfrm>
            <a:off x="143999" y="144000"/>
            <a:ext cx="218976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Multiplikation</a:t>
            </a:r>
          </a:p>
        </p:txBody>
      </p:sp>
      <p:sp>
        <p:nvSpPr>
          <p:cNvPr id="9" name="Abgerundete rechteckige Legende 8">
            <a:extLst>
              <a:ext uri="{FF2B5EF4-FFF2-40B4-BE49-F238E27FC236}">
                <a16:creationId xmlns:a16="http://schemas.microsoft.com/office/drawing/2014/main" id="{D6CE7334-43FF-3BE8-68A2-C2EFD29F712B}"/>
              </a:ext>
            </a:extLst>
          </p:cNvPr>
          <p:cNvSpPr/>
          <p:nvPr/>
        </p:nvSpPr>
        <p:spPr>
          <a:xfrm>
            <a:off x="1536363" y="2154253"/>
            <a:ext cx="2972346" cy="1227160"/>
          </a:xfrm>
          <a:prstGeom prst="wedgeRoundRectCallout">
            <a:avLst>
              <a:gd name="adj1" fmla="val -23381"/>
              <a:gd name="adj2" fmla="val 61426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69FB6CB6-EF70-F624-FE15-99076F9707F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997" t="6342" r="51256" b="7391"/>
          <a:stretch/>
        </p:blipFill>
        <p:spPr>
          <a:xfrm>
            <a:off x="2852046" y="3846051"/>
            <a:ext cx="1682165" cy="305274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A1F5EAA8-85AE-FCE8-6C55-054B2803E86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997" t="6342" r="51256" b="7391"/>
          <a:stretch/>
        </p:blipFill>
        <p:spPr>
          <a:xfrm>
            <a:off x="2852046" y="4212410"/>
            <a:ext cx="1682165" cy="305274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716908D9-124B-8AED-DF1C-08A8737074E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997" t="6342" r="51256" b="7391"/>
          <a:stretch/>
        </p:blipFill>
        <p:spPr>
          <a:xfrm>
            <a:off x="2852046" y="4572926"/>
            <a:ext cx="1682165" cy="305274"/>
          </a:xfrm>
          <a:prstGeom prst="rect">
            <a:avLst/>
          </a:prstGeom>
        </p:spPr>
      </p:pic>
      <p:sp>
        <p:nvSpPr>
          <p:cNvPr id="55" name="Abgerundetes Rechteck 54">
            <a:extLst>
              <a:ext uri="{FF2B5EF4-FFF2-40B4-BE49-F238E27FC236}">
                <a16:creationId xmlns:a16="http://schemas.microsoft.com/office/drawing/2014/main" id="{6C3C17CE-771E-F50F-96FD-B5E62795161B}"/>
              </a:ext>
            </a:extLst>
          </p:cNvPr>
          <p:cNvSpPr/>
          <p:nvPr/>
        </p:nvSpPr>
        <p:spPr>
          <a:xfrm>
            <a:off x="2798277" y="3820834"/>
            <a:ext cx="1815567" cy="355708"/>
          </a:xfrm>
          <a:prstGeom prst="roundRect">
            <a:avLst>
              <a:gd name="adj" fmla="val 1802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Abgerundetes Rechteck 59">
            <a:extLst>
              <a:ext uri="{FF2B5EF4-FFF2-40B4-BE49-F238E27FC236}">
                <a16:creationId xmlns:a16="http://schemas.microsoft.com/office/drawing/2014/main" id="{EC4048F3-0810-51B4-ED40-368310A693A9}"/>
              </a:ext>
            </a:extLst>
          </p:cNvPr>
          <p:cNvSpPr/>
          <p:nvPr/>
        </p:nvSpPr>
        <p:spPr>
          <a:xfrm>
            <a:off x="2798277" y="4184814"/>
            <a:ext cx="1815567" cy="355708"/>
          </a:xfrm>
          <a:prstGeom prst="roundRect">
            <a:avLst>
              <a:gd name="adj" fmla="val 1802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Abgerundetes Rechteck 60">
            <a:extLst>
              <a:ext uri="{FF2B5EF4-FFF2-40B4-BE49-F238E27FC236}">
                <a16:creationId xmlns:a16="http://schemas.microsoft.com/office/drawing/2014/main" id="{67BA0593-4B5C-9DEB-36A0-D6FE76B23DC5}"/>
              </a:ext>
            </a:extLst>
          </p:cNvPr>
          <p:cNvSpPr/>
          <p:nvPr/>
        </p:nvSpPr>
        <p:spPr>
          <a:xfrm>
            <a:off x="2798277" y="4548258"/>
            <a:ext cx="1815567" cy="355708"/>
          </a:xfrm>
          <a:prstGeom prst="roundRect">
            <a:avLst>
              <a:gd name="adj" fmla="val 1802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2" name="Grafik 61">
            <a:extLst>
              <a:ext uri="{FF2B5EF4-FFF2-40B4-BE49-F238E27FC236}">
                <a16:creationId xmlns:a16="http://schemas.microsoft.com/office/drawing/2014/main" id="{12950866-8BAF-B912-DF32-054D0791AA5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39121" y="3664405"/>
            <a:ext cx="1092113" cy="1830896"/>
          </a:xfrm>
          <a:prstGeom prst="rect">
            <a:avLst/>
          </a:prstGeom>
        </p:spPr>
      </p:pic>
      <p:sp>
        <p:nvSpPr>
          <p:cNvPr id="64" name="Textfeld 63">
            <a:extLst>
              <a:ext uri="{FF2B5EF4-FFF2-40B4-BE49-F238E27FC236}">
                <a16:creationId xmlns:a16="http://schemas.microsoft.com/office/drawing/2014/main" id="{71738994-3289-B18B-33BD-CFB7EF5E35B8}"/>
              </a:ext>
            </a:extLst>
          </p:cNvPr>
          <p:cNvSpPr txBox="1"/>
          <p:nvPr/>
        </p:nvSpPr>
        <p:spPr>
          <a:xfrm>
            <a:off x="5225002" y="2335111"/>
            <a:ext cx="2199642" cy="646986"/>
          </a:xfrm>
          <a:prstGeom prst="round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Ich mache 3 Fünfersprünge.</a:t>
            </a:r>
          </a:p>
        </p:txBody>
      </p:sp>
      <p:sp>
        <p:nvSpPr>
          <p:cNvPr id="65" name="Abgerundete rechteckige Legende 64">
            <a:extLst>
              <a:ext uri="{FF2B5EF4-FFF2-40B4-BE49-F238E27FC236}">
                <a16:creationId xmlns:a16="http://schemas.microsoft.com/office/drawing/2014/main" id="{03714261-C893-CB0B-E1C0-088F3626D02A}"/>
              </a:ext>
            </a:extLst>
          </p:cNvPr>
          <p:cNvSpPr/>
          <p:nvPr/>
        </p:nvSpPr>
        <p:spPr>
          <a:xfrm>
            <a:off x="5493998" y="2227530"/>
            <a:ext cx="2029454" cy="924176"/>
          </a:xfrm>
          <a:prstGeom prst="wedgeRoundRectCallout">
            <a:avLst>
              <a:gd name="adj1" fmla="val -28407"/>
              <a:gd name="adj2" fmla="val 69821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E0D41BF1-A517-7479-8E60-6F13CF21B074}"/>
              </a:ext>
            </a:extLst>
          </p:cNvPr>
          <p:cNvGrpSpPr>
            <a:grpSpLocks noChangeAspect="1"/>
          </p:cNvGrpSpPr>
          <p:nvPr/>
        </p:nvGrpSpPr>
        <p:grpSpPr>
          <a:xfrm>
            <a:off x="6508724" y="4103467"/>
            <a:ext cx="2939230" cy="629023"/>
            <a:chOff x="6018780" y="3028577"/>
            <a:chExt cx="4029019" cy="862248"/>
          </a:xfrm>
        </p:grpSpPr>
        <p:cxnSp>
          <p:nvCxnSpPr>
            <p:cNvPr id="66" name="Gerade Verbindung 65">
              <a:extLst>
                <a:ext uri="{FF2B5EF4-FFF2-40B4-BE49-F238E27FC236}">
                  <a16:creationId xmlns:a16="http://schemas.microsoft.com/office/drawing/2014/main" id="{E9383527-9AE6-B942-127C-88DE000D4F79}"/>
                </a:ext>
              </a:extLst>
            </p:cNvPr>
            <p:cNvCxnSpPr>
              <a:cxnSpLocks/>
            </p:cNvCxnSpPr>
            <p:nvPr/>
          </p:nvCxnSpPr>
          <p:spPr>
            <a:xfrm>
              <a:off x="6177638" y="3443269"/>
              <a:ext cx="3870161" cy="498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7" name="Textfeld 66">
              <a:extLst>
                <a:ext uri="{FF2B5EF4-FFF2-40B4-BE49-F238E27FC236}">
                  <a16:creationId xmlns:a16="http://schemas.microsoft.com/office/drawing/2014/main" id="{E289994D-959B-ED6E-54BB-25B5810321C6}"/>
                </a:ext>
              </a:extLst>
            </p:cNvPr>
            <p:cNvSpPr txBox="1"/>
            <p:nvPr/>
          </p:nvSpPr>
          <p:spPr>
            <a:xfrm>
              <a:off x="6018780" y="3521493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latin typeface="Grundschrift" panose="03010100010101010101" pitchFamily="66" charset="0"/>
                </a:rPr>
                <a:t>0</a:t>
              </a:r>
            </a:p>
          </p:txBody>
        </p:sp>
        <p:sp>
          <p:nvSpPr>
            <p:cNvPr id="68" name="Textfeld 67">
              <a:extLst>
                <a:ext uri="{FF2B5EF4-FFF2-40B4-BE49-F238E27FC236}">
                  <a16:creationId xmlns:a16="http://schemas.microsoft.com/office/drawing/2014/main" id="{7FF59441-8CAF-7856-6708-E0D2DEA40A5D}"/>
                </a:ext>
              </a:extLst>
            </p:cNvPr>
            <p:cNvSpPr txBox="1"/>
            <p:nvPr/>
          </p:nvSpPr>
          <p:spPr>
            <a:xfrm>
              <a:off x="7221446" y="3521493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latin typeface="Grundschrift" panose="03010100010101010101" pitchFamily="66" charset="0"/>
                </a:rPr>
                <a:t>5</a:t>
              </a:r>
            </a:p>
          </p:txBody>
        </p:sp>
        <p:sp>
          <p:nvSpPr>
            <p:cNvPr id="69" name="Textfeld 68">
              <a:extLst>
                <a:ext uri="{FF2B5EF4-FFF2-40B4-BE49-F238E27FC236}">
                  <a16:creationId xmlns:a16="http://schemas.microsoft.com/office/drawing/2014/main" id="{D812AE97-32BD-3AAD-147C-31E63354BC19}"/>
                </a:ext>
              </a:extLst>
            </p:cNvPr>
            <p:cNvSpPr txBox="1"/>
            <p:nvPr/>
          </p:nvSpPr>
          <p:spPr>
            <a:xfrm>
              <a:off x="8391505" y="3521493"/>
              <a:ext cx="4299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latin typeface="Grundschrift" panose="03010100010101010101" pitchFamily="66" charset="0"/>
                </a:rPr>
                <a:t>10</a:t>
              </a:r>
            </a:p>
          </p:txBody>
        </p:sp>
        <p:sp>
          <p:nvSpPr>
            <p:cNvPr id="70" name="Textfeld 69">
              <a:extLst>
                <a:ext uri="{FF2B5EF4-FFF2-40B4-BE49-F238E27FC236}">
                  <a16:creationId xmlns:a16="http://schemas.microsoft.com/office/drawing/2014/main" id="{2AD2FC21-FDFE-C97D-C3B1-38F471008D62}"/>
                </a:ext>
              </a:extLst>
            </p:cNvPr>
            <p:cNvSpPr txBox="1"/>
            <p:nvPr/>
          </p:nvSpPr>
          <p:spPr>
            <a:xfrm>
              <a:off x="9628938" y="3519016"/>
              <a:ext cx="4010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latin typeface="Grundschrift" panose="03010100010101010101" pitchFamily="66" charset="0"/>
                </a:rPr>
                <a:t>15</a:t>
              </a:r>
            </a:p>
          </p:txBody>
        </p:sp>
        <p:cxnSp>
          <p:nvCxnSpPr>
            <p:cNvPr id="71" name="Gerade Verbindung 70">
              <a:extLst>
                <a:ext uri="{FF2B5EF4-FFF2-40B4-BE49-F238E27FC236}">
                  <a16:creationId xmlns:a16="http://schemas.microsoft.com/office/drawing/2014/main" id="{35BFC8E0-7F5C-121A-0A5B-F22391494163}"/>
                </a:ext>
              </a:extLst>
            </p:cNvPr>
            <p:cNvCxnSpPr/>
            <p:nvPr/>
          </p:nvCxnSpPr>
          <p:spPr>
            <a:xfrm>
              <a:off x="6177638" y="3343980"/>
              <a:ext cx="0" cy="20854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Gerade Verbindung 71">
              <a:extLst>
                <a:ext uri="{FF2B5EF4-FFF2-40B4-BE49-F238E27FC236}">
                  <a16:creationId xmlns:a16="http://schemas.microsoft.com/office/drawing/2014/main" id="{9BFE69FC-9C15-2999-74B4-ED65E884517B}"/>
                </a:ext>
              </a:extLst>
            </p:cNvPr>
            <p:cNvCxnSpPr/>
            <p:nvPr/>
          </p:nvCxnSpPr>
          <p:spPr>
            <a:xfrm>
              <a:off x="7417472" y="3338995"/>
              <a:ext cx="0" cy="20854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Gerade Verbindung 72">
              <a:extLst>
                <a:ext uri="{FF2B5EF4-FFF2-40B4-BE49-F238E27FC236}">
                  <a16:creationId xmlns:a16="http://schemas.microsoft.com/office/drawing/2014/main" id="{CEE423FF-4FC5-2B83-3B24-B9B60DE42AF9}"/>
                </a:ext>
              </a:extLst>
            </p:cNvPr>
            <p:cNvCxnSpPr/>
            <p:nvPr/>
          </p:nvCxnSpPr>
          <p:spPr>
            <a:xfrm>
              <a:off x="8645638" y="3338995"/>
              <a:ext cx="0" cy="20854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Gerade Verbindung 73">
              <a:extLst>
                <a:ext uri="{FF2B5EF4-FFF2-40B4-BE49-F238E27FC236}">
                  <a16:creationId xmlns:a16="http://schemas.microsoft.com/office/drawing/2014/main" id="{DC60DA6C-60A6-0AD1-D4EB-BB0179CC478B}"/>
                </a:ext>
              </a:extLst>
            </p:cNvPr>
            <p:cNvCxnSpPr/>
            <p:nvPr/>
          </p:nvCxnSpPr>
          <p:spPr>
            <a:xfrm>
              <a:off x="9877293" y="3338995"/>
              <a:ext cx="0" cy="20854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5" name="Bogen 74">
              <a:extLst>
                <a:ext uri="{FF2B5EF4-FFF2-40B4-BE49-F238E27FC236}">
                  <a16:creationId xmlns:a16="http://schemas.microsoft.com/office/drawing/2014/main" id="{B3B5F5A2-ADF3-9707-BB8A-153CC36F288B}"/>
                </a:ext>
              </a:extLst>
            </p:cNvPr>
            <p:cNvSpPr/>
            <p:nvPr/>
          </p:nvSpPr>
          <p:spPr>
            <a:xfrm rot="16200000">
              <a:off x="6390306" y="2819559"/>
              <a:ext cx="810126" cy="1228166"/>
            </a:xfrm>
            <a:prstGeom prst="arc">
              <a:avLst>
                <a:gd name="adj1" fmla="val 16200000"/>
                <a:gd name="adj2" fmla="val 5380711"/>
              </a:avLst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b="1" dirty="0"/>
            </a:p>
          </p:txBody>
        </p:sp>
        <p:sp>
          <p:nvSpPr>
            <p:cNvPr id="76" name="Bogen 75">
              <a:extLst>
                <a:ext uri="{FF2B5EF4-FFF2-40B4-BE49-F238E27FC236}">
                  <a16:creationId xmlns:a16="http://schemas.microsoft.com/office/drawing/2014/main" id="{001360A2-6DC7-D0AB-D3BE-1D5A948F8D1A}"/>
                </a:ext>
              </a:extLst>
            </p:cNvPr>
            <p:cNvSpPr/>
            <p:nvPr/>
          </p:nvSpPr>
          <p:spPr>
            <a:xfrm rot="16200000">
              <a:off x="7626492" y="2819557"/>
              <a:ext cx="810126" cy="1228166"/>
            </a:xfrm>
            <a:prstGeom prst="arc">
              <a:avLst>
                <a:gd name="adj1" fmla="val 16200000"/>
                <a:gd name="adj2" fmla="val 5380711"/>
              </a:avLst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b="1" dirty="0"/>
            </a:p>
          </p:txBody>
        </p:sp>
        <p:sp>
          <p:nvSpPr>
            <p:cNvPr id="77" name="Bogen 76">
              <a:extLst>
                <a:ext uri="{FF2B5EF4-FFF2-40B4-BE49-F238E27FC236}">
                  <a16:creationId xmlns:a16="http://schemas.microsoft.com/office/drawing/2014/main" id="{96FC47F3-5245-B03A-99AB-B8D2B6509B25}"/>
                </a:ext>
              </a:extLst>
            </p:cNvPr>
            <p:cNvSpPr/>
            <p:nvPr/>
          </p:nvSpPr>
          <p:spPr>
            <a:xfrm rot="16200000">
              <a:off x="8857124" y="2819557"/>
              <a:ext cx="810126" cy="1228166"/>
            </a:xfrm>
            <a:prstGeom prst="arc">
              <a:avLst>
                <a:gd name="adj1" fmla="val 16200000"/>
                <a:gd name="adj2" fmla="val 5380711"/>
              </a:avLst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b="1" dirty="0"/>
            </a:p>
          </p:txBody>
        </p:sp>
      </p:grpSp>
      <p:pic>
        <p:nvPicPr>
          <p:cNvPr id="3" name="Neue Aufnahme 439.m4a">
            <a:hlinkClick r:id="" action="ppaction://media"/>
            <a:extLst>
              <a:ext uri="{FF2B5EF4-FFF2-40B4-BE49-F238E27FC236}">
                <a16:creationId xmlns:a16="http://schemas.microsoft.com/office/drawing/2014/main" id="{657AE40F-E9EA-1BBA-D9A2-3F0A4B0FEE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99978" y="196424"/>
            <a:ext cx="468000" cy="468000"/>
          </a:xfrm>
          <a:prstGeom prst="rect">
            <a:avLst/>
          </a:prstGeom>
        </p:spPr>
      </p:pic>
      <p:pic>
        <p:nvPicPr>
          <p:cNvPr id="4" name="Neue Aufnahme 440.m4a">
            <a:hlinkClick r:id="" action="ppaction://media"/>
            <a:extLst>
              <a:ext uri="{FF2B5EF4-FFF2-40B4-BE49-F238E27FC236}">
                <a16:creationId xmlns:a16="http://schemas.microsoft.com/office/drawing/2014/main" id="{55C4D575-0AD6-6767-BB69-05242D869AD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52790" y="2899124"/>
            <a:ext cx="468000" cy="468000"/>
          </a:xfrm>
          <a:prstGeom prst="rect">
            <a:avLst/>
          </a:prstGeom>
        </p:spPr>
      </p:pic>
      <p:pic>
        <p:nvPicPr>
          <p:cNvPr id="5" name="Neue Aufnahme 441.m4a">
            <a:hlinkClick r:id="" action="ppaction://media"/>
            <a:extLst>
              <a:ext uri="{FF2B5EF4-FFF2-40B4-BE49-F238E27FC236}">
                <a16:creationId xmlns:a16="http://schemas.microsoft.com/office/drawing/2014/main" id="{326303CA-64ED-8CB3-431E-E112842B4A4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006048" y="236490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20030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feld 27">
            <a:extLst>
              <a:ext uri="{FF2B5EF4-FFF2-40B4-BE49-F238E27FC236}">
                <a16:creationId xmlns:a16="http://schemas.microsoft.com/office/drawing/2014/main" id="{D37D4737-3AB6-93ED-D0B1-48566800EA64}"/>
              </a:ext>
            </a:extLst>
          </p:cNvPr>
          <p:cNvSpPr txBox="1"/>
          <p:nvPr/>
        </p:nvSpPr>
        <p:spPr>
          <a:xfrm>
            <a:off x="751727" y="2624954"/>
            <a:ext cx="1754043" cy="755030"/>
          </a:xfrm>
          <a:prstGeom prst="round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1600" dirty="0">
                <a:latin typeface="Comic Sans MS" panose="030F0902030302020204" pitchFamily="66" charset="0"/>
              </a:rPr>
              <a:t>Das sind zweimal 6 Plättchen.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C89C5EA-448A-4C00-4B6A-D832C3AD9C40}"/>
              </a:ext>
            </a:extLst>
          </p:cNvPr>
          <p:cNvSpPr txBox="1"/>
          <p:nvPr/>
        </p:nvSpPr>
        <p:spPr>
          <a:xfrm>
            <a:off x="4833442" y="2377445"/>
            <a:ext cx="2728216" cy="755030"/>
          </a:xfrm>
          <a:prstGeom prst="round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1600" dirty="0">
                <a:latin typeface="Comic Sans MS" panose="030F0902030302020204" pitchFamily="66" charset="0"/>
              </a:rPr>
              <a:t>Ich habe 4 Äpfel. </a:t>
            </a:r>
          </a:p>
          <a:p>
            <a:pPr algn="ctr">
              <a:lnSpc>
                <a:spcPct val="125000"/>
              </a:lnSpc>
            </a:pPr>
            <a:r>
              <a:rPr lang="de-DE" sz="1600" dirty="0">
                <a:latin typeface="Comic Sans MS" panose="030F0902030302020204" pitchFamily="66" charset="0"/>
              </a:rPr>
              <a:t>Marie hat </a:t>
            </a:r>
            <a:r>
              <a:rPr lang="de-DE" sz="1600" b="1" dirty="0">
                <a:latin typeface="Comic Sans MS" panose="030F0902030302020204" pitchFamily="66" charset="0"/>
              </a:rPr>
              <a:t>dreimal so viele</a:t>
            </a:r>
            <a:r>
              <a:rPr lang="de-DE" sz="1600" dirty="0">
                <a:latin typeface="Comic Sans MS" panose="030F0902030302020204" pitchFamily="66" charset="0"/>
              </a:rPr>
              <a:t>.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A38F53B-ADE9-3295-826A-FE79726AEF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26710" y="2770540"/>
            <a:ext cx="1009298" cy="1329899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C0029371-8760-842C-8428-9BED73C56C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26103" y="3840945"/>
            <a:ext cx="1137066" cy="1338803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71B56C63-FDC1-F33F-BEB2-198A2FBFE71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93503" y="5018406"/>
            <a:ext cx="288000" cy="310857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DC619F01-08DF-51AD-6EB7-69ED09FFC3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66401" y="5021615"/>
            <a:ext cx="288000" cy="310857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881CD0E0-7655-4E31-0B38-1329F8DA84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50315" y="5018406"/>
            <a:ext cx="288000" cy="310857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C99CC296-DED1-6201-7596-EDCD7A6D8ED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51207" y="5010187"/>
            <a:ext cx="288000" cy="310857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ECCB42F0-84E2-E1B3-B4DE-09F434892D6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12372" y="3425661"/>
            <a:ext cx="300176" cy="324000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01F7FA50-054E-958F-1287-4DDA6C7CA46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83561" y="3429184"/>
            <a:ext cx="300176" cy="324000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401A9001-90F4-EF16-5CBF-EEE7440BAA6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71887" y="3433538"/>
            <a:ext cx="300176" cy="324000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4F0DD5D3-B449-EA7B-2771-5A3E0C1B1E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68739" y="3425661"/>
            <a:ext cx="300176" cy="324000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5FFCB79A-795D-D0C2-EE5C-29201D530DC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12372" y="3847097"/>
            <a:ext cx="300176" cy="324000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578ACE13-632C-BD65-0052-37CE19889D5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98352" y="3852008"/>
            <a:ext cx="300176" cy="324000"/>
          </a:xfrm>
          <a:prstGeom prst="rect">
            <a:avLst/>
          </a:prstGeom>
        </p:spPr>
      </p:pic>
      <p:pic>
        <p:nvPicPr>
          <p:cNvPr id="55" name="Grafik 54">
            <a:extLst>
              <a:ext uri="{FF2B5EF4-FFF2-40B4-BE49-F238E27FC236}">
                <a16:creationId xmlns:a16="http://schemas.microsoft.com/office/drawing/2014/main" id="{9E8F20BF-AC25-74FC-9D04-048921773D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69541" y="3857786"/>
            <a:ext cx="300176" cy="324000"/>
          </a:xfrm>
          <a:prstGeom prst="rect">
            <a:avLst/>
          </a:prstGeom>
        </p:spPr>
      </p:pic>
      <p:pic>
        <p:nvPicPr>
          <p:cNvPr id="56" name="Grafik 55">
            <a:extLst>
              <a:ext uri="{FF2B5EF4-FFF2-40B4-BE49-F238E27FC236}">
                <a16:creationId xmlns:a16="http://schemas.microsoft.com/office/drawing/2014/main" id="{DFD08A3B-0D72-835F-6EFB-C1FA4D203A9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68739" y="3859778"/>
            <a:ext cx="300176" cy="324000"/>
          </a:xfrm>
          <a:prstGeom prst="rect">
            <a:avLst/>
          </a:prstGeom>
        </p:spPr>
      </p:pic>
      <p:pic>
        <p:nvPicPr>
          <p:cNvPr id="57" name="Grafik 56">
            <a:extLst>
              <a:ext uri="{FF2B5EF4-FFF2-40B4-BE49-F238E27FC236}">
                <a16:creationId xmlns:a16="http://schemas.microsoft.com/office/drawing/2014/main" id="{F3C31209-2C40-6045-AB37-8C3F94FE731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15349" y="4300533"/>
            <a:ext cx="300176" cy="324000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5EDD36ED-1BA2-B43F-53C5-F372975B036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98352" y="4304922"/>
            <a:ext cx="300176" cy="324000"/>
          </a:xfrm>
          <a:prstGeom prst="rect">
            <a:avLst/>
          </a:prstGeom>
        </p:spPr>
      </p:pic>
      <p:pic>
        <p:nvPicPr>
          <p:cNvPr id="59" name="Grafik 58">
            <a:extLst>
              <a:ext uri="{FF2B5EF4-FFF2-40B4-BE49-F238E27FC236}">
                <a16:creationId xmlns:a16="http://schemas.microsoft.com/office/drawing/2014/main" id="{9462F3AD-D9BA-02FD-7728-EA4FC20C96E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76937" y="4311930"/>
            <a:ext cx="300176" cy="324000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94663398-3EC3-6D04-255A-D587A9A7CAA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79424" y="4314202"/>
            <a:ext cx="300176" cy="324000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D35494AD-B920-974F-2CF3-497F1A36E22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408651" y="3808287"/>
            <a:ext cx="1198404" cy="1610553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DF4482BF-F055-4783-7151-89011B32FF39}"/>
              </a:ext>
            </a:extLst>
          </p:cNvPr>
          <p:cNvSpPr/>
          <p:nvPr/>
        </p:nvSpPr>
        <p:spPr>
          <a:xfrm>
            <a:off x="143999" y="144000"/>
            <a:ext cx="218976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Multiplikation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C7DC0579-01FC-44E5-7694-CF8F3A703E43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997" t="6342" r="51256" b="7391"/>
          <a:stretch/>
        </p:blipFill>
        <p:spPr>
          <a:xfrm>
            <a:off x="2296072" y="4076035"/>
            <a:ext cx="1682165" cy="305274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F3825BB3-7981-7E21-82BC-B105F394D548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997" t="6342" r="51256" b="7391"/>
          <a:stretch/>
        </p:blipFill>
        <p:spPr>
          <a:xfrm>
            <a:off x="2296071" y="4465624"/>
            <a:ext cx="1682165" cy="30527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35CDF801-39C9-C979-4FD9-01953514057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997" t="6342" r="90490" b="7391"/>
          <a:stretch/>
        </p:blipFill>
        <p:spPr>
          <a:xfrm>
            <a:off x="4090496" y="4465624"/>
            <a:ext cx="299917" cy="305274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7A4AE27D-0552-4584-A70A-4E8C18D930AE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997" t="6342" r="90490" b="7391"/>
          <a:stretch/>
        </p:blipFill>
        <p:spPr>
          <a:xfrm>
            <a:off x="4090496" y="4081446"/>
            <a:ext cx="299917" cy="305274"/>
          </a:xfrm>
          <a:prstGeom prst="rect">
            <a:avLst/>
          </a:prstGeom>
        </p:spPr>
      </p:pic>
      <p:sp>
        <p:nvSpPr>
          <p:cNvPr id="26" name="Abgerundetes Rechteck 25">
            <a:extLst>
              <a:ext uri="{FF2B5EF4-FFF2-40B4-BE49-F238E27FC236}">
                <a16:creationId xmlns:a16="http://schemas.microsoft.com/office/drawing/2014/main" id="{4A867C07-DB5C-2958-CE9D-582D5AA2BA4F}"/>
              </a:ext>
            </a:extLst>
          </p:cNvPr>
          <p:cNvSpPr/>
          <p:nvPr/>
        </p:nvSpPr>
        <p:spPr>
          <a:xfrm>
            <a:off x="2262387" y="4050456"/>
            <a:ext cx="2189768" cy="358353"/>
          </a:xfrm>
          <a:prstGeom prst="roundRect">
            <a:avLst/>
          </a:prstGeom>
          <a:noFill/>
          <a:ln w="28575">
            <a:solidFill>
              <a:srgbClr val="3242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Abgerundetes Rechteck 29">
            <a:extLst>
              <a:ext uri="{FF2B5EF4-FFF2-40B4-BE49-F238E27FC236}">
                <a16:creationId xmlns:a16="http://schemas.microsoft.com/office/drawing/2014/main" id="{88AB7F10-82FD-F4A4-72D7-F6A00BA73F4A}"/>
              </a:ext>
            </a:extLst>
          </p:cNvPr>
          <p:cNvSpPr/>
          <p:nvPr/>
        </p:nvSpPr>
        <p:spPr>
          <a:xfrm>
            <a:off x="2262387" y="4434388"/>
            <a:ext cx="2189768" cy="358353"/>
          </a:xfrm>
          <a:prstGeom prst="roundRect">
            <a:avLst/>
          </a:prstGeom>
          <a:noFill/>
          <a:ln w="28575">
            <a:solidFill>
              <a:srgbClr val="3242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Abgerundete rechteckige Legende 30">
            <a:extLst>
              <a:ext uri="{FF2B5EF4-FFF2-40B4-BE49-F238E27FC236}">
                <a16:creationId xmlns:a16="http://schemas.microsoft.com/office/drawing/2014/main" id="{F9B6B9C3-76B9-11FE-4F34-7972E2D1FC51}"/>
              </a:ext>
            </a:extLst>
          </p:cNvPr>
          <p:cNvSpPr/>
          <p:nvPr/>
        </p:nvSpPr>
        <p:spPr>
          <a:xfrm>
            <a:off x="748256" y="2540381"/>
            <a:ext cx="2029454" cy="924176"/>
          </a:xfrm>
          <a:prstGeom prst="wedgeRoundRectCallout">
            <a:avLst>
              <a:gd name="adj1" fmla="val -21264"/>
              <a:gd name="adj2" fmla="val 75854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Abgerundete rechteckige Legende 62">
            <a:extLst>
              <a:ext uri="{FF2B5EF4-FFF2-40B4-BE49-F238E27FC236}">
                <a16:creationId xmlns:a16="http://schemas.microsoft.com/office/drawing/2014/main" id="{AA62A670-9732-5E66-6C13-CCC34CA04E48}"/>
              </a:ext>
            </a:extLst>
          </p:cNvPr>
          <p:cNvSpPr/>
          <p:nvPr/>
        </p:nvSpPr>
        <p:spPr>
          <a:xfrm>
            <a:off x="4772688" y="2369227"/>
            <a:ext cx="2845821" cy="880596"/>
          </a:xfrm>
          <a:prstGeom prst="wedgeRoundRectCallout">
            <a:avLst>
              <a:gd name="adj1" fmla="val -18477"/>
              <a:gd name="adj2" fmla="val 76092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Neue Aufnahme 439.m4a">
            <a:hlinkClick r:id="" action="ppaction://media"/>
            <a:extLst>
              <a:ext uri="{FF2B5EF4-FFF2-40B4-BE49-F238E27FC236}">
                <a16:creationId xmlns:a16="http://schemas.microsoft.com/office/drawing/2014/main" id="{74D4A768-0D21-64E4-E45D-23D2092EEF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99978" y="196424"/>
            <a:ext cx="468000" cy="468000"/>
          </a:xfrm>
          <a:prstGeom prst="rect">
            <a:avLst/>
          </a:prstGeom>
        </p:spPr>
      </p:pic>
      <p:pic>
        <p:nvPicPr>
          <p:cNvPr id="5" name="Neue Aufnahme 442.m4a">
            <a:hlinkClick r:id="" action="ppaction://media"/>
            <a:extLst>
              <a:ext uri="{FF2B5EF4-FFF2-40B4-BE49-F238E27FC236}">
                <a16:creationId xmlns:a16="http://schemas.microsoft.com/office/drawing/2014/main" id="{8689056A-11BB-2C63-D3BE-267EEE435B7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33767" y="2940674"/>
            <a:ext cx="468000" cy="468000"/>
          </a:xfrm>
          <a:prstGeom prst="rect">
            <a:avLst/>
          </a:prstGeom>
        </p:spPr>
      </p:pic>
      <p:pic>
        <p:nvPicPr>
          <p:cNvPr id="6" name="Neue Aufnahme 443.m4a">
            <a:hlinkClick r:id="" action="ppaction://media"/>
            <a:extLst>
              <a:ext uri="{FF2B5EF4-FFF2-40B4-BE49-F238E27FC236}">
                <a16:creationId xmlns:a16="http://schemas.microsoft.com/office/drawing/2014/main" id="{77071258-956B-6651-0D75-DBD1956EC83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080440" y="2390954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03063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feld 27">
            <a:extLst>
              <a:ext uri="{FF2B5EF4-FFF2-40B4-BE49-F238E27FC236}">
                <a16:creationId xmlns:a16="http://schemas.microsoft.com/office/drawing/2014/main" id="{0A6C04BF-921A-C453-AC47-CD8ED990842D}"/>
              </a:ext>
            </a:extLst>
          </p:cNvPr>
          <p:cNvSpPr txBox="1"/>
          <p:nvPr/>
        </p:nvSpPr>
        <p:spPr>
          <a:xfrm>
            <a:off x="482005" y="2594193"/>
            <a:ext cx="2414067" cy="755030"/>
          </a:xfrm>
          <a:prstGeom prst="round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1600" dirty="0">
                <a:effectLst/>
                <a:latin typeface="Comic Sans MS" panose="030F0902030302020204" pitchFamily="66" charset="0"/>
              </a:rPr>
              <a:t>Ich </a:t>
            </a:r>
            <a:r>
              <a:rPr lang="de-DE" sz="1600" b="1" dirty="0">
                <a:effectLst/>
                <a:latin typeface="Comic Sans MS" panose="030F0902030302020204" pitchFamily="66" charset="0"/>
              </a:rPr>
              <a:t>teile</a:t>
            </a:r>
            <a:r>
              <a:rPr lang="de-DE" sz="1600" dirty="0">
                <a:effectLst/>
                <a:latin typeface="Comic Sans MS" panose="030F0902030302020204" pitchFamily="66" charset="0"/>
              </a:rPr>
              <a:t> 10 Plättchen in </a:t>
            </a:r>
            <a:r>
              <a:rPr lang="de-DE" sz="1600" b="1" dirty="0">
                <a:effectLst/>
                <a:latin typeface="Comic Sans MS" panose="030F0902030302020204" pitchFamily="66" charset="0"/>
              </a:rPr>
              <a:t>5 Zweier</a:t>
            </a:r>
            <a:r>
              <a:rPr lang="de-DE" sz="1600" dirty="0">
                <a:effectLst/>
                <a:latin typeface="Comic Sans MS" panose="030F0902030302020204" pitchFamily="66" charset="0"/>
              </a:rPr>
              <a:t>.</a:t>
            </a:r>
            <a:endParaRPr lang="de-DE" sz="1600" b="1" dirty="0">
              <a:latin typeface="Comic Sans MS" panose="030F0902030302020204" pitchFamily="66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B0897D3-B359-B978-AD33-41C447B22499}"/>
              </a:ext>
            </a:extLst>
          </p:cNvPr>
          <p:cNvSpPr txBox="1"/>
          <p:nvPr/>
        </p:nvSpPr>
        <p:spPr>
          <a:xfrm>
            <a:off x="4232750" y="2439689"/>
            <a:ext cx="3657593" cy="1436067"/>
          </a:xfrm>
          <a:prstGeom prst="round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1600" b="1" dirty="0">
                <a:latin typeface="Comic Sans MS" panose="030F0902030302020204" pitchFamily="66" charset="0"/>
              </a:rPr>
              <a:t>Wie viele Zweiersprünge passen in die 10? </a:t>
            </a:r>
          </a:p>
          <a:p>
            <a:pPr algn="ctr">
              <a:lnSpc>
                <a:spcPct val="125000"/>
              </a:lnSpc>
            </a:pPr>
            <a:r>
              <a:rPr lang="de-DE" sz="1600" dirty="0">
                <a:latin typeface="Comic Sans MS" panose="030F0902030302020204" pitchFamily="66" charset="0"/>
              </a:rPr>
              <a:t>10 : 2 = 5. </a:t>
            </a:r>
            <a:endParaRPr lang="de-DE" sz="1600" b="1" dirty="0">
              <a:latin typeface="Comic Sans MS" panose="030F0902030302020204" pitchFamily="66" charset="0"/>
            </a:endParaRPr>
          </a:p>
          <a:p>
            <a:pPr algn="ctr">
              <a:lnSpc>
                <a:spcPct val="125000"/>
              </a:lnSpc>
            </a:pPr>
            <a:r>
              <a:rPr lang="de-DE" sz="1600" b="1" dirty="0">
                <a:latin typeface="Comic Sans MS" panose="030F0902030302020204" pitchFamily="66" charset="0"/>
              </a:rPr>
              <a:t>Es passen </a:t>
            </a:r>
            <a:r>
              <a:rPr lang="de-DE" sz="1600" dirty="0">
                <a:latin typeface="Comic Sans MS" panose="030F0902030302020204" pitchFamily="66" charset="0"/>
              </a:rPr>
              <a:t>5 Zweiersprünge </a:t>
            </a:r>
            <a:r>
              <a:rPr lang="de-DE" sz="1600" b="1" dirty="0">
                <a:latin typeface="Comic Sans MS" panose="030F0902030302020204" pitchFamily="66" charset="0"/>
              </a:rPr>
              <a:t>in</a:t>
            </a:r>
            <a:r>
              <a:rPr lang="de-DE" sz="1600" dirty="0">
                <a:latin typeface="Comic Sans MS" panose="030F0902030302020204" pitchFamily="66" charset="0"/>
              </a:rPr>
              <a:t> die 10.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F42795A4-E172-2556-A48F-A08B4AE6F1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65638" y="3260064"/>
            <a:ext cx="901700" cy="14478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640DE87C-950B-4017-1D16-92133AC2EA4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8288" y="3824533"/>
            <a:ext cx="1138416" cy="1908521"/>
          </a:xfrm>
          <a:prstGeom prst="rect">
            <a:avLst/>
          </a:prstGeom>
        </p:spPr>
      </p:pic>
      <p:cxnSp>
        <p:nvCxnSpPr>
          <p:cNvPr id="41" name="Gerade Verbindung 40">
            <a:extLst>
              <a:ext uri="{FF2B5EF4-FFF2-40B4-BE49-F238E27FC236}">
                <a16:creationId xmlns:a16="http://schemas.microsoft.com/office/drawing/2014/main" id="{BC14FC30-35A5-CF01-AA41-46096866D4D2}"/>
              </a:ext>
            </a:extLst>
          </p:cNvPr>
          <p:cNvCxnSpPr>
            <a:cxnSpLocks/>
          </p:cNvCxnSpPr>
          <p:nvPr/>
        </p:nvCxnSpPr>
        <p:spPr>
          <a:xfrm>
            <a:off x="4395015" y="4717501"/>
            <a:ext cx="389979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Textfeld 57">
            <a:extLst>
              <a:ext uri="{FF2B5EF4-FFF2-40B4-BE49-F238E27FC236}">
                <a16:creationId xmlns:a16="http://schemas.microsoft.com/office/drawing/2014/main" id="{3DA26FE0-5F93-B28A-388D-556BDE9013A8}"/>
              </a:ext>
            </a:extLst>
          </p:cNvPr>
          <p:cNvSpPr txBox="1"/>
          <p:nvPr/>
        </p:nvSpPr>
        <p:spPr>
          <a:xfrm>
            <a:off x="4309960" y="47745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0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06DE9D92-8E98-78FC-C59F-0A7E1DB178EF}"/>
              </a:ext>
            </a:extLst>
          </p:cNvPr>
          <p:cNvSpPr/>
          <p:nvPr/>
        </p:nvSpPr>
        <p:spPr>
          <a:xfrm>
            <a:off x="143999" y="144000"/>
            <a:ext cx="1407892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Division</a:t>
            </a:r>
          </a:p>
        </p:txBody>
      </p:sp>
      <p:sp>
        <p:nvSpPr>
          <p:cNvPr id="5" name="Abgerundete rechteckige Legende 4">
            <a:extLst>
              <a:ext uri="{FF2B5EF4-FFF2-40B4-BE49-F238E27FC236}">
                <a16:creationId xmlns:a16="http://schemas.microsoft.com/office/drawing/2014/main" id="{FE19AE47-74FB-261E-8B06-C8DFF31AB21B}"/>
              </a:ext>
            </a:extLst>
          </p:cNvPr>
          <p:cNvSpPr/>
          <p:nvPr/>
        </p:nvSpPr>
        <p:spPr>
          <a:xfrm>
            <a:off x="660336" y="2562403"/>
            <a:ext cx="2472481" cy="924176"/>
          </a:xfrm>
          <a:prstGeom prst="wedgeRoundRectCallout">
            <a:avLst>
              <a:gd name="adj1" fmla="val -21264"/>
              <a:gd name="adj2" fmla="val 75854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2" name="Grafik 61">
            <a:extLst>
              <a:ext uri="{FF2B5EF4-FFF2-40B4-BE49-F238E27FC236}">
                <a16:creationId xmlns:a16="http://schemas.microsoft.com/office/drawing/2014/main" id="{FD48E909-7B76-9C65-2AC6-C6F3C1996655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997" t="6342" r="80670" b="7391"/>
          <a:stretch/>
        </p:blipFill>
        <p:spPr>
          <a:xfrm>
            <a:off x="2344925" y="3790842"/>
            <a:ext cx="645885" cy="305274"/>
          </a:xfrm>
          <a:prstGeom prst="rect">
            <a:avLst/>
          </a:prstGeom>
        </p:spPr>
      </p:pic>
      <p:sp>
        <p:nvSpPr>
          <p:cNvPr id="63" name="Abgerundetes Rechteck 62">
            <a:extLst>
              <a:ext uri="{FF2B5EF4-FFF2-40B4-BE49-F238E27FC236}">
                <a16:creationId xmlns:a16="http://schemas.microsoft.com/office/drawing/2014/main" id="{E8BD0DB8-8748-8312-99E8-A55DFB2490E2}"/>
              </a:ext>
            </a:extLst>
          </p:cNvPr>
          <p:cNvSpPr/>
          <p:nvPr/>
        </p:nvSpPr>
        <p:spPr>
          <a:xfrm>
            <a:off x="2307868" y="3763709"/>
            <a:ext cx="720000" cy="360000"/>
          </a:xfrm>
          <a:prstGeom prst="roundRect">
            <a:avLst>
              <a:gd name="adj" fmla="val 8629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8" name="Grafik 67">
            <a:extLst>
              <a:ext uri="{FF2B5EF4-FFF2-40B4-BE49-F238E27FC236}">
                <a16:creationId xmlns:a16="http://schemas.microsoft.com/office/drawing/2014/main" id="{17CE78C4-549F-7287-4E14-CD511B6706E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997" t="6342" r="80670" b="7391"/>
          <a:stretch/>
        </p:blipFill>
        <p:spPr>
          <a:xfrm>
            <a:off x="2344925" y="4150842"/>
            <a:ext cx="645885" cy="305274"/>
          </a:xfrm>
          <a:prstGeom prst="rect">
            <a:avLst/>
          </a:prstGeom>
        </p:spPr>
      </p:pic>
      <p:sp>
        <p:nvSpPr>
          <p:cNvPr id="69" name="Abgerundetes Rechteck 68">
            <a:extLst>
              <a:ext uri="{FF2B5EF4-FFF2-40B4-BE49-F238E27FC236}">
                <a16:creationId xmlns:a16="http://schemas.microsoft.com/office/drawing/2014/main" id="{FFC34D3F-756C-EF7D-5655-E900B16DE36B}"/>
              </a:ext>
            </a:extLst>
          </p:cNvPr>
          <p:cNvSpPr/>
          <p:nvPr/>
        </p:nvSpPr>
        <p:spPr>
          <a:xfrm>
            <a:off x="2307868" y="4123709"/>
            <a:ext cx="720000" cy="360000"/>
          </a:xfrm>
          <a:prstGeom prst="roundRect">
            <a:avLst>
              <a:gd name="adj" fmla="val 8629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0" name="Grafik 69">
            <a:extLst>
              <a:ext uri="{FF2B5EF4-FFF2-40B4-BE49-F238E27FC236}">
                <a16:creationId xmlns:a16="http://schemas.microsoft.com/office/drawing/2014/main" id="{40130DC0-3885-5440-AC1F-29E267843D8F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997" t="6342" r="80670" b="7391"/>
          <a:stretch/>
        </p:blipFill>
        <p:spPr>
          <a:xfrm>
            <a:off x="2356957" y="4510842"/>
            <a:ext cx="645885" cy="305274"/>
          </a:xfrm>
          <a:prstGeom prst="rect">
            <a:avLst/>
          </a:prstGeom>
        </p:spPr>
      </p:pic>
      <p:sp>
        <p:nvSpPr>
          <p:cNvPr id="71" name="Abgerundetes Rechteck 70">
            <a:extLst>
              <a:ext uri="{FF2B5EF4-FFF2-40B4-BE49-F238E27FC236}">
                <a16:creationId xmlns:a16="http://schemas.microsoft.com/office/drawing/2014/main" id="{31224D68-062D-1520-F840-0C319940CA39}"/>
              </a:ext>
            </a:extLst>
          </p:cNvPr>
          <p:cNvSpPr/>
          <p:nvPr/>
        </p:nvSpPr>
        <p:spPr>
          <a:xfrm>
            <a:off x="2307868" y="4483709"/>
            <a:ext cx="720000" cy="360000"/>
          </a:xfrm>
          <a:prstGeom prst="roundRect">
            <a:avLst>
              <a:gd name="adj" fmla="val 8629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2" name="Grafik 71">
            <a:extLst>
              <a:ext uri="{FF2B5EF4-FFF2-40B4-BE49-F238E27FC236}">
                <a16:creationId xmlns:a16="http://schemas.microsoft.com/office/drawing/2014/main" id="{73C901B4-0BF8-2BE3-B0DD-1EADC7DD639C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997" t="6342" r="80670" b="7391"/>
          <a:stretch/>
        </p:blipFill>
        <p:spPr>
          <a:xfrm>
            <a:off x="2357497" y="4870054"/>
            <a:ext cx="645885" cy="305274"/>
          </a:xfrm>
          <a:prstGeom prst="rect">
            <a:avLst/>
          </a:prstGeom>
        </p:spPr>
      </p:pic>
      <p:sp>
        <p:nvSpPr>
          <p:cNvPr id="73" name="Abgerundetes Rechteck 72">
            <a:extLst>
              <a:ext uri="{FF2B5EF4-FFF2-40B4-BE49-F238E27FC236}">
                <a16:creationId xmlns:a16="http://schemas.microsoft.com/office/drawing/2014/main" id="{D47B8CA0-0784-6C39-414F-ECF2454F3EC4}"/>
              </a:ext>
            </a:extLst>
          </p:cNvPr>
          <p:cNvSpPr/>
          <p:nvPr/>
        </p:nvSpPr>
        <p:spPr>
          <a:xfrm>
            <a:off x="2308408" y="4842921"/>
            <a:ext cx="720000" cy="360000"/>
          </a:xfrm>
          <a:prstGeom prst="roundRect">
            <a:avLst>
              <a:gd name="adj" fmla="val 8629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6" name="Abgerundete rechteckige Legende 75">
            <a:extLst>
              <a:ext uri="{FF2B5EF4-FFF2-40B4-BE49-F238E27FC236}">
                <a16:creationId xmlns:a16="http://schemas.microsoft.com/office/drawing/2014/main" id="{C6A7D355-432E-6743-5393-E061E47BEC5E}"/>
              </a:ext>
            </a:extLst>
          </p:cNvPr>
          <p:cNvSpPr/>
          <p:nvPr/>
        </p:nvSpPr>
        <p:spPr>
          <a:xfrm>
            <a:off x="4168887" y="2392525"/>
            <a:ext cx="3899787" cy="1786217"/>
          </a:xfrm>
          <a:prstGeom prst="wedgeRoundRectCallout">
            <a:avLst>
              <a:gd name="adj1" fmla="val 57000"/>
              <a:gd name="adj2" fmla="val 32645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9" name="Gerade Verbindung 78">
            <a:extLst>
              <a:ext uri="{FF2B5EF4-FFF2-40B4-BE49-F238E27FC236}">
                <a16:creationId xmlns:a16="http://schemas.microsoft.com/office/drawing/2014/main" id="{CB78FB43-FE1C-0604-1C38-40DEE33CEFE3}"/>
              </a:ext>
            </a:extLst>
          </p:cNvPr>
          <p:cNvCxnSpPr>
            <a:cxnSpLocks/>
          </p:cNvCxnSpPr>
          <p:nvPr/>
        </p:nvCxnSpPr>
        <p:spPr>
          <a:xfrm>
            <a:off x="4395015" y="4626506"/>
            <a:ext cx="0" cy="180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Gerade Verbindung 80">
            <a:extLst>
              <a:ext uri="{FF2B5EF4-FFF2-40B4-BE49-F238E27FC236}">
                <a16:creationId xmlns:a16="http://schemas.microsoft.com/office/drawing/2014/main" id="{258B42F2-126C-8FDC-487D-AFCA0BB537F0}"/>
              </a:ext>
            </a:extLst>
          </p:cNvPr>
          <p:cNvCxnSpPr>
            <a:cxnSpLocks/>
          </p:cNvCxnSpPr>
          <p:nvPr/>
        </p:nvCxnSpPr>
        <p:spPr>
          <a:xfrm>
            <a:off x="5153132" y="4626506"/>
            <a:ext cx="0" cy="180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Gerade Verbindung 81">
            <a:extLst>
              <a:ext uri="{FF2B5EF4-FFF2-40B4-BE49-F238E27FC236}">
                <a16:creationId xmlns:a16="http://schemas.microsoft.com/office/drawing/2014/main" id="{58A980BB-C053-32A5-CE98-74FC7F5D3DAA}"/>
              </a:ext>
            </a:extLst>
          </p:cNvPr>
          <p:cNvCxnSpPr>
            <a:cxnSpLocks/>
          </p:cNvCxnSpPr>
          <p:nvPr/>
        </p:nvCxnSpPr>
        <p:spPr>
          <a:xfrm>
            <a:off x="5909239" y="4628928"/>
            <a:ext cx="0" cy="180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Gerade Verbindung 82">
            <a:extLst>
              <a:ext uri="{FF2B5EF4-FFF2-40B4-BE49-F238E27FC236}">
                <a16:creationId xmlns:a16="http://schemas.microsoft.com/office/drawing/2014/main" id="{006081AA-8FB9-7363-BE2D-139A14549AB1}"/>
              </a:ext>
            </a:extLst>
          </p:cNvPr>
          <p:cNvCxnSpPr>
            <a:cxnSpLocks/>
          </p:cNvCxnSpPr>
          <p:nvPr/>
        </p:nvCxnSpPr>
        <p:spPr>
          <a:xfrm>
            <a:off x="6656123" y="4634752"/>
            <a:ext cx="0" cy="180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4" name="Gerade Verbindung 83">
            <a:extLst>
              <a:ext uri="{FF2B5EF4-FFF2-40B4-BE49-F238E27FC236}">
                <a16:creationId xmlns:a16="http://schemas.microsoft.com/office/drawing/2014/main" id="{7ED0EB78-59F9-FB3C-94D6-EA012815ABF6}"/>
              </a:ext>
            </a:extLst>
          </p:cNvPr>
          <p:cNvCxnSpPr>
            <a:cxnSpLocks/>
          </p:cNvCxnSpPr>
          <p:nvPr/>
        </p:nvCxnSpPr>
        <p:spPr>
          <a:xfrm>
            <a:off x="7413800" y="4634752"/>
            <a:ext cx="0" cy="180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Gerade Verbindung 84">
            <a:extLst>
              <a:ext uri="{FF2B5EF4-FFF2-40B4-BE49-F238E27FC236}">
                <a16:creationId xmlns:a16="http://schemas.microsoft.com/office/drawing/2014/main" id="{066818FD-70D1-5989-AC33-B7789EDF3DDF}"/>
              </a:ext>
            </a:extLst>
          </p:cNvPr>
          <p:cNvCxnSpPr>
            <a:cxnSpLocks/>
          </p:cNvCxnSpPr>
          <p:nvPr/>
        </p:nvCxnSpPr>
        <p:spPr>
          <a:xfrm>
            <a:off x="8168436" y="4634752"/>
            <a:ext cx="0" cy="180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6" name="Bogen 85">
            <a:extLst>
              <a:ext uri="{FF2B5EF4-FFF2-40B4-BE49-F238E27FC236}">
                <a16:creationId xmlns:a16="http://schemas.microsoft.com/office/drawing/2014/main" id="{0719BCD2-E61A-9C89-8861-35FA12D46C96}"/>
              </a:ext>
            </a:extLst>
          </p:cNvPr>
          <p:cNvSpPr/>
          <p:nvPr/>
        </p:nvSpPr>
        <p:spPr>
          <a:xfrm rot="16200000">
            <a:off x="4462811" y="4371985"/>
            <a:ext cx="627933" cy="752709"/>
          </a:xfrm>
          <a:prstGeom prst="arc">
            <a:avLst>
              <a:gd name="adj1" fmla="val 16200000"/>
              <a:gd name="adj2" fmla="val 5325103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b="1" dirty="0"/>
          </a:p>
        </p:txBody>
      </p:sp>
      <p:sp>
        <p:nvSpPr>
          <p:cNvPr id="87" name="Bogen 86">
            <a:extLst>
              <a:ext uri="{FF2B5EF4-FFF2-40B4-BE49-F238E27FC236}">
                <a16:creationId xmlns:a16="http://schemas.microsoft.com/office/drawing/2014/main" id="{58BD8A0A-EB88-717C-E543-907E3D7D49D4}"/>
              </a:ext>
            </a:extLst>
          </p:cNvPr>
          <p:cNvSpPr/>
          <p:nvPr/>
        </p:nvSpPr>
        <p:spPr>
          <a:xfrm rot="16200000">
            <a:off x="5215520" y="4371985"/>
            <a:ext cx="627933" cy="752709"/>
          </a:xfrm>
          <a:prstGeom prst="arc">
            <a:avLst>
              <a:gd name="adj1" fmla="val 16200000"/>
              <a:gd name="adj2" fmla="val 5325103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b="1" dirty="0"/>
          </a:p>
        </p:txBody>
      </p:sp>
      <p:sp>
        <p:nvSpPr>
          <p:cNvPr id="88" name="Bogen 87">
            <a:extLst>
              <a:ext uri="{FF2B5EF4-FFF2-40B4-BE49-F238E27FC236}">
                <a16:creationId xmlns:a16="http://schemas.microsoft.com/office/drawing/2014/main" id="{E814CF4A-DFE0-AD18-6D47-860190B64712}"/>
              </a:ext>
            </a:extLst>
          </p:cNvPr>
          <p:cNvSpPr/>
          <p:nvPr/>
        </p:nvSpPr>
        <p:spPr>
          <a:xfrm rot="16200000">
            <a:off x="5968229" y="4371985"/>
            <a:ext cx="627933" cy="752709"/>
          </a:xfrm>
          <a:prstGeom prst="arc">
            <a:avLst>
              <a:gd name="adj1" fmla="val 16200000"/>
              <a:gd name="adj2" fmla="val 5325103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b="1" dirty="0"/>
          </a:p>
        </p:txBody>
      </p:sp>
      <p:sp>
        <p:nvSpPr>
          <p:cNvPr id="89" name="Bogen 88">
            <a:extLst>
              <a:ext uri="{FF2B5EF4-FFF2-40B4-BE49-F238E27FC236}">
                <a16:creationId xmlns:a16="http://schemas.microsoft.com/office/drawing/2014/main" id="{ED75AAA6-4D09-BA6F-6E91-6E2DD92A35A2}"/>
              </a:ext>
            </a:extLst>
          </p:cNvPr>
          <p:cNvSpPr/>
          <p:nvPr/>
        </p:nvSpPr>
        <p:spPr>
          <a:xfrm rot="16200000">
            <a:off x="6723479" y="4371985"/>
            <a:ext cx="627933" cy="752709"/>
          </a:xfrm>
          <a:prstGeom prst="arc">
            <a:avLst>
              <a:gd name="adj1" fmla="val 16200000"/>
              <a:gd name="adj2" fmla="val 5325103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b="1" dirty="0"/>
          </a:p>
        </p:txBody>
      </p:sp>
      <p:sp>
        <p:nvSpPr>
          <p:cNvPr id="90" name="Bogen 89">
            <a:extLst>
              <a:ext uri="{FF2B5EF4-FFF2-40B4-BE49-F238E27FC236}">
                <a16:creationId xmlns:a16="http://schemas.microsoft.com/office/drawing/2014/main" id="{AE6676F4-0268-8E44-D1DA-BFCCBF01CD4C}"/>
              </a:ext>
            </a:extLst>
          </p:cNvPr>
          <p:cNvSpPr/>
          <p:nvPr/>
        </p:nvSpPr>
        <p:spPr>
          <a:xfrm rot="16200000">
            <a:off x="7478115" y="4371984"/>
            <a:ext cx="627933" cy="752709"/>
          </a:xfrm>
          <a:prstGeom prst="arc">
            <a:avLst>
              <a:gd name="adj1" fmla="val 16200000"/>
              <a:gd name="adj2" fmla="val 5325103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b="1" dirty="0"/>
          </a:p>
        </p:txBody>
      </p:sp>
      <p:sp>
        <p:nvSpPr>
          <p:cNvPr id="92" name="Textfeld 91">
            <a:extLst>
              <a:ext uri="{FF2B5EF4-FFF2-40B4-BE49-F238E27FC236}">
                <a16:creationId xmlns:a16="http://schemas.microsoft.com/office/drawing/2014/main" id="{C64FBF05-2A68-7CEE-F106-A5C27C29291B}"/>
              </a:ext>
            </a:extLst>
          </p:cNvPr>
          <p:cNvSpPr txBox="1"/>
          <p:nvPr/>
        </p:nvSpPr>
        <p:spPr>
          <a:xfrm>
            <a:off x="4996881" y="47746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93" name="Textfeld 92">
            <a:extLst>
              <a:ext uri="{FF2B5EF4-FFF2-40B4-BE49-F238E27FC236}">
                <a16:creationId xmlns:a16="http://schemas.microsoft.com/office/drawing/2014/main" id="{0C84E64A-DD7D-429E-76DE-833E75F0F7B7}"/>
              </a:ext>
            </a:extLst>
          </p:cNvPr>
          <p:cNvSpPr txBox="1"/>
          <p:nvPr/>
        </p:nvSpPr>
        <p:spPr>
          <a:xfrm>
            <a:off x="5749172" y="476909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4</a:t>
            </a:r>
          </a:p>
        </p:txBody>
      </p:sp>
      <p:sp>
        <p:nvSpPr>
          <p:cNvPr id="94" name="Textfeld 93">
            <a:extLst>
              <a:ext uri="{FF2B5EF4-FFF2-40B4-BE49-F238E27FC236}">
                <a16:creationId xmlns:a16="http://schemas.microsoft.com/office/drawing/2014/main" id="{E0A5F327-7E1F-155E-0AEA-3F0F8AEB70AB}"/>
              </a:ext>
            </a:extLst>
          </p:cNvPr>
          <p:cNvSpPr txBox="1"/>
          <p:nvPr/>
        </p:nvSpPr>
        <p:spPr>
          <a:xfrm>
            <a:off x="6513295" y="47644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6</a:t>
            </a:r>
          </a:p>
        </p:txBody>
      </p:sp>
      <p:sp>
        <p:nvSpPr>
          <p:cNvPr id="95" name="Textfeld 94">
            <a:extLst>
              <a:ext uri="{FF2B5EF4-FFF2-40B4-BE49-F238E27FC236}">
                <a16:creationId xmlns:a16="http://schemas.microsoft.com/office/drawing/2014/main" id="{FFBBAE2C-3573-6102-7601-2DBF43A0D44E}"/>
              </a:ext>
            </a:extLst>
          </p:cNvPr>
          <p:cNvSpPr txBox="1"/>
          <p:nvPr/>
        </p:nvSpPr>
        <p:spPr>
          <a:xfrm>
            <a:off x="7268080" y="476366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8</a:t>
            </a:r>
          </a:p>
        </p:txBody>
      </p:sp>
      <p:sp>
        <p:nvSpPr>
          <p:cNvPr id="96" name="Textfeld 95">
            <a:extLst>
              <a:ext uri="{FF2B5EF4-FFF2-40B4-BE49-F238E27FC236}">
                <a16:creationId xmlns:a16="http://schemas.microsoft.com/office/drawing/2014/main" id="{BC90CB87-C1BB-C490-DED9-0B4CFD53FCFE}"/>
              </a:ext>
            </a:extLst>
          </p:cNvPr>
          <p:cNvSpPr txBox="1"/>
          <p:nvPr/>
        </p:nvSpPr>
        <p:spPr>
          <a:xfrm>
            <a:off x="7965156" y="476366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10</a:t>
            </a:r>
          </a:p>
        </p:txBody>
      </p:sp>
      <p:pic>
        <p:nvPicPr>
          <p:cNvPr id="2" name="Neue Aufnahme 444.m4a">
            <a:hlinkClick r:id="" action="ppaction://media"/>
            <a:extLst>
              <a:ext uri="{FF2B5EF4-FFF2-40B4-BE49-F238E27FC236}">
                <a16:creationId xmlns:a16="http://schemas.microsoft.com/office/drawing/2014/main" id="{F9EDA010-3F13-B80A-09AF-E2B9B4E00F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53763" y="213389"/>
            <a:ext cx="468000" cy="468000"/>
          </a:xfrm>
          <a:prstGeom prst="rect">
            <a:avLst/>
          </a:prstGeom>
        </p:spPr>
      </p:pic>
      <p:pic>
        <p:nvPicPr>
          <p:cNvPr id="4" name="Neue Aufnahme 445.m4a">
            <a:hlinkClick r:id="" action="ppaction://media"/>
            <a:extLst>
              <a:ext uri="{FF2B5EF4-FFF2-40B4-BE49-F238E27FC236}">
                <a16:creationId xmlns:a16="http://schemas.microsoft.com/office/drawing/2014/main" id="{7BC8FC5F-5E72-74F3-E1AB-93F1C99DE5F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34842" y="2923144"/>
            <a:ext cx="468000" cy="468000"/>
          </a:xfrm>
          <a:prstGeom prst="rect">
            <a:avLst/>
          </a:prstGeom>
        </p:spPr>
      </p:pic>
      <p:pic>
        <p:nvPicPr>
          <p:cNvPr id="7" name="Neue Aufnahme 446.m4a">
            <a:hlinkClick r:id="" action="ppaction://media"/>
            <a:extLst>
              <a:ext uri="{FF2B5EF4-FFF2-40B4-BE49-F238E27FC236}">
                <a16:creationId xmlns:a16="http://schemas.microsoft.com/office/drawing/2014/main" id="{426A838B-0511-1FED-D05D-621B5712161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37719" y="2923144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01461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feld 27">
            <a:extLst>
              <a:ext uri="{FF2B5EF4-FFF2-40B4-BE49-F238E27FC236}">
                <a16:creationId xmlns:a16="http://schemas.microsoft.com/office/drawing/2014/main" id="{0A6C04BF-921A-C453-AC47-CD8ED990842D}"/>
              </a:ext>
            </a:extLst>
          </p:cNvPr>
          <p:cNvSpPr txBox="1"/>
          <p:nvPr/>
        </p:nvSpPr>
        <p:spPr>
          <a:xfrm>
            <a:off x="1044901" y="2066908"/>
            <a:ext cx="2833854" cy="1776586"/>
          </a:xfrm>
          <a:prstGeom prst="round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1600" dirty="0">
                <a:latin typeface="Comic Sans MS" panose="030F0902030302020204" pitchFamily="66" charset="0"/>
              </a:rPr>
              <a:t>Ich </a:t>
            </a:r>
            <a:r>
              <a:rPr lang="de-DE" sz="1600" b="1" dirty="0">
                <a:latin typeface="Comic Sans MS" panose="030F0902030302020204" pitchFamily="66" charset="0"/>
              </a:rPr>
              <a:t>verteile</a:t>
            </a:r>
            <a:r>
              <a:rPr lang="de-DE" sz="1600" dirty="0">
                <a:latin typeface="Comic Sans MS" panose="030F0902030302020204" pitchFamily="66" charset="0"/>
              </a:rPr>
              <a:t> 24 Gummibärchen an </a:t>
            </a:r>
          </a:p>
          <a:p>
            <a:pPr algn="ctr">
              <a:lnSpc>
                <a:spcPct val="125000"/>
              </a:lnSpc>
            </a:pPr>
            <a:r>
              <a:rPr lang="de-DE" sz="1600" dirty="0">
                <a:latin typeface="Comic Sans MS" panose="030F0902030302020204" pitchFamily="66" charset="0"/>
              </a:rPr>
              <a:t>3 Kinder. </a:t>
            </a:r>
          </a:p>
          <a:p>
            <a:pPr algn="ctr">
              <a:lnSpc>
                <a:spcPct val="125000"/>
              </a:lnSpc>
            </a:pPr>
            <a:r>
              <a:rPr lang="de-DE" sz="1600" dirty="0">
                <a:latin typeface="Comic Sans MS" panose="030F0902030302020204" pitchFamily="66" charset="0"/>
              </a:rPr>
              <a:t>Jedes Kind bekommt 8 Gummibärchen.</a:t>
            </a:r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0554F92A-B900-D1A9-422D-9A3499BA584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40138"/>
          <a:stretch/>
        </p:blipFill>
        <p:spPr>
          <a:xfrm>
            <a:off x="4869478" y="3429000"/>
            <a:ext cx="3796316" cy="2166841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A406D52B-6AF6-05DE-6D36-8B6A8459639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49450" b="51046"/>
          <a:stretch/>
        </p:blipFill>
        <p:spPr>
          <a:xfrm>
            <a:off x="4921934" y="2415996"/>
            <a:ext cx="1290686" cy="832312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5E1A8CF5-B268-D0CA-D05C-62AEFB89570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7025" t="404" r="2650" b="53624"/>
          <a:stretch/>
        </p:blipFill>
        <p:spPr>
          <a:xfrm>
            <a:off x="6267721" y="2466103"/>
            <a:ext cx="1029604" cy="781604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ED903C6C-7041-5B16-364C-FBDAE69F573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7762" t="53931" r="1618" b="6714"/>
          <a:stretch/>
        </p:blipFill>
        <p:spPr>
          <a:xfrm>
            <a:off x="7483393" y="2573034"/>
            <a:ext cx="1037129" cy="669104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ACE57390-FF88-A26E-7EB7-B7A6A38587D6}"/>
              </a:ext>
            </a:extLst>
          </p:cNvPr>
          <p:cNvSpPr/>
          <p:nvPr/>
        </p:nvSpPr>
        <p:spPr>
          <a:xfrm>
            <a:off x="143999" y="144000"/>
            <a:ext cx="1407892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Division</a:t>
            </a:r>
          </a:p>
        </p:txBody>
      </p:sp>
      <p:sp>
        <p:nvSpPr>
          <p:cNvPr id="21" name="Abgerundete rechteckige Legende 20">
            <a:extLst>
              <a:ext uri="{FF2B5EF4-FFF2-40B4-BE49-F238E27FC236}">
                <a16:creationId xmlns:a16="http://schemas.microsoft.com/office/drawing/2014/main" id="{78403AF0-8035-0AFB-B2E0-1713562C28EC}"/>
              </a:ext>
            </a:extLst>
          </p:cNvPr>
          <p:cNvSpPr/>
          <p:nvPr/>
        </p:nvSpPr>
        <p:spPr>
          <a:xfrm>
            <a:off x="1205128" y="2068758"/>
            <a:ext cx="2618526" cy="1965894"/>
          </a:xfrm>
          <a:prstGeom prst="wedgeRoundRectCallout">
            <a:avLst>
              <a:gd name="adj1" fmla="val 72184"/>
              <a:gd name="adj2" fmla="val 35726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Neue Aufnahme 444.m4a">
            <a:hlinkClick r:id="" action="ppaction://media"/>
            <a:extLst>
              <a:ext uri="{FF2B5EF4-FFF2-40B4-BE49-F238E27FC236}">
                <a16:creationId xmlns:a16="http://schemas.microsoft.com/office/drawing/2014/main" id="{652EBBF7-5A9B-19D6-13E3-5996B66AD2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53763" y="213389"/>
            <a:ext cx="468000" cy="468000"/>
          </a:xfrm>
          <a:prstGeom prst="rect">
            <a:avLst/>
          </a:prstGeom>
        </p:spPr>
      </p:pic>
      <p:pic>
        <p:nvPicPr>
          <p:cNvPr id="3" name="Neue Aufnahme 447.m4a">
            <a:hlinkClick r:id="" action="ppaction://media"/>
            <a:extLst>
              <a:ext uri="{FF2B5EF4-FFF2-40B4-BE49-F238E27FC236}">
                <a16:creationId xmlns:a16="http://schemas.microsoft.com/office/drawing/2014/main" id="{903785F9-7ED5-36E0-0497-E5810E1ABDB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87714" y="3471073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50104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feld 30">
            <a:extLst>
              <a:ext uri="{FF2B5EF4-FFF2-40B4-BE49-F238E27FC236}">
                <a16:creationId xmlns:a16="http://schemas.microsoft.com/office/drawing/2014/main" id="{AC30CF41-FAF7-6855-10CF-CA05382BB6F1}"/>
              </a:ext>
            </a:extLst>
          </p:cNvPr>
          <p:cNvSpPr txBox="1"/>
          <p:nvPr/>
        </p:nvSpPr>
        <p:spPr>
          <a:xfrm>
            <a:off x="888695" y="2030111"/>
            <a:ext cx="3103902" cy="1436067"/>
          </a:xfrm>
          <a:prstGeom prst="round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1600" dirty="0">
                <a:latin typeface="Comic Sans MS" panose="030F0902030302020204" pitchFamily="66" charset="0"/>
              </a:rPr>
              <a:t>Wie viele 5er-Türme kann ich mit 15 Bausteinen bauen?</a:t>
            </a:r>
          </a:p>
          <a:p>
            <a:pPr algn="ctr">
              <a:lnSpc>
                <a:spcPct val="125000"/>
              </a:lnSpc>
            </a:pPr>
            <a:r>
              <a:rPr lang="de-DE" sz="1600" dirty="0">
                <a:latin typeface="Comic Sans MS" panose="030F0902030302020204" pitchFamily="66" charset="0"/>
              </a:rPr>
              <a:t>Mit 15 Bausteinen kann ich drei 5er-Türme bauen. </a:t>
            </a:r>
          </a:p>
        </p:txBody>
      </p:sp>
      <p:pic>
        <p:nvPicPr>
          <p:cNvPr id="64" name="Grafik 63">
            <a:extLst>
              <a:ext uri="{FF2B5EF4-FFF2-40B4-BE49-F238E27FC236}">
                <a16:creationId xmlns:a16="http://schemas.microsoft.com/office/drawing/2014/main" id="{908E1D14-522B-FA1D-0B74-6E8E7F542D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4753493" y="2748144"/>
            <a:ext cx="1173167" cy="1883677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ACE57390-FF88-A26E-7EB7-B7A6A38587D6}"/>
              </a:ext>
            </a:extLst>
          </p:cNvPr>
          <p:cNvSpPr/>
          <p:nvPr/>
        </p:nvSpPr>
        <p:spPr>
          <a:xfrm>
            <a:off x="143999" y="144000"/>
            <a:ext cx="1407892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Division</a:t>
            </a:r>
          </a:p>
        </p:txBody>
      </p:sp>
      <p:sp>
        <p:nvSpPr>
          <p:cNvPr id="19" name="Abgerundete rechteckige Legende 18">
            <a:extLst>
              <a:ext uri="{FF2B5EF4-FFF2-40B4-BE49-F238E27FC236}">
                <a16:creationId xmlns:a16="http://schemas.microsoft.com/office/drawing/2014/main" id="{B51E6AB5-2B56-95A7-02D4-73277F0133D5}"/>
              </a:ext>
            </a:extLst>
          </p:cNvPr>
          <p:cNvSpPr/>
          <p:nvPr/>
        </p:nvSpPr>
        <p:spPr>
          <a:xfrm>
            <a:off x="831874" y="1965331"/>
            <a:ext cx="3217543" cy="1610241"/>
          </a:xfrm>
          <a:prstGeom prst="wedgeRoundRectCallout">
            <a:avLst>
              <a:gd name="adj1" fmla="val 61422"/>
              <a:gd name="adj2" fmla="val 31953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A819186-370B-3866-5D40-FC7545387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595" y="2942960"/>
            <a:ext cx="1768909" cy="166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Neue Aufnahme 444.m4a">
            <a:hlinkClick r:id="" action="ppaction://media"/>
            <a:extLst>
              <a:ext uri="{FF2B5EF4-FFF2-40B4-BE49-F238E27FC236}">
                <a16:creationId xmlns:a16="http://schemas.microsoft.com/office/drawing/2014/main" id="{8C21FB96-D926-CE5A-FABA-B3911692AF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53763" y="213389"/>
            <a:ext cx="468000" cy="468000"/>
          </a:xfrm>
          <a:prstGeom prst="rect">
            <a:avLst/>
          </a:prstGeom>
        </p:spPr>
      </p:pic>
      <p:pic>
        <p:nvPicPr>
          <p:cNvPr id="3" name="Neue Aufnahme 448.m4a">
            <a:hlinkClick r:id="" action="ppaction://media"/>
            <a:extLst>
              <a:ext uri="{FF2B5EF4-FFF2-40B4-BE49-F238E27FC236}">
                <a16:creationId xmlns:a16="http://schemas.microsoft.com/office/drawing/2014/main" id="{3BCC5581-BB99-C00B-143A-7202EC14F1C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81417" y="2928269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77522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259</Words>
  <Application>Microsoft Macintosh PowerPoint</Application>
  <PresentationFormat>A4-Papier (210 x 297 mm)</PresentationFormat>
  <Paragraphs>58</Paragraphs>
  <Slides>9</Slides>
  <Notes>5</Notes>
  <HiddenSlides>0</HiddenSlides>
  <MMClips>24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Calibri</vt:lpstr>
      <vt:lpstr>Comic Sans MS</vt:lpstr>
      <vt:lpstr>Grundschrift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Katrin Gruhn</cp:lastModifiedBy>
  <cp:revision>73</cp:revision>
  <cp:lastPrinted>2022-05-18T12:46:11Z</cp:lastPrinted>
  <dcterms:created xsi:type="dcterms:W3CDTF">2022-05-10T12:43:55Z</dcterms:created>
  <dcterms:modified xsi:type="dcterms:W3CDTF">2023-08-31T14:59:45Z</dcterms:modified>
</cp:coreProperties>
</file>