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27"/>
  </p:notesMasterIdLst>
  <p:sldIdLst>
    <p:sldId id="340" r:id="rId2"/>
    <p:sldId id="341" r:id="rId3"/>
    <p:sldId id="342" r:id="rId4"/>
    <p:sldId id="343" r:id="rId5"/>
    <p:sldId id="339" r:id="rId6"/>
    <p:sldId id="314" r:id="rId7"/>
    <p:sldId id="345" r:id="rId8"/>
    <p:sldId id="346" r:id="rId9"/>
    <p:sldId id="344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B987"/>
    <a:srgbClr val="D8E5E8"/>
    <a:srgbClr val="317A85"/>
    <a:srgbClr val="C00000"/>
    <a:srgbClr val="9D9D9D"/>
    <a:srgbClr val="000000"/>
    <a:srgbClr val="008B50"/>
    <a:srgbClr val="F1EEEE"/>
    <a:srgbClr val="ED9107"/>
    <a:srgbClr val="F8B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12"/>
    <p:restoredTop sz="95859"/>
  </p:normalViewPr>
  <p:slideViewPr>
    <p:cSldViewPr snapToGrid="0" snapToObjects="1">
      <p:cViewPr varScale="1">
        <p:scale>
          <a:sx n="113" d="100"/>
          <a:sy n="113" d="100"/>
        </p:scale>
        <p:origin x="1544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21.08.23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83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05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3052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396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Ohne übertrag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792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1725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773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195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Ohne übertrag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890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3982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7671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472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27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Ohne übertrag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4712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9043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3460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Ohne übertrag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472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7876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2902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347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Ohne übertrag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8796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4848" y="161623"/>
            <a:ext cx="1074021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21.08.23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openxmlformats.org/officeDocument/2006/relationships/image" Target="../media/image3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2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.png"/><Relationship Id="rId3" Type="http://schemas.microsoft.com/office/2007/relationships/media" Target="../media/media51.m4a"/><Relationship Id="rId7" Type="http://schemas.microsoft.com/office/2007/relationships/media" Target="../media/media6.m4a"/><Relationship Id="rId12" Type="http://schemas.openxmlformats.org/officeDocument/2006/relationships/audio" Target="../media/media52.m4a"/><Relationship Id="rId17" Type="http://schemas.openxmlformats.org/officeDocument/2006/relationships/image" Target="../media/image2.png"/><Relationship Id="rId2" Type="http://schemas.openxmlformats.org/officeDocument/2006/relationships/audio" Target="../media/media50.m4a"/><Relationship Id="rId16" Type="http://schemas.openxmlformats.org/officeDocument/2006/relationships/image" Target="../media/image6.jpg"/><Relationship Id="rId1" Type="http://schemas.microsoft.com/office/2007/relationships/media" Target="../media/media50.m4a"/><Relationship Id="rId6" Type="http://schemas.openxmlformats.org/officeDocument/2006/relationships/audio" Target="../media/media5.m4a"/><Relationship Id="rId11" Type="http://schemas.microsoft.com/office/2007/relationships/media" Target="../media/media52.m4a"/><Relationship Id="rId5" Type="http://schemas.microsoft.com/office/2007/relationships/media" Target="../media/media5.m4a"/><Relationship Id="rId15" Type="http://schemas.openxmlformats.org/officeDocument/2006/relationships/image" Target="../media/image5.png"/><Relationship Id="rId10" Type="http://schemas.openxmlformats.org/officeDocument/2006/relationships/audio" Target="../media/media39.m4a"/><Relationship Id="rId4" Type="http://schemas.openxmlformats.org/officeDocument/2006/relationships/audio" Target="../media/media51.m4a"/><Relationship Id="rId9" Type="http://schemas.microsoft.com/office/2007/relationships/media" Target="../media/media39.m4a"/><Relationship Id="rId1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54.m4a"/><Relationship Id="rId13" Type="http://schemas.openxmlformats.org/officeDocument/2006/relationships/image" Target="../media/image2.png"/><Relationship Id="rId3" Type="http://schemas.microsoft.com/office/2007/relationships/media" Target="../media/media5.m4a"/><Relationship Id="rId7" Type="http://schemas.microsoft.com/office/2007/relationships/media" Target="../media/media54.m4a"/><Relationship Id="rId12" Type="http://schemas.openxmlformats.org/officeDocument/2006/relationships/image" Target="../media/image6.jpg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6" Type="http://schemas.openxmlformats.org/officeDocument/2006/relationships/audio" Target="../media/media6.m4a"/><Relationship Id="rId11" Type="http://schemas.openxmlformats.org/officeDocument/2006/relationships/image" Target="../media/image5.png"/><Relationship Id="rId5" Type="http://schemas.microsoft.com/office/2007/relationships/media" Target="../media/media6.m4a"/><Relationship Id="rId10" Type="http://schemas.openxmlformats.org/officeDocument/2006/relationships/notesSlide" Target="../notesSlides/notesSlide7.xml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6.m4a"/><Relationship Id="rId13" Type="http://schemas.openxmlformats.org/officeDocument/2006/relationships/image" Target="../media/image2.png"/><Relationship Id="rId3" Type="http://schemas.microsoft.com/office/2007/relationships/media" Target="../media/media5.m4a"/><Relationship Id="rId7" Type="http://schemas.microsoft.com/office/2007/relationships/media" Target="../media/media56.m4a"/><Relationship Id="rId12" Type="http://schemas.openxmlformats.org/officeDocument/2006/relationships/image" Target="../media/image6.jpg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6" Type="http://schemas.openxmlformats.org/officeDocument/2006/relationships/audio" Target="../media/media6.m4a"/><Relationship Id="rId11" Type="http://schemas.openxmlformats.org/officeDocument/2006/relationships/image" Target="../media/image5.png"/><Relationship Id="rId5" Type="http://schemas.microsoft.com/office/2007/relationships/media" Target="../media/media6.m4a"/><Relationship Id="rId10" Type="http://schemas.openxmlformats.org/officeDocument/2006/relationships/notesSlide" Target="../notesSlides/notesSlide8.xml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microsoft.com/office/2007/relationships/media" Target="../media/media57.m4a"/><Relationship Id="rId18" Type="http://schemas.openxmlformats.org/officeDocument/2006/relationships/notesSlide" Target="../notesSlides/notesSlide9.xml"/><Relationship Id="rId3" Type="http://schemas.microsoft.com/office/2007/relationships/media" Target="../media/media55.m4a"/><Relationship Id="rId7" Type="http://schemas.microsoft.com/office/2007/relationships/media" Target="../media/media5.m4a"/><Relationship Id="rId12" Type="http://schemas.openxmlformats.org/officeDocument/2006/relationships/audio" Target="../media/media52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51.m4a"/><Relationship Id="rId16" Type="http://schemas.openxmlformats.org/officeDocument/2006/relationships/audio" Target="../media/media56.m4a"/><Relationship Id="rId20" Type="http://schemas.openxmlformats.org/officeDocument/2006/relationships/image" Target="../media/image3.png"/><Relationship Id="rId1" Type="http://schemas.microsoft.com/office/2007/relationships/media" Target="../media/media51.m4a"/><Relationship Id="rId6" Type="http://schemas.openxmlformats.org/officeDocument/2006/relationships/audio" Target="../media/media53.m4a"/><Relationship Id="rId11" Type="http://schemas.microsoft.com/office/2007/relationships/media" Target="../media/media52.m4a"/><Relationship Id="rId5" Type="http://schemas.microsoft.com/office/2007/relationships/media" Target="../media/media53.m4a"/><Relationship Id="rId15" Type="http://schemas.microsoft.com/office/2007/relationships/media" Target="../media/media56.m4a"/><Relationship Id="rId10" Type="http://schemas.openxmlformats.org/officeDocument/2006/relationships/audio" Target="../media/media6.m4a"/><Relationship Id="rId19" Type="http://schemas.openxmlformats.org/officeDocument/2006/relationships/image" Target="../media/image2.png"/><Relationship Id="rId4" Type="http://schemas.openxmlformats.org/officeDocument/2006/relationships/audio" Target="../media/media55.m4a"/><Relationship Id="rId9" Type="http://schemas.microsoft.com/office/2007/relationships/media" Target="../media/media6.m4a"/><Relationship Id="rId14" Type="http://schemas.openxmlformats.org/officeDocument/2006/relationships/audio" Target="../media/media57.m4a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.png"/><Relationship Id="rId3" Type="http://schemas.microsoft.com/office/2007/relationships/media" Target="../media/media58.m4a"/><Relationship Id="rId7" Type="http://schemas.microsoft.com/office/2007/relationships/media" Target="../media/media6.m4a"/><Relationship Id="rId12" Type="http://schemas.openxmlformats.org/officeDocument/2006/relationships/audio" Target="../media/media59.m4a"/><Relationship Id="rId17" Type="http://schemas.openxmlformats.org/officeDocument/2006/relationships/image" Target="../media/image2.png"/><Relationship Id="rId2" Type="http://schemas.openxmlformats.org/officeDocument/2006/relationships/audio" Target="../media/media50.m4a"/><Relationship Id="rId16" Type="http://schemas.openxmlformats.org/officeDocument/2006/relationships/image" Target="../media/image6.jpg"/><Relationship Id="rId1" Type="http://schemas.microsoft.com/office/2007/relationships/media" Target="../media/media50.m4a"/><Relationship Id="rId6" Type="http://schemas.openxmlformats.org/officeDocument/2006/relationships/audio" Target="../media/media5.m4a"/><Relationship Id="rId11" Type="http://schemas.microsoft.com/office/2007/relationships/media" Target="../media/media59.m4a"/><Relationship Id="rId5" Type="http://schemas.microsoft.com/office/2007/relationships/media" Target="../media/media5.m4a"/><Relationship Id="rId15" Type="http://schemas.openxmlformats.org/officeDocument/2006/relationships/image" Target="../media/image5.png"/><Relationship Id="rId10" Type="http://schemas.openxmlformats.org/officeDocument/2006/relationships/audio" Target="../media/media39.m4a"/><Relationship Id="rId4" Type="http://schemas.openxmlformats.org/officeDocument/2006/relationships/audio" Target="../media/media58.m4a"/><Relationship Id="rId9" Type="http://schemas.microsoft.com/office/2007/relationships/media" Target="../media/media39.m4a"/><Relationship Id="rId1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61.m4a"/><Relationship Id="rId13" Type="http://schemas.openxmlformats.org/officeDocument/2006/relationships/image" Target="../media/image2.png"/><Relationship Id="rId3" Type="http://schemas.microsoft.com/office/2007/relationships/media" Target="../media/media5.m4a"/><Relationship Id="rId7" Type="http://schemas.microsoft.com/office/2007/relationships/media" Target="../media/media61.m4a"/><Relationship Id="rId12" Type="http://schemas.openxmlformats.org/officeDocument/2006/relationships/image" Target="../media/image6.jpg"/><Relationship Id="rId2" Type="http://schemas.openxmlformats.org/officeDocument/2006/relationships/audio" Target="../media/media60.m4a"/><Relationship Id="rId1" Type="http://schemas.microsoft.com/office/2007/relationships/media" Target="../media/media60.m4a"/><Relationship Id="rId6" Type="http://schemas.openxmlformats.org/officeDocument/2006/relationships/audio" Target="../media/media6.m4a"/><Relationship Id="rId11" Type="http://schemas.openxmlformats.org/officeDocument/2006/relationships/image" Target="../media/image5.png"/><Relationship Id="rId5" Type="http://schemas.microsoft.com/office/2007/relationships/media" Target="../media/media6.m4a"/><Relationship Id="rId10" Type="http://schemas.openxmlformats.org/officeDocument/2006/relationships/notesSlide" Target="../notesSlides/notesSlide11.xml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63.m4a"/><Relationship Id="rId13" Type="http://schemas.openxmlformats.org/officeDocument/2006/relationships/image" Target="../media/image2.png"/><Relationship Id="rId3" Type="http://schemas.microsoft.com/office/2007/relationships/media" Target="../media/media5.m4a"/><Relationship Id="rId7" Type="http://schemas.microsoft.com/office/2007/relationships/media" Target="../media/media63.m4a"/><Relationship Id="rId12" Type="http://schemas.openxmlformats.org/officeDocument/2006/relationships/image" Target="../media/image6.jpg"/><Relationship Id="rId2" Type="http://schemas.openxmlformats.org/officeDocument/2006/relationships/audio" Target="../media/media62.m4a"/><Relationship Id="rId1" Type="http://schemas.microsoft.com/office/2007/relationships/media" Target="../media/media62.m4a"/><Relationship Id="rId6" Type="http://schemas.openxmlformats.org/officeDocument/2006/relationships/audio" Target="../media/media6.m4a"/><Relationship Id="rId11" Type="http://schemas.openxmlformats.org/officeDocument/2006/relationships/image" Target="../media/image5.png"/><Relationship Id="rId5" Type="http://schemas.microsoft.com/office/2007/relationships/media" Target="../media/media6.m4a"/><Relationship Id="rId10" Type="http://schemas.openxmlformats.org/officeDocument/2006/relationships/notesSlide" Target="../notesSlides/notesSlide12.xml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microsoft.com/office/2007/relationships/media" Target="../media/media64.m4a"/><Relationship Id="rId18" Type="http://schemas.openxmlformats.org/officeDocument/2006/relationships/notesSlide" Target="../notesSlides/notesSlide13.xml"/><Relationship Id="rId3" Type="http://schemas.microsoft.com/office/2007/relationships/media" Target="../media/media58.m4a"/><Relationship Id="rId7" Type="http://schemas.microsoft.com/office/2007/relationships/media" Target="../media/media5.m4a"/><Relationship Id="rId12" Type="http://schemas.openxmlformats.org/officeDocument/2006/relationships/audio" Target="../media/media59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60.m4a"/><Relationship Id="rId16" Type="http://schemas.openxmlformats.org/officeDocument/2006/relationships/audio" Target="../media/media63.m4a"/><Relationship Id="rId20" Type="http://schemas.openxmlformats.org/officeDocument/2006/relationships/image" Target="../media/image3.png"/><Relationship Id="rId1" Type="http://schemas.microsoft.com/office/2007/relationships/media" Target="../media/media60.m4a"/><Relationship Id="rId6" Type="http://schemas.openxmlformats.org/officeDocument/2006/relationships/audio" Target="../media/media62.m4a"/><Relationship Id="rId11" Type="http://schemas.microsoft.com/office/2007/relationships/media" Target="../media/media59.m4a"/><Relationship Id="rId5" Type="http://schemas.microsoft.com/office/2007/relationships/media" Target="../media/media62.m4a"/><Relationship Id="rId15" Type="http://schemas.microsoft.com/office/2007/relationships/media" Target="../media/media63.m4a"/><Relationship Id="rId10" Type="http://schemas.openxmlformats.org/officeDocument/2006/relationships/audio" Target="../media/media6.m4a"/><Relationship Id="rId19" Type="http://schemas.openxmlformats.org/officeDocument/2006/relationships/image" Target="../media/image2.png"/><Relationship Id="rId4" Type="http://schemas.openxmlformats.org/officeDocument/2006/relationships/audio" Target="../media/media58.m4a"/><Relationship Id="rId9" Type="http://schemas.microsoft.com/office/2007/relationships/media" Target="../media/media6.m4a"/><Relationship Id="rId14" Type="http://schemas.openxmlformats.org/officeDocument/2006/relationships/audio" Target="../media/media64.m4a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.png"/><Relationship Id="rId3" Type="http://schemas.microsoft.com/office/2007/relationships/media" Target="../media/media66.m4a"/><Relationship Id="rId7" Type="http://schemas.microsoft.com/office/2007/relationships/media" Target="../media/media6.m4a"/><Relationship Id="rId12" Type="http://schemas.openxmlformats.org/officeDocument/2006/relationships/audio" Target="../media/media68.m4a"/><Relationship Id="rId17" Type="http://schemas.openxmlformats.org/officeDocument/2006/relationships/image" Target="../media/image2.png"/><Relationship Id="rId2" Type="http://schemas.openxmlformats.org/officeDocument/2006/relationships/audio" Target="../media/media65.m4a"/><Relationship Id="rId16" Type="http://schemas.openxmlformats.org/officeDocument/2006/relationships/image" Target="../media/image6.jpg"/><Relationship Id="rId1" Type="http://schemas.microsoft.com/office/2007/relationships/media" Target="../media/media65.m4a"/><Relationship Id="rId6" Type="http://schemas.openxmlformats.org/officeDocument/2006/relationships/audio" Target="../media/media5.m4a"/><Relationship Id="rId11" Type="http://schemas.microsoft.com/office/2007/relationships/media" Target="../media/media68.m4a"/><Relationship Id="rId5" Type="http://schemas.microsoft.com/office/2007/relationships/media" Target="../media/media5.m4a"/><Relationship Id="rId15" Type="http://schemas.openxmlformats.org/officeDocument/2006/relationships/image" Target="../media/image5.png"/><Relationship Id="rId10" Type="http://schemas.openxmlformats.org/officeDocument/2006/relationships/audio" Target="../media/media67.m4a"/><Relationship Id="rId4" Type="http://schemas.openxmlformats.org/officeDocument/2006/relationships/audio" Target="../media/media66.m4a"/><Relationship Id="rId9" Type="http://schemas.microsoft.com/office/2007/relationships/media" Target="../media/media67.m4a"/><Relationship Id="rId14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70.m4a"/><Relationship Id="rId13" Type="http://schemas.openxmlformats.org/officeDocument/2006/relationships/image" Target="../media/image2.png"/><Relationship Id="rId3" Type="http://schemas.microsoft.com/office/2007/relationships/media" Target="../media/media5.m4a"/><Relationship Id="rId7" Type="http://schemas.microsoft.com/office/2007/relationships/media" Target="../media/media70.m4a"/><Relationship Id="rId12" Type="http://schemas.openxmlformats.org/officeDocument/2006/relationships/image" Target="../media/image6.jpg"/><Relationship Id="rId2" Type="http://schemas.openxmlformats.org/officeDocument/2006/relationships/audio" Target="../media/media69.m4a"/><Relationship Id="rId1" Type="http://schemas.microsoft.com/office/2007/relationships/media" Target="../media/media69.m4a"/><Relationship Id="rId6" Type="http://schemas.openxmlformats.org/officeDocument/2006/relationships/audio" Target="../media/media6.m4a"/><Relationship Id="rId11" Type="http://schemas.openxmlformats.org/officeDocument/2006/relationships/image" Target="../media/image5.png"/><Relationship Id="rId5" Type="http://schemas.microsoft.com/office/2007/relationships/media" Target="../media/media6.m4a"/><Relationship Id="rId10" Type="http://schemas.openxmlformats.org/officeDocument/2006/relationships/notesSlide" Target="../notesSlides/notesSlide15.xml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4a"/><Relationship Id="rId13" Type="http://schemas.microsoft.com/office/2007/relationships/media" Target="../media/media14.m4a"/><Relationship Id="rId18" Type="http://schemas.openxmlformats.org/officeDocument/2006/relationships/audio" Target="../media/media16.m4a"/><Relationship Id="rId3" Type="http://schemas.microsoft.com/office/2007/relationships/media" Target="../media/media11.m4a"/><Relationship Id="rId21" Type="http://schemas.openxmlformats.org/officeDocument/2006/relationships/slideLayout" Target="../slideLayouts/slideLayout2.xml"/><Relationship Id="rId7" Type="http://schemas.microsoft.com/office/2007/relationships/media" Target="../media/media13.m4a"/><Relationship Id="rId12" Type="http://schemas.openxmlformats.org/officeDocument/2006/relationships/audio" Target="../media/media6.m4a"/><Relationship Id="rId17" Type="http://schemas.microsoft.com/office/2007/relationships/media" Target="../media/media16.m4a"/><Relationship Id="rId2" Type="http://schemas.openxmlformats.org/officeDocument/2006/relationships/audio" Target="../media/media10.m4a"/><Relationship Id="rId16" Type="http://schemas.openxmlformats.org/officeDocument/2006/relationships/audio" Target="../media/media15.m4a"/><Relationship Id="rId20" Type="http://schemas.openxmlformats.org/officeDocument/2006/relationships/audio" Target="../media/media17.m4a"/><Relationship Id="rId1" Type="http://schemas.microsoft.com/office/2007/relationships/media" Target="../media/media10.m4a"/><Relationship Id="rId6" Type="http://schemas.openxmlformats.org/officeDocument/2006/relationships/audio" Target="../media/media12.m4a"/><Relationship Id="rId11" Type="http://schemas.microsoft.com/office/2007/relationships/media" Target="../media/media6.m4a"/><Relationship Id="rId5" Type="http://schemas.microsoft.com/office/2007/relationships/media" Target="../media/media12.m4a"/><Relationship Id="rId15" Type="http://schemas.microsoft.com/office/2007/relationships/media" Target="../media/media15.m4a"/><Relationship Id="rId23" Type="http://schemas.openxmlformats.org/officeDocument/2006/relationships/image" Target="../media/image3.png"/><Relationship Id="rId10" Type="http://schemas.openxmlformats.org/officeDocument/2006/relationships/audio" Target="../media/media5.m4a"/><Relationship Id="rId19" Type="http://schemas.microsoft.com/office/2007/relationships/media" Target="../media/media17.m4a"/><Relationship Id="rId4" Type="http://schemas.openxmlformats.org/officeDocument/2006/relationships/audio" Target="../media/media11.m4a"/><Relationship Id="rId9" Type="http://schemas.microsoft.com/office/2007/relationships/media" Target="../media/media5.m4a"/><Relationship Id="rId14" Type="http://schemas.openxmlformats.org/officeDocument/2006/relationships/audio" Target="../media/media14.m4a"/><Relationship Id="rId2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72.m4a"/><Relationship Id="rId13" Type="http://schemas.openxmlformats.org/officeDocument/2006/relationships/image" Target="../media/image2.png"/><Relationship Id="rId3" Type="http://schemas.microsoft.com/office/2007/relationships/media" Target="../media/media5.m4a"/><Relationship Id="rId7" Type="http://schemas.microsoft.com/office/2007/relationships/media" Target="../media/media72.m4a"/><Relationship Id="rId12" Type="http://schemas.openxmlformats.org/officeDocument/2006/relationships/image" Target="../media/image6.jpg"/><Relationship Id="rId2" Type="http://schemas.openxmlformats.org/officeDocument/2006/relationships/audio" Target="../media/media71.m4a"/><Relationship Id="rId1" Type="http://schemas.microsoft.com/office/2007/relationships/media" Target="../media/media71.m4a"/><Relationship Id="rId6" Type="http://schemas.openxmlformats.org/officeDocument/2006/relationships/audio" Target="../media/media6.m4a"/><Relationship Id="rId11" Type="http://schemas.openxmlformats.org/officeDocument/2006/relationships/image" Target="../media/image5.png"/><Relationship Id="rId5" Type="http://schemas.microsoft.com/office/2007/relationships/media" Target="../media/media6.m4a"/><Relationship Id="rId10" Type="http://schemas.openxmlformats.org/officeDocument/2006/relationships/notesSlide" Target="../notesSlides/notesSlide16.xml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microsoft.com/office/2007/relationships/media" Target="../media/media74.m4a"/><Relationship Id="rId18" Type="http://schemas.openxmlformats.org/officeDocument/2006/relationships/notesSlide" Target="../notesSlides/notesSlide17.xml"/><Relationship Id="rId3" Type="http://schemas.microsoft.com/office/2007/relationships/media" Target="../media/media73.m4a"/><Relationship Id="rId7" Type="http://schemas.microsoft.com/office/2007/relationships/media" Target="../media/media5.m4a"/><Relationship Id="rId12" Type="http://schemas.openxmlformats.org/officeDocument/2006/relationships/audio" Target="../media/media68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66.m4a"/><Relationship Id="rId16" Type="http://schemas.openxmlformats.org/officeDocument/2006/relationships/audio" Target="../media/media72.m4a"/><Relationship Id="rId20" Type="http://schemas.openxmlformats.org/officeDocument/2006/relationships/image" Target="../media/image3.png"/><Relationship Id="rId1" Type="http://schemas.microsoft.com/office/2007/relationships/media" Target="../media/media66.m4a"/><Relationship Id="rId6" Type="http://schemas.openxmlformats.org/officeDocument/2006/relationships/audio" Target="../media/media71.m4a"/><Relationship Id="rId11" Type="http://schemas.microsoft.com/office/2007/relationships/media" Target="../media/media68.m4a"/><Relationship Id="rId5" Type="http://schemas.microsoft.com/office/2007/relationships/media" Target="../media/media71.m4a"/><Relationship Id="rId15" Type="http://schemas.microsoft.com/office/2007/relationships/media" Target="../media/media72.m4a"/><Relationship Id="rId10" Type="http://schemas.openxmlformats.org/officeDocument/2006/relationships/audio" Target="../media/media6.m4a"/><Relationship Id="rId19" Type="http://schemas.openxmlformats.org/officeDocument/2006/relationships/image" Target="../media/image2.png"/><Relationship Id="rId4" Type="http://schemas.openxmlformats.org/officeDocument/2006/relationships/audio" Target="../media/media73.m4a"/><Relationship Id="rId9" Type="http://schemas.microsoft.com/office/2007/relationships/media" Target="../media/media6.m4a"/><Relationship Id="rId14" Type="http://schemas.openxmlformats.org/officeDocument/2006/relationships/audio" Target="../media/media74.m4a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.png"/><Relationship Id="rId3" Type="http://schemas.microsoft.com/office/2007/relationships/media" Target="../media/media75.m4a"/><Relationship Id="rId7" Type="http://schemas.microsoft.com/office/2007/relationships/media" Target="../media/media6.m4a"/><Relationship Id="rId12" Type="http://schemas.openxmlformats.org/officeDocument/2006/relationships/audio" Target="../media/media76.m4a"/><Relationship Id="rId17" Type="http://schemas.openxmlformats.org/officeDocument/2006/relationships/image" Target="../media/image2.png"/><Relationship Id="rId2" Type="http://schemas.openxmlformats.org/officeDocument/2006/relationships/audio" Target="../media/media65.m4a"/><Relationship Id="rId16" Type="http://schemas.openxmlformats.org/officeDocument/2006/relationships/image" Target="../media/image6.jpg"/><Relationship Id="rId1" Type="http://schemas.microsoft.com/office/2007/relationships/media" Target="../media/media65.m4a"/><Relationship Id="rId6" Type="http://schemas.openxmlformats.org/officeDocument/2006/relationships/audio" Target="../media/media5.m4a"/><Relationship Id="rId11" Type="http://schemas.microsoft.com/office/2007/relationships/media" Target="../media/media76.m4a"/><Relationship Id="rId5" Type="http://schemas.microsoft.com/office/2007/relationships/media" Target="../media/media5.m4a"/><Relationship Id="rId15" Type="http://schemas.openxmlformats.org/officeDocument/2006/relationships/image" Target="../media/image5.png"/><Relationship Id="rId10" Type="http://schemas.openxmlformats.org/officeDocument/2006/relationships/audio" Target="../media/media67.m4a"/><Relationship Id="rId4" Type="http://schemas.openxmlformats.org/officeDocument/2006/relationships/audio" Target="../media/media75.m4a"/><Relationship Id="rId9" Type="http://schemas.microsoft.com/office/2007/relationships/media" Target="../media/media67.m4a"/><Relationship Id="rId14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media78.m4a"/><Relationship Id="rId13" Type="http://schemas.openxmlformats.org/officeDocument/2006/relationships/image" Target="../media/image2.png"/><Relationship Id="rId3" Type="http://schemas.microsoft.com/office/2007/relationships/media" Target="../media/media5.m4a"/><Relationship Id="rId7" Type="http://schemas.microsoft.com/office/2007/relationships/media" Target="../media/media78.m4a"/><Relationship Id="rId12" Type="http://schemas.openxmlformats.org/officeDocument/2006/relationships/image" Target="../media/image6.jpg"/><Relationship Id="rId2" Type="http://schemas.openxmlformats.org/officeDocument/2006/relationships/audio" Target="../media/media77.m4a"/><Relationship Id="rId1" Type="http://schemas.microsoft.com/office/2007/relationships/media" Target="../media/media77.m4a"/><Relationship Id="rId6" Type="http://schemas.openxmlformats.org/officeDocument/2006/relationships/audio" Target="../media/media6.m4a"/><Relationship Id="rId11" Type="http://schemas.openxmlformats.org/officeDocument/2006/relationships/image" Target="../media/image5.png"/><Relationship Id="rId5" Type="http://schemas.microsoft.com/office/2007/relationships/media" Target="../media/media6.m4a"/><Relationship Id="rId10" Type="http://schemas.openxmlformats.org/officeDocument/2006/relationships/notesSlide" Target="../notesSlides/notesSlide19.xml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media80.m4a"/><Relationship Id="rId13" Type="http://schemas.openxmlformats.org/officeDocument/2006/relationships/image" Target="../media/image2.png"/><Relationship Id="rId3" Type="http://schemas.microsoft.com/office/2007/relationships/media" Target="../media/media5.m4a"/><Relationship Id="rId7" Type="http://schemas.microsoft.com/office/2007/relationships/media" Target="../media/media80.m4a"/><Relationship Id="rId12" Type="http://schemas.openxmlformats.org/officeDocument/2006/relationships/image" Target="../media/image6.jpg"/><Relationship Id="rId2" Type="http://schemas.openxmlformats.org/officeDocument/2006/relationships/audio" Target="../media/media79.m4a"/><Relationship Id="rId1" Type="http://schemas.microsoft.com/office/2007/relationships/media" Target="../media/media79.m4a"/><Relationship Id="rId6" Type="http://schemas.openxmlformats.org/officeDocument/2006/relationships/audio" Target="../media/media6.m4a"/><Relationship Id="rId11" Type="http://schemas.openxmlformats.org/officeDocument/2006/relationships/image" Target="../media/image5.png"/><Relationship Id="rId5" Type="http://schemas.microsoft.com/office/2007/relationships/media" Target="../media/media6.m4a"/><Relationship Id="rId10" Type="http://schemas.openxmlformats.org/officeDocument/2006/relationships/notesSlide" Target="../notesSlides/notesSlide20.xml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microsoft.com/office/2007/relationships/media" Target="../media/media82.m4a"/><Relationship Id="rId18" Type="http://schemas.openxmlformats.org/officeDocument/2006/relationships/notesSlide" Target="../notesSlides/notesSlide21.xml"/><Relationship Id="rId3" Type="http://schemas.microsoft.com/office/2007/relationships/media" Target="../media/media81.m4a"/><Relationship Id="rId7" Type="http://schemas.microsoft.com/office/2007/relationships/media" Target="../media/media5.m4a"/><Relationship Id="rId12" Type="http://schemas.openxmlformats.org/officeDocument/2006/relationships/audio" Target="../media/media76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75.m4a"/><Relationship Id="rId16" Type="http://schemas.openxmlformats.org/officeDocument/2006/relationships/audio" Target="../media/media80.m4a"/><Relationship Id="rId20" Type="http://schemas.openxmlformats.org/officeDocument/2006/relationships/image" Target="../media/image3.png"/><Relationship Id="rId1" Type="http://schemas.microsoft.com/office/2007/relationships/media" Target="../media/media75.m4a"/><Relationship Id="rId6" Type="http://schemas.openxmlformats.org/officeDocument/2006/relationships/audio" Target="../media/media79.m4a"/><Relationship Id="rId11" Type="http://schemas.microsoft.com/office/2007/relationships/media" Target="../media/media76.m4a"/><Relationship Id="rId5" Type="http://schemas.microsoft.com/office/2007/relationships/media" Target="../media/media79.m4a"/><Relationship Id="rId15" Type="http://schemas.microsoft.com/office/2007/relationships/media" Target="../media/media80.m4a"/><Relationship Id="rId10" Type="http://schemas.openxmlformats.org/officeDocument/2006/relationships/audio" Target="../media/media6.m4a"/><Relationship Id="rId19" Type="http://schemas.openxmlformats.org/officeDocument/2006/relationships/image" Target="../media/image2.png"/><Relationship Id="rId4" Type="http://schemas.openxmlformats.org/officeDocument/2006/relationships/audio" Target="../media/media81.m4a"/><Relationship Id="rId9" Type="http://schemas.microsoft.com/office/2007/relationships/media" Target="../media/media6.m4a"/><Relationship Id="rId14" Type="http://schemas.openxmlformats.org/officeDocument/2006/relationships/audio" Target="../media/media82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9.m4a"/><Relationship Id="rId3" Type="http://schemas.microsoft.com/office/2007/relationships/media" Target="../media/media18.m4a"/><Relationship Id="rId7" Type="http://schemas.microsoft.com/office/2007/relationships/media" Target="../media/media19.m4a"/><Relationship Id="rId12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6.m4a"/><Relationship Id="rId11" Type="http://schemas.openxmlformats.org/officeDocument/2006/relationships/image" Target="../media/image2.png"/><Relationship Id="rId5" Type="http://schemas.microsoft.com/office/2007/relationships/media" Target="../media/media6.m4a"/><Relationship Id="rId10" Type="http://schemas.openxmlformats.org/officeDocument/2006/relationships/image" Target="../media/image4.jpg"/><Relationship Id="rId4" Type="http://schemas.openxmlformats.org/officeDocument/2006/relationships/audio" Target="../media/media18.m4a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25.m4a"/><Relationship Id="rId18" Type="http://schemas.openxmlformats.org/officeDocument/2006/relationships/audio" Target="../media/media27.m4a"/><Relationship Id="rId26" Type="http://schemas.openxmlformats.org/officeDocument/2006/relationships/audio" Target="../media/media30.m4a"/><Relationship Id="rId39" Type="http://schemas.openxmlformats.org/officeDocument/2006/relationships/image" Target="../media/image3.png"/><Relationship Id="rId21" Type="http://schemas.microsoft.com/office/2007/relationships/media" Target="../media/media28.m4a"/><Relationship Id="rId34" Type="http://schemas.openxmlformats.org/officeDocument/2006/relationships/audio" Target="../media/media34.m4a"/><Relationship Id="rId7" Type="http://schemas.microsoft.com/office/2007/relationships/media" Target="../media/media22.m4a"/><Relationship Id="rId12" Type="http://schemas.openxmlformats.org/officeDocument/2006/relationships/audio" Target="../media/media24.m4a"/><Relationship Id="rId17" Type="http://schemas.microsoft.com/office/2007/relationships/media" Target="../media/media27.m4a"/><Relationship Id="rId25" Type="http://schemas.microsoft.com/office/2007/relationships/media" Target="../media/media30.m4a"/><Relationship Id="rId33" Type="http://schemas.microsoft.com/office/2007/relationships/media" Target="../media/media34.m4a"/><Relationship Id="rId38" Type="http://schemas.openxmlformats.org/officeDocument/2006/relationships/image" Target="../media/image2.png"/><Relationship Id="rId2" Type="http://schemas.openxmlformats.org/officeDocument/2006/relationships/audio" Target="../media/media5.m4a"/><Relationship Id="rId16" Type="http://schemas.openxmlformats.org/officeDocument/2006/relationships/audio" Target="../media/media26.m4a"/><Relationship Id="rId20" Type="http://schemas.openxmlformats.org/officeDocument/2006/relationships/audio" Target="../media/media6.m4a"/><Relationship Id="rId29" Type="http://schemas.microsoft.com/office/2007/relationships/media" Target="../media/media32.m4a"/><Relationship Id="rId1" Type="http://schemas.microsoft.com/office/2007/relationships/media" Target="../media/media5.m4a"/><Relationship Id="rId6" Type="http://schemas.openxmlformats.org/officeDocument/2006/relationships/audio" Target="../media/media21.m4a"/><Relationship Id="rId11" Type="http://schemas.microsoft.com/office/2007/relationships/media" Target="../media/media24.m4a"/><Relationship Id="rId24" Type="http://schemas.openxmlformats.org/officeDocument/2006/relationships/audio" Target="../media/media29.m4a"/><Relationship Id="rId32" Type="http://schemas.openxmlformats.org/officeDocument/2006/relationships/audio" Target="../media/media33.m4a"/><Relationship Id="rId37" Type="http://schemas.openxmlformats.org/officeDocument/2006/relationships/slideLayout" Target="../slideLayouts/slideLayout2.xml"/><Relationship Id="rId5" Type="http://schemas.microsoft.com/office/2007/relationships/media" Target="../media/media21.m4a"/><Relationship Id="rId15" Type="http://schemas.microsoft.com/office/2007/relationships/media" Target="../media/media26.m4a"/><Relationship Id="rId23" Type="http://schemas.microsoft.com/office/2007/relationships/media" Target="../media/media29.m4a"/><Relationship Id="rId28" Type="http://schemas.openxmlformats.org/officeDocument/2006/relationships/audio" Target="../media/media31.m4a"/><Relationship Id="rId36" Type="http://schemas.openxmlformats.org/officeDocument/2006/relationships/audio" Target="../media/media35.m4a"/><Relationship Id="rId10" Type="http://schemas.openxmlformats.org/officeDocument/2006/relationships/audio" Target="../media/media23.m4a"/><Relationship Id="rId19" Type="http://schemas.microsoft.com/office/2007/relationships/media" Target="../media/media6.m4a"/><Relationship Id="rId31" Type="http://schemas.microsoft.com/office/2007/relationships/media" Target="../media/media33.m4a"/><Relationship Id="rId4" Type="http://schemas.openxmlformats.org/officeDocument/2006/relationships/audio" Target="../media/media20.m4a"/><Relationship Id="rId9" Type="http://schemas.microsoft.com/office/2007/relationships/media" Target="../media/media23.m4a"/><Relationship Id="rId14" Type="http://schemas.openxmlformats.org/officeDocument/2006/relationships/audio" Target="../media/media25.m4a"/><Relationship Id="rId22" Type="http://schemas.openxmlformats.org/officeDocument/2006/relationships/audio" Target="../media/media28.m4a"/><Relationship Id="rId27" Type="http://schemas.microsoft.com/office/2007/relationships/media" Target="../media/media31.m4a"/><Relationship Id="rId30" Type="http://schemas.openxmlformats.org/officeDocument/2006/relationships/audio" Target="../media/media32.m4a"/><Relationship Id="rId35" Type="http://schemas.microsoft.com/office/2007/relationships/media" Target="../media/media35.m4a"/><Relationship Id="rId8" Type="http://schemas.openxmlformats.org/officeDocument/2006/relationships/audio" Target="../media/media22.m4a"/><Relationship Id="rId3" Type="http://schemas.microsoft.com/office/2007/relationships/media" Target="../media/media20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microsoft.com/office/2007/relationships/media" Target="../media/media40.m4a"/><Relationship Id="rId18" Type="http://schemas.openxmlformats.org/officeDocument/2006/relationships/notesSlide" Target="../notesSlides/notesSlide1.xml"/><Relationship Id="rId3" Type="http://schemas.microsoft.com/office/2007/relationships/media" Target="../media/media37.m4a"/><Relationship Id="rId7" Type="http://schemas.microsoft.com/office/2007/relationships/media" Target="../media/media5.m4a"/><Relationship Id="rId12" Type="http://schemas.openxmlformats.org/officeDocument/2006/relationships/audio" Target="../media/media39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6" Type="http://schemas.openxmlformats.org/officeDocument/2006/relationships/audio" Target="../media/media41.m4a"/><Relationship Id="rId20" Type="http://schemas.openxmlformats.org/officeDocument/2006/relationships/image" Target="../media/image3.png"/><Relationship Id="rId1" Type="http://schemas.microsoft.com/office/2007/relationships/media" Target="../media/media36.m4a"/><Relationship Id="rId6" Type="http://schemas.openxmlformats.org/officeDocument/2006/relationships/audio" Target="../media/media38.m4a"/><Relationship Id="rId11" Type="http://schemas.microsoft.com/office/2007/relationships/media" Target="../media/media39.m4a"/><Relationship Id="rId5" Type="http://schemas.microsoft.com/office/2007/relationships/media" Target="../media/media38.m4a"/><Relationship Id="rId15" Type="http://schemas.microsoft.com/office/2007/relationships/media" Target="../media/media41.m4a"/><Relationship Id="rId10" Type="http://schemas.openxmlformats.org/officeDocument/2006/relationships/audio" Target="../media/media6.m4a"/><Relationship Id="rId19" Type="http://schemas.openxmlformats.org/officeDocument/2006/relationships/image" Target="../media/image2.png"/><Relationship Id="rId4" Type="http://schemas.openxmlformats.org/officeDocument/2006/relationships/audio" Target="../media/media37.m4a"/><Relationship Id="rId9" Type="http://schemas.microsoft.com/office/2007/relationships/media" Target="../media/media6.m4a"/><Relationship Id="rId14" Type="http://schemas.openxmlformats.org/officeDocument/2006/relationships/audio" Target="../media/media40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3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microsoft.com/office/2007/relationships/media" Target="../media/media43.m4a"/><Relationship Id="rId12" Type="http://schemas.openxmlformats.org/officeDocument/2006/relationships/audio" Target="../media/media45.m4a"/><Relationship Id="rId17" Type="http://schemas.openxmlformats.org/officeDocument/2006/relationships/image" Target="../media/image6.jpg"/><Relationship Id="rId2" Type="http://schemas.openxmlformats.org/officeDocument/2006/relationships/audio" Target="../media/media42.m4a"/><Relationship Id="rId16" Type="http://schemas.openxmlformats.org/officeDocument/2006/relationships/image" Target="../media/image5.png"/><Relationship Id="rId1" Type="http://schemas.microsoft.com/office/2007/relationships/media" Target="../media/media42.m4a"/><Relationship Id="rId6" Type="http://schemas.openxmlformats.org/officeDocument/2006/relationships/audio" Target="../media/media6.m4a"/><Relationship Id="rId11" Type="http://schemas.microsoft.com/office/2007/relationships/media" Target="../media/media45.m4a"/><Relationship Id="rId5" Type="http://schemas.microsoft.com/office/2007/relationships/media" Target="../media/media6.m4a"/><Relationship Id="rId15" Type="http://schemas.openxmlformats.org/officeDocument/2006/relationships/image" Target="../media/image2.png"/><Relationship Id="rId10" Type="http://schemas.openxmlformats.org/officeDocument/2006/relationships/audio" Target="../media/media44.m4a"/><Relationship Id="rId4" Type="http://schemas.openxmlformats.org/officeDocument/2006/relationships/audio" Target="../media/media5.m4a"/><Relationship Id="rId9" Type="http://schemas.microsoft.com/office/2007/relationships/media" Target="../media/media44.m4a"/><Relationship Id="rId1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7.m4a"/><Relationship Id="rId13" Type="http://schemas.openxmlformats.org/officeDocument/2006/relationships/image" Target="../media/image2.png"/><Relationship Id="rId3" Type="http://schemas.microsoft.com/office/2007/relationships/media" Target="../media/media5.m4a"/><Relationship Id="rId7" Type="http://schemas.microsoft.com/office/2007/relationships/media" Target="../media/media47.m4a"/><Relationship Id="rId12" Type="http://schemas.openxmlformats.org/officeDocument/2006/relationships/image" Target="../media/image6.jpg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6" Type="http://schemas.openxmlformats.org/officeDocument/2006/relationships/audio" Target="../media/media6.m4a"/><Relationship Id="rId11" Type="http://schemas.openxmlformats.org/officeDocument/2006/relationships/image" Target="../media/image5.png"/><Relationship Id="rId5" Type="http://schemas.microsoft.com/office/2007/relationships/media" Target="../media/media6.m4a"/><Relationship Id="rId10" Type="http://schemas.openxmlformats.org/officeDocument/2006/relationships/notesSlide" Target="../notesSlides/notesSlide3.xml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9.m4a"/><Relationship Id="rId13" Type="http://schemas.openxmlformats.org/officeDocument/2006/relationships/image" Target="../media/image2.png"/><Relationship Id="rId3" Type="http://schemas.microsoft.com/office/2007/relationships/media" Target="../media/media5.m4a"/><Relationship Id="rId7" Type="http://schemas.microsoft.com/office/2007/relationships/media" Target="../media/media49.m4a"/><Relationship Id="rId12" Type="http://schemas.openxmlformats.org/officeDocument/2006/relationships/image" Target="../media/image6.jpg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6" Type="http://schemas.openxmlformats.org/officeDocument/2006/relationships/audio" Target="../media/media6.m4a"/><Relationship Id="rId11" Type="http://schemas.openxmlformats.org/officeDocument/2006/relationships/image" Target="../media/image5.png"/><Relationship Id="rId5" Type="http://schemas.microsoft.com/office/2007/relationships/media" Target="../media/media6.m4a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5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microsoft.com/office/2007/relationships/media" Target="../media/media47.m4a"/><Relationship Id="rId18" Type="http://schemas.openxmlformats.org/officeDocument/2006/relationships/notesSlide" Target="../notesSlides/notesSlide5.xml"/><Relationship Id="rId3" Type="http://schemas.microsoft.com/office/2007/relationships/media" Target="../media/media46.m4a"/><Relationship Id="rId7" Type="http://schemas.microsoft.com/office/2007/relationships/media" Target="../media/media5.m4a"/><Relationship Id="rId12" Type="http://schemas.openxmlformats.org/officeDocument/2006/relationships/audio" Target="../media/media44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48.m4a"/><Relationship Id="rId16" Type="http://schemas.openxmlformats.org/officeDocument/2006/relationships/audio" Target="../media/media49.m4a"/><Relationship Id="rId20" Type="http://schemas.openxmlformats.org/officeDocument/2006/relationships/image" Target="../media/image3.png"/><Relationship Id="rId1" Type="http://schemas.microsoft.com/office/2007/relationships/media" Target="../media/media48.m4a"/><Relationship Id="rId6" Type="http://schemas.openxmlformats.org/officeDocument/2006/relationships/audio" Target="../media/media45.m4a"/><Relationship Id="rId11" Type="http://schemas.microsoft.com/office/2007/relationships/media" Target="../media/media44.m4a"/><Relationship Id="rId5" Type="http://schemas.microsoft.com/office/2007/relationships/media" Target="../media/media45.m4a"/><Relationship Id="rId15" Type="http://schemas.microsoft.com/office/2007/relationships/media" Target="../media/media49.m4a"/><Relationship Id="rId10" Type="http://schemas.openxmlformats.org/officeDocument/2006/relationships/audio" Target="../media/media6.m4a"/><Relationship Id="rId19" Type="http://schemas.openxmlformats.org/officeDocument/2006/relationships/image" Target="../media/image2.png"/><Relationship Id="rId4" Type="http://schemas.openxmlformats.org/officeDocument/2006/relationships/audio" Target="../media/media46.m4a"/><Relationship Id="rId9" Type="http://schemas.microsoft.com/office/2007/relationships/media" Target="../media/media6.m4a"/><Relationship Id="rId14" Type="http://schemas.openxmlformats.org/officeDocument/2006/relationships/audio" Target="../media/media4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Abgerundetes Rechteck 100">
            <a:extLst>
              <a:ext uri="{FF2B5EF4-FFF2-40B4-BE49-F238E27FC236}">
                <a16:creationId xmlns:a16="http://schemas.microsoft.com/office/drawing/2014/main" id="{4A1A625F-E273-CE25-6D5A-36E36487D13D}"/>
              </a:ext>
            </a:extLst>
          </p:cNvPr>
          <p:cNvSpPr/>
          <p:nvPr/>
        </p:nvSpPr>
        <p:spPr>
          <a:xfrm>
            <a:off x="265950" y="1046792"/>
            <a:ext cx="4458495" cy="1580842"/>
          </a:xfrm>
          <a:prstGeom prst="roundRect">
            <a:avLst>
              <a:gd name="adj" fmla="val 537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36917" y="1194555"/>
            <a:ext cx="3598401" cy="1293413"/>
            <a:chOff x="-2022770" y="1517253"/>
            <a:chExt cx="2064764" cy="1293413"/>
          </a:xfrm>
        </p:grpSpPr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2022769" y="1517253"/>
              <a:ext cx="2064763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schriftliche Subtraktion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2022770" y="2126831"/>
              <a:ext cx="2064763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Писмено изваждане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pismeno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izvazhdane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E3DA0B8-6A48-2AA1-2245-D66E6A318550}"/>
              </a:ext>
            </a:extLst>
          </p:cNvPr>
          <p:cNvSpPr/>
          <p:nvPr/>
        </p:nvSpPr>
        <p:spPr>
          <a:xfrm>
            <a:off x="5927904" y="4956228"/>
            <a:ext cx="3020092" cy="1508053"/>
          </a:xfrm>
          <a:prstGeom prst="roundRect">
            <a:avLst>
              <a:gd name="adj" fmla="val 508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722D629-2618-FA74-34CC-1F35B0EA6D9D}"/>
              </a:ext>
            </a:extLst>
          </p:cNvPr>
          <p:cNvGrpSpPr/>
          <p:nvPr/>
        </p:nvGrpSpPr>
        <p:grpSpPr>
          <a:xfrm>
            <a:off x="6052310" y="5078209"/>
            <a:ext cx="2237291" cy="1264090"/>
            <a:chOff x="-1556172" y="1609700"/>
            <a:chExt cx="1556168" cy="1264090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9D0F05B-8CFE-50B3-207E-64131399BC73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Differenz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A8DEEF64-CB59-FD36-802B-A8FE6441C07B}"/>
                </a:ext>
              </a:extLst>
            </p:cNvPr>
            <p:cNvSpPr txBox="1"/>
            <p:nvPr/>
          </p:nvSpPr>
          <p:spPr>
            <a:xfrm>
              <a:off x="-1556172" y="2189955"/>
              <a:ext cx="1549674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Разлика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razlika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9652129B-CFE9-2D47-4CF8-244E58B3F101}"/>
              </a:ext>
            </a:extLst>
          </p:cNvPr>
          <p:cNvSpPr/>
          <p:nvPr/>
        </p:nvSpPr>
        <p:spPr>
          <a:xfrm>
            <a:off x="5927904" y="1688681"/>
            <a:ext cx="3020092" cy="1512000"/>
          </a:xfrm>
          <a:prstGeom prst="roundRect">
            <a:avLst>
              <a:gd name="adj" fmla="val 542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2D9A2A2-3388-A685-EBC3-54930B9CB4C1}"/>
              </a:ext>
            </a:extLst>
          </p:cNvPr>
          <p:cNvGrpSpPr/>
          <p:nvPr/>
        </p:nvGrpSpPr>
        <p:grpSpPr>
          <a:xfrm>
            <a:off x="6052310" y="1824710"/>
            <a:ext cx="2246634" cy="1265234"/>
            <a:chOff x="-1641088" y="1544737"/>
            <a:chExt cx="1549674" cy="1016720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9C8A10F4-7516-F56C-6BBE-6D03AA0B446C}"/>
                </a:ext>
              </a:extLst>
            </p:cNvPr>
            <p:cNvSpPr txBox="1"/>
            <p:nvPr/>
          </p:nvSpPr>
          <p:spPr>
            <a:xfrm>
              <a:off x="-1641088" y="1544737"/>
              <a:ext cx="1549674" cy="3557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Minuend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C1CB1B5-DA29-3062-2DA5-FFA670D66A1C}"/>
                </a:ext>
              </a:extLst>
            </p:cNvPr>
            <p:cNvSpPr txBox="1"/>
            <p:nvPr/>
          </p:nvSpPr>
          <p:spPr>
            <a:xfrm>
              <a:off x="-1641088" y="2011939"/>
              <a:ext cx="1549674" cy="54951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Умаляемо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umalyaemo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8AAF059A-80A5-519D-D645-5730784A1F26}"/>
              </a:ext>
            </a:extLst>
          </p:cNvPr>
          <p:cNvSpPr/>
          <p:nvPr/>
        </p:nvSpPr>
        <p:spPr>
          <a:xfrm>
            <a:off x="5927904" y="3312584"/>
            <a:ext cx="3020092" cy="1512000"/>
          </a:xfrm>
          <a:prstGeom prst="roundRect">
            <a:avLst>
              <a:gd name="adj" fmla="val 416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444E745-DE6F-1473-8EB5-B7E7ACDC06C7}"/>
              </a:ext>
            </a:extLst>
          </p:cNvPr>
          <p:cNvGrpSpPr/>
          <p:nvPr/>
        </p:nvGrpSpPr>
        <p:grpSpPr>
          <a:xfrm>
            <a:off x="6052310" y="3460300"/>
            <a:ext cx="2183527" cy="1250466"/>
            <a:chOff x="-1609490" y="1532349"/>
            <a:chExt cx="1557077" cy="1250466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1FDA69F0-2F9C-A22F-9B4C-FE7BF3959B76}"/>
                </a:ext>
              </a:extLst>
            </p:cNvPr>
            <p:cNvSpPr txBox="1"/>
            <p:nvPr/>
          </p:nvSpPr>
          <p:spPr>
            <a:xfrm>
              <a:off x="-1602087" y="1532349"/>
              <a:ext cx="15496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Subtrahend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11D2703F-19F9-62B6-9444-563D421DF6D2}"/>
                </a:ext>
              </a:extLst>
            </p:cNvPr>
            <p:cNvSpPr txBox="1"/>
            <p:nvPr/>
          </p:nvSpPr>
          <p:spPr>
            <a:xfrm>
              <a:off x="-1609490" y="2098980"/>
              <a:ext cx="1549674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Умалител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umalitel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745A508A-9691-BC8C-6144-1E5F71EC0BA8}"/>
              </a:ext>
            </a:extLst>
          </p:cNvPr>
          <p:cNvCxnSpPr>
            <a:cxnSpLocks/>
          </p:cNvCxnSpPr>
          <p:nvPr/>
        </p:nvCxnSpPr>
        <p:spPr>
          <a:xfrm flipH="1">
            <a:off x="4329439" y="5591357"/>
            <a:ext cx="1722871" cy="282970"/>
          </a:xfrm>
          <a:prstGeom prst="straightConnector1">
            <a:avLst/>
          </a:prstGeom>
          <a:ln w="317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elle 9">
            <a:extLst>
              <a:ext uri="{FF2B5EF4-FFF2-40B4-BE49-F238E27FC236}">
                <a16:creationId xmlns:a16="http://schemas.microsoft.com/office/drawing/2014/main" id="{7B26FC3B-9358-60B6-E25A-0860A17FA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002966"/>
              </p:ext>
            </p:extLst>
          </p:nvPr>
        </p:nvGraphicFramePr>
        <p:xfrm>
          <a:off x="1800534" y="3200681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3443F653-6107-FD27-28D5-1369703C126A}"/>
              </a:ext>
            </a:extLst>
          </p:cNvPr>
          <p:cNvCxnSpPr>
            <a:cxnSpLocks/>
          </p:cNvCxnSpPr>
          <p:nvPr/>
        </p:nvCxnSpPr>
        <p:spPr>
          <a:xfrm>
            <a:off x="1800534" y="5642767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C3B4404D-CAD1-54B2-8C1B-AFAB867F7B1B}"/>
              </a:ext>
            </a:extLst>
          </p:cNvPr>
          <p:cNvCxnSpPr>
            <a:cxnSpLocks/>
            <a:endCxn id="4" idx="3"/>
          </p:cNvCxnSpPr>
          <p:nvPr/>
        </p:nvCxnSpPr>
        <p:spPr>
          <a:xfrm flipH="1">
            <a:off x="4248534" y="4268016"/>
            <a:ext cx="1736058" cy="462665"/>
          </a:xfrm>
          <a:prstGeom prst="straightConnector1">
            <a:avLst/>
          </a:prstGeom>
          <a:ln w="317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9EA16481-C105-4522-401F-944017B192DE}"/>
              </a:ext>
            </a:extLst>
          </p:cNvPr>
          <p:cNvCxnSpPr>
            <a:cxnSpLocks/>
          </p:cNvCxnSpPr>
          <p:nvPr/>
        </p:nvCxnSpPr>
        <p:spPr>
          <a:xfrm flipH="1">
            <a:off x="4329439" y="2406109"/>
            <a:ext cx="1722871" cy="1694836"/>
          </a:xfrm>
          <a:prstGeom prst="straightConnector1">
            <a:avLst/>
          </a:prstGeom>
          <a:ln w="317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udio Recording 19.01.2023, 11:35:07">
            <a:hlinkClick r:id="" action="ppaction://media"/>
            <a:extLst>
              <a:ext uri="{FF2B5EF4-FFF2-40B4-BE49-F238E27FC236}">
                <a16:creationId xmlns:a16="http://schemas.microsoft.com/office/drawing/2014/main" id="{A54EF237-DA44-BA54-935D-8337B9FE43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47215" y="1181460"/>
            <a:ext cx="468000" cy="468000"/>
          </a:xfrm>
          <a:prstGeom prst="rect">
            <a:avLst/>
          </a:prstGeom>
        </p:spPr>
      </p:pic>
      <p:pic>
        <p:nvPicPr>
          <p:cNvPr id="14" name="Audio Recording 19.01.2023, 11:35:17">
            <a:hlinkClick r:id="" action="ppaction://media"/>
            <a:extLst>
              <a:ext uri="{FF2B5EF4-FFF2-40B4-BE49-F238E27FC236}">
                <a16:creationId xmlns:a16="http://schemas.microsoft.com/office/drawing/2014/main" id="{4A85DEE5-0E9F-C977-C8C0-E421B2CF08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9470" y="1799384"/>
            <a:ext cx="468000" cy="468000"/>
          </a:xfrm>
          <a:prstGeom prst="rect">
            <a:avLst/>
          </a:prstGeom>
        </p:spPr>
      </p:pic>
      <p:pic>
        <p:nvPicPr>
          <p:cNvPr id="15" name="Audio Recording 19.01.2023, 11:35:37">
            <a:hlinkClick r:id="" action="ppaction://media"/>
            <a:extLst>
              <a:ext uri="{FF2B5EF4-FFF2-40B4-BE49-F238E27FC236}">
                <a16:creationId xmlns:a16="http://schemas.microsoft.com/office/drawing/2014/main" id="{FD84197E-B0B8-9E5F-B941-9C9E39A3035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9470" y="3447637"/>
            <a:ext cx="468000" cy="468000"/>
          </a:xfrm>
          <a:prstGeom prst="rect">
            <a:avLst/>
          </a:prstGeom>
        </p:spPr>
      </p:pic>
      <p:pic>
        <p:nvPicPr>
          <p:cNvPr id="16" name="Audio Recording 19.01.2023, 11:35:28">
            <a:hlinkClick r:id="" action="ppaction://media"/>
            <a:extLst>
              <a:ext uri="{FF2B5EF4-FFF2-40B4-BE49-F238E27FC236}">
                <a16:creationId xmlns:a16="http://schemas.microsoft.com/office/drawing/2014/main" id="{D63E34EA-6B2F-477F-E5F9-EFF1FC6F8E3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9470" y="5047837"/>
            <a:ext cx="468000" cy="468000"/>
          </a:xfrm>
          <a:prstGeom prst="rect">
            <a:avLst/>
          </a:prstGeom>
        </p:spPr>
      </p:pic>
      <p:sp>
        <p:nvSpPr>
          <p:cNvPr id="35" name="Rechteck 34">
            <a:extLst>
              <a:ext uri="{FF2B5EF4-FFF2-40B4-BE49-F238E27FC236}">
                <a16:creationId xmlns:a16="http://schemas.microsoft.com/office/drawing/2014/main" id="{A4A5E2A5-B995-08EF-8C64-BC51B7B95BBD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37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FDFA1619-BCDE-DD5F-F1E2-0972F289BFF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27" name="Rechteck 26">
            <a:extLst>
              <a:ext uri="{FF2B5EF4-FFF2-40B4-BE49-F238E27FC236}">
                <a16:creationId xmlns:a16="http://schemas.microsoft.com/office/drawing/2014/main" id="{6E270C50-F854-967C-5391-172033E1AEAA}"/>
              </a:ext>
            </a:extLst>
          </p:cNvPr>
          <p:cNvSpPr/>
          <p:nvPr/>
        </p:nvSpPr>
        <p:spPr>
          <a:xfrm>
            <a:off x="4329438" y="115452"/>
            <a:ext cx="3226921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Писмено изваждане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izvazhdane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493307-4CF1-904A-D9B6-5E74AC9BC1C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7334474" y="207409"/>
            <a:ext cx="468000" cy="4680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5EECEE-1259-3DD4-0120-6B2D9DCA811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4145880" y="1912050"/>
            <a:ext cx="468000" cy="4680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62D981-E708-3F44-9B9E-4EDDFE48C7F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8389470" y="2514026"/>
            <a:ext cx="468000" cy="468000"/>
          </a:xfrm>
          <a:prstGeom prst="rect">
            <a:avLst/>
          </a:prstGeom>
        </p:spPr>
      </p:pic>
      <p:pic>
        <p:nvPicPr>
          <p:cNvPr id="3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39110AE-E83A-A6FF-B010-49384F449BE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8389470" y="4134848"/>
            <a:ext cx="468000" cy="468000"/>
          </a:xfrm>
          <a:prstGeom prst="rect">
            <a:avLst/>
          </a:prstGeom>
        </p:spPr>
      </p:pic>
      <p:pic>
        <p:nvPicPr>
          <p:cNvPr id="3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39012A-3267-36B9-D23C-D4D9FE322CE0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8389470" y="575371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9843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2F97A22C-51F9-B176-4B59-334314814F8C}"/>
              </a:ext>
            </a:extLst>
          </p:cNvPr>
          <p:cNvSpPr/>
          <p:nvPr/>
        </p:nvSpPr>
        <p:spPr>
          <a:xfrm>
            <a:off x="144000" y="992700"/>
            <a:ext cx="3502714" cy="1482596"/>
          </a:xfrm>
          <a:prstGeom prst="roundRect">
            <a:avLst>
              <a:gd name="adj" fmla="val 10594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3ED930F-F757-73B1-3E48-6A9203149B4A}"/>
              </a:ext>
            </a:extLst>
          </p:cNvPr>
          <p:cNvGrpSpPr/>
          <p:nvPr/>
        </p:nvGrpSpPr>
        <p:grpSpPr>
          <a:xfrm>
            <a:off x="261325" y="1098612"/>
            <a:ext cx="2726731" cy="1269703"/>
            <a:chOff x="-1549678" y="1609700"/>
            <a:chExt cx="1221261" cy="374388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AF0895B5-61FB-DE8E-696C-52E10A806C1C}"/>
                </a:ext>
              </a:extLst>
            </p:cNvPr>
            <p:cNvSpPr txBox="1"/>
            <p:nvPr/>
          </p:nvSpPr>
          <p:spPr>
            <a:xfrm>
              <a:off x="-1549678" y="1609700"/>
              <a:ext cx="1221261" cy="1305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Entbündeln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752EE5C9-3F6B-17FD-0253-044B29FFAD09}"/>
                </a:ext>
              </a:extLst>
            </p:cNvPr>
            <p:cNvSpPr txBox="1"/>
            <p:nvPr/>
          </p:nvSpPr>
          <p:spPr>
            <a:xfrm>
              <a:off x="-1549674" y="1782451"/>
              <a:ext cx="1221257" cy="201637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Разкриване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Razkrivane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947681" flipH="1">
            <a:off x="8664662" y="5083964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571830" y="2611783"/>
            <a:ext cx="4787248" cy="3735012"/>
            <a:chOff x="5352430" y="1244224"/>
            <a:chExt cx="4787248" cy="3735012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15" name="Abgerundete rechteckige Legende 14">
              <a:extLst>
                <a:ext uri="{FF2B5EF4-FFF2-40B4-BE49-F238E27FC236}">
                  <a16:creationId xmlns:a16="http://schemas.microsoft.com/office/drawing/2014/main" id="{59D315B7-48F3-C12A-F3A0-92EB3BABEBFB}"/>
                </a:ext>
              </a:extLst>
            </p:cNvPr>
            <p:cNvSpPr/>
            <p:nvPr/>
          </p:nvSpPr>
          <p:spPr>
            <a:xfrm>
              <a:off x="6528097" y="1244224"/>
              <a:ext cx="3062504" cy="957954"/>
            </a:xfrm>
            <a:prstGeom prst="wedgeRoundRectCallout">
              <a:avLst>
                <a:gd name="adj1" fmla="val -35636"/>
                <a:gd name="adj2" fmla="val 83873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50573822-F148-9F95-4D85-F416A3E5451F}"/>
                </a:ext>
              </a:extLst>
            </p:cNvPr>
            <p:cNvSpPr txBox="1"/>
            <p:nvPr/>
          </p:nvSpPr>
          <p:spPr>
            <a:xfrm>
              <a:off x="6410061" y="1356962"/>
              <a:ext cx="2907847" cy="95345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3 plus wie viel sind 6? </a:t>
              </a:r>
            </a:p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Das sind 3, schreibe 3.</a:t>
              </a:r>
            </a:p>
            <a:p>
              <a:pPr algn="ctr"/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1E2178-4828-8C10-9310-64F0D080F05F}"/>
                </a:ext>
              </a:extLst>
            </p:cNvPr>
            <p:cNvSpPr txBox="1"/>
            <p:nvPr/>
          </p:nvSpPr>
          <p:spPr>
            <a:xfrm>
              <a:off x="7209764" y="2862602"/>
              <a:ext cx="2873205" cy="2116634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3 плюс колко е равно на 6? Отговорът е 3. Записвам 3.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bg-BG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3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plyus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kolko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ravno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6?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Otgovorut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3.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Zapisvam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3.]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  <a:p>
              <a:pPr algn="ctr"/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9" name="Abgerundete rechteckige Legende 28">
              <a:extLst>
                <a:ext uri="{FF2B5EF4-FFF2-40B4-BE49-F238E27FC236}">
                  <a16:creationId xmlns:a16="http://schemas.microsoft.com/office/drawing/2014/main" id="{814A9F30-54D8-5C1F-62CE-76B7C83A0DBE}"/>
                </a:ext>
              </a:extLst>
            </p:cNvPr>
            <p:cNvSpPr/>
            <p:nvPr/>
          </p:nvSpPr>
          <p:spPr>
            <a:xfrm>
              <a:off x="7266472" y="2910648"/>
              <a:ext cx="2873206" cy="2061044"/>
            </a:xfrm>
            <a:prstGeom prst="wedgeRoundRectCallout">
              <a:avLst>
                <a:gd name="adj1" fmla="val -61480"/>
                <a:gd name="adj2" fmla="val -28328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4" name="Audio Recording 19.01.2023, 11:42:57">
            <a:hlinkClick r:id="" action="ppaction://media"/>
            <a:extLst>
              <a:ext uri="{FF2B5EF4-FFF2-40B4-BE49-F238E27FC236}">
                <a16:creationId xmlns:a16="http://schemas.microsoft.com/office/drawing/2014/main" id="{FB48D6F6-FD4E-2942-ACBD-C0545133CC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83385" y="1098616"/>
            <a:ext cx="468000" cy="468000"/>
          </a:xfrm>
          <a:prstGeom prst="rect">
            <a:avLst/>
          </a:prstGeom>
        </p:spPr>
      </p:pic>
      <p:pic>
        <p:nvPicPr>
          <p:cNvPr id="10" name="Audio Recording 19.01.2023, 11:43:10">
            <a:hlinkClick r:id="" action="ppaction://media"/>
            <a:extLst>
              <a:ext uri="{FF2B5EF4-FFF2-40B4-BE49-F238E27FC236}">
                <a16:creationId xmlns:a16="http://schemas.microsoft.com/office/drawing/2014/main" id="{6C6C7668-95A1-46C4-B313-1B77031FD56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56445" y="2810460"/>
            <a:ext cx="468000" cy="468000"/>
          </a:xfrm>
          <a:prstGeom prst="rect">
            <a:avLst/>
          </a:prstGeom>
        </p:spPr>
      </p:pic>
      <p:graphicFrame>
        <p:nvGraphicFramePr>
          <p:cNvPr id="16" name="Tabelle 9">
            <a:extLst>
              <a:ext uri="{FF2B5EF4-FFF2-40B4-BE49-F238E27FC236}">
                <a16:creationId xmlns:a16="http://schemas.microsoft.com/office/drawing/2014/main" id="{76B7F5B7-ED3E-F170-77B5-04A3158DFD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314998"/>
              </p:ext>
            </p:extLst>
          </p:nvPr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EFCCB1B8-0B3A-649D-87BD-39558ED192FF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69A0CF6E-D000-2A43-43C5-4266E3DCA769}"/>
              </a:ext>
            </a:extLst>
          </p:cNvPr>
          <p:cNvSpPr/>
          <p:nvPr/>
        </p:nvSpPr>
        <p:spPr>
          <a:xfrm>
            <a:off x="8735122" y="2037802"/>
            <a:ext cx="610443" cy="3052930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6D8631AC-1F30-2F89-6023-A07AB6645B1D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32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1ECC035C-9805-0010-DF14-722C2B8F920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E55BF1B-D304-C613-A858-A17F46BF7584}"/>
              </a:ext>
            </a:extLst>
          </p:cNvPr>
          <p:cNvSpPr txBox="1"/>
          <p:nvPr/>
        </p:nvSpPr>
        <p:spPr>
          <a:xfrm>
            <a:off x="144000" y="594697"/>
            <a:ext cx="1631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Plus-Sprechweise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857DFB8-0734-C389-D2A5-B6C2C3CB4819}"/>
              </a:ext>
            </a:extLst>
          </p:cNvPr>
          <p:cNvSpPr/>
          <p:nvPr/>
        </p:nvSpPr>
        <p:spPr>
          <a:xfrm>
            <a:off x="4329438" y="115452"/>
            <a:ext cx="3226921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Писмено изваждане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izvazhdane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F42A1EF-965C-A1D2-1385-130E7420530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7334474" y="207409"/>
            <a:ext cx="468000" cy="468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68707A1-9E08-600A-E0AC-35CC9AA8BEC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3083384" y="1792398"/>
            <a:ext cx="468000" cy="468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DE7CEA-2C22-340C-7630-B849DCF32AE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835240" y="507472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300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562672" flipH="1">
            <a:off x="8211215" y="5047956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571830" y="2973767"/>
            <a:ext cx="5770376" cy="3260488"/>
            <a:chOff x="5352430" y="2331747"/>
            <a:chExt cx="5770376" cy="3260488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1E2178-4828-8C10-9310-64F0D080F05F}"/>
                </a:ext>
              </a:extLst>
            </p:cNvPr>
            <p:cNvSpPr txBox="1"/>
            <p:nvPr/>
          </p:nvSpPr>
          <p:spPr>
            <a:xfrm>
              <a:off x="6968474" y="2694075"/>
              <a:ext cx="4079123" cy="2898160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4 </a:t>
              </a:r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плюс колко е равно на 2?</a:t>
              </a:r>
            </a:p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Не става, затова разкривам (една стотица).</a:t>
              </a:r>
            </a:p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4 плюс колко е равно на 12? Отговорът е 8, записвам 8.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[4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plyus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kolko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ravno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2?</a:t>
              </a: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Ne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stava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zatova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razkrivam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edna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stotitsa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).</a:t>
              </a: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4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plyus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kolko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ravno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12?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Otgovorut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8,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zapisvam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8.]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  <a:p>
              <a:pPr algn="ctr"/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9" name="Abgerundete rechteckige Legende 28">
              <a:extLst>
                <a:ext uri="{FF2B5EF4-FFF2-40B4-BE49-F238E27FC236}">
                  <a16:creationId xmlns:a16="http://schemas.microsoft.com/office/drawing/2014/main" id="{814A9F30-54D8-5C1F-62CE-76B7C83A0DBE}"/>
                </a:ext>
              </a:extLst>
            </p:cNvPr>
            <p:cNvSpPr/>
            <p:nvPr/>
          </p:nvSpPr>
          <p:spPr>
            <a:xfrm>
              <a:off x="7016704" y="2786980"/>
              <a:ext cx="4106102" cy="2450939"/>
            </a:xfrm>
            <a:prstGeom prst="wedgeRoundRectCallout">
              <a:avLst>
                <a:gd name="adj1" fmla="val -61480"/>
                <a:gd name="adj2" fmla="val -28328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114769AF-08FE-7645-F3B9-F6D503A7A8E3}"/>
              </a:ext>
            </a:extLst>
          </p:cNvPr>
          <p:cNvSpPr/>
          <p:nvPr/>
        </p:nvSpPr>
        <p:spPr>
          <a:xfrm>
            <a:off x="1251013" y="1136267"/>
            <a:ext cx="3550081" cy="1460526"/>
          </a:xfrm>
          <a:prstGeom prst="wedgeRoundRectCallout">
            <a:avLst>
              <a:gd name="adj1" fmla="val -30994"/>
              <a:gd name="adj2" fmla="val 807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F632AD9-7A7C-63AC-728E-97211DE7BC0D}"/>
              </a:ext>
            </a:extLst>
          </p:cNvPr>
          <p:cNvSpPr txBox="1"/>
          <p:nvPr/>
        </p:nvSpPr>
        <p:spPr>
          <a:xfrm>
            <a:off x="1251013" y="1237111"/>
            <a:ext cx="3327360" cy="119181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4 plus wie viel sind 2? Das geht nicht, also entbündele ich einen Hunderter. 4 plus wie viel sind 12? Das sind 8, schreibe 8. </a:t>
            </a:r>
          </a:p>
        </p:txBody>
      </p:sp>
      <p:pic>
        <p:nvPicPr>
          <p:cNvPr id="2" name="Audio Recording 19.01.2023, 16:45:20">
            <a:hlinkClick r:id="" action="ppaction://media"/>
            <a:extLst>
              <a:ext uri="{FF2B5EF4-FFF2-40B4-BE49-F238E27FC236}">
                <a16:creationId xmlns:a16="http://schemas.microsoft.com/office/drawing/2014/main" id="{2D7FB5C0-9583-BB48-465F-C40FA27A89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34650" y="2037802"/>
            <a:ext cx="468000" cy="468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46DEFB4-E1B8-E3DF-D65E-65BBC7BF6535}"/>
              </a:ext>
            </a:extLst>
          </p:cNvPr>
          <p:cNvSpPr txBox="1"/>
          <p:nvPr/>
        </p:nvSpPr>
        <p:spPr>
          <a:xfrm>
            <a:off x="8090083" y="263636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8226C2-7593-7877-2006-C8628F92AD34}"/>
              </a:ext>
            </a:extLst>
          </p:cNvPr>
          <p:cNvSpPr txBox="1"/>
          <p:nvPr/>
        </p:nvSpPr>
        <p:spPr>
          <a:xfrm>
            <a:off x="7469746" y="263164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6</a:t>
            </a:r>
          </a:p>
        </p:txBody>
      </p:sp>
      <p:graphicFrame>
        <p:nvGraphicFramePr>
          <p:cNvPr id="18" name="Tabelle 9">
            <a:extLst>
              <a:ext uri="{FF2B5EF4-FFF2-40B4-BE49-F238E27FC236}">
                <a16:creationId xmlns:a16="http://schemas.microsoft.com/office/drawing/2014/main" id="{D0BDBA45-2ABF-3DBB-FC73-4ACBE5F1F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377345"/>
              </p:ext>
            </p:extLst>
          </p:nvPr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589A5E47-5B4C-8B37-31BF-0DBB6B441FD1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ED82A68B-A9D3-2AB8-9C3D-3EC017191662}"/>
              </a:ext>
            </a:extLst>
          </p:cNvPr>
          <p:cNvSpPr/>
          <p:nvPr/>
        </p:nvSpPr>
        <p:spPr>
          <a:xfrm>
            <a:off x="8130567" y="2038900"/>
            <a:ext cx="619156" cy="3058902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DEB4F19A-2304-0FEE-5150-3CD15D4DC9AF}"/>
              </a:ext>
            </a:extLst>
          </p:cNvPr>
          <p:cNvCxnSpPr>
            <a:cxnSpLocks/>
          </p:cNvCxnSpPr>
          <p:nvPr/>
        </p:nvCxnSpPr>
        <p:spPr>
          <a:xfrm flipV="1">
            <a:off x="7664003" y="2754968"/>
            <a:ext cx="321024" cy="3359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hteck 32">
            <a:extLst>
              <a:ext uri="{FF2B5EF4-FFF2-40B4-BE49-F238E27FC236}">
                <a16:creationId xmlns:a16="http://schemas.microsoft.com/office/drawing/2014/main" id="{6847B09D-DD41-D63C-462F-EA3E7728A1CB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35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01043DC9-633F-6B81-13EC-A6756FB1D7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AB7DB10-5863-5BFF-8DCA-CDCB608FA8D4}"/>
              </a:ext>
            </a:extLst>
          </p:cNvPr>
          <p:cNvSpPr txBox="1"/>
          <p:nvPr/>
        </p:nvSpPr>
        <p:spPr>
          <a:xfrm>
            <a:off x="144000" y="594697"/>
            <a:ext cx="1631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Plus-Sprechweise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240552A-C137-1659-6CFD-0D13055D1E22}"/>
              </a:ext>
            </a:extLst>
          </p:cNvPr>
          <p:cNvSpPr/>
          <p:nvPr/>
        </p:nvSpPr>
        <p:spPr>
          <a:xfrm>
            <a:off x="4329438" y="115452"/>
            <a:ext cx="3226921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Писмено изваждане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izvazhdane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5A7467-C412-1755-0361-27D198473D4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7334474" y="207409"/>
            <a:ext cx="468000" cy="468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B1C9FFD-409E-F0A6-149D-1061E8BCD34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833723" y="391761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4077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562672" flipH="1">
            <a:off x="7772805" y="5298476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558693" y="3053543"/>
            <a:ext cx="4892799" cy="3000153"/>
            <a:chOff x="5352430" y="2331747"/>
            <a:chExt cx="4892799" cy="3000153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1E2178-4828-8C10-9310-64F0D080F05F}"/>
                </a:ext>
              </a:extLst>
            </p:cNvPr>
            <p:cNvSpPr txBox="1"/>
            <p:nvPr/>
          </p:nvSpPr>
          <p:spPr>
            <a:xfrm>
              <a:off x="6965696" y="3150139"/>
              <a:ext cx="2974065" cy="2181761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5 </a:t>
              </a:r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плюс колко е равно на 6?</a:t>
              </a:r>
            </a:p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Отговорът е 1, записвам 1.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bg-BG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5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plyus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kolko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ravno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6?</a:t>
              </a:r>
            </a:p>
            <a:p>
              <a:pPr algn="ctr"/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Otgovorut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1,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zapisvam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1.]</a:t>
              </a:r>
              <a:endPara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  <a:p>
              <a:pPr algn="ctr"/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9" name="Abgerundete rechteckige Legende 28">
              <a:extLst>
                <a:ext uri="{FF2B5EF4-FFF2-40B4-BE49-F238E27FC236}">
                  <a16:creationId xmlns:a16="http://schemas.microsoft.com/office/drawing/2014/main" id="{814A9F30-54D8-5C1F-62CE-76B7C83A0DBE}"/>
                </a:ext>
              </a:extLst>
            </p:cNvPr>
            <p:cNvSpPr/>
            <p:nvPr/>
          </p:nvSpPr>
          <p:spPr>
            <a:xfrm>
              <a:off x="7016705" y="3176047"/>
              <a:ext cx="3228524" cy="1777705"/>
            </a:xfrm>
            <a:prstGeom prst="wedgeRoundRectCallout">
              <a:avLst>
                <a:gd name="adj1" fmla="val -61480"/>
                <a:gd name="adj2" fmla="val -28328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114769AF-08FE-7645-F3B9-F6D503A7A8E3}"/>
              </a:ext>
            </a:extLst>
          </p:cNvPr>
          <p:cNvSpPr/>
          <p:nvPr/>
        </p:nvSpPr>
        <p:spPr>
          <a:xfrm>
            <a:off x="1317370" y="1628384"/>
            <a:ext cx="2892644" cy="957485"/>
          </a:xfrm>
          <a:prstGeom prst="wedgeRoundRectCallout">
            <a:avLst>
              <a:gd name="adj1" fmla="val -30994"/>
              <a:gd name="adj2" fmla="val 807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7CF665B-5312-B901-61DD-A09B28C14434}"/>
              </a:ext>
            </a:extLst>
          </p:cNvPr>
          <p:cNvSpPr txBox="1"/>
          <p:nvPr/>
        </p:nvSpPr>
        <p:spPr>
          <a:xfrm>
            <a:off x="1353510" y="1795298"/>
            <a:ext cx="2528263" cy="646984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5 plus wie viel sind 6? </a:t>
            </a:r>
          </a:p>
          <a:p>
            <a:pPr algn="ctr"/>
            <a:r>
              <a:rPr lang="de-DE" sz="1600" dirty="0">
                <a:latin typeface="Comic Sans MS" panose="030F0902030302020204" pitchFamily="66" charset="0"/>
              </a:rPr>
              <a:t>Das ist 1, schreibe 1. </a:t>
            </a:r>
          </a:p>
        </p:txBody>
      </p:sp>
      <p:graphicFrame>
        <p:nvGraphicFramePr>
          <p:cNvPr id="7" name="Tabelle 9">
            <a:extLst>
              <a:ext uri="{FF2B5EF4-FFF2-40B4-BE49-F238E27FC236}">
                <a16:creationId xmlns:a16="http://schemas.microsoft.com/office/drawing/2014/main" id="{1E8B3118-840B-62AF-A536-41E6D55881B5}"/>
              </a:ext>
            </a:extLst>
          </p:cNvPr>
          <p:cNvGraphicFramePr>
            <a:graphicFrameLocks noGrp="1"/>
          </p:cNvGraphicFramePr>
          <p:nvPr/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16C5E20E-BA2D-CBE5-F4F5-A8FC7DC34B85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952F803A-9127-19FF-BD92-281EFB507B47}"/>
              </a:ext>
            </a:extLst>
          </p:cNvPr>
          <p:cNvSpPr/>
          <p:nvPr/>
        </p:nvSpPr>
        <p:spPr>
          <a:xfrm>
            <a:off x="7501214" y="2037802"/>
            <a:ext cx="612000" cy="3060000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pic>
        <p:nvPicPr>
          <p:cNvPr id="6" name="Audio Recording 19.01.2023, 11:45:24">
            <a:hlinkClick r:id="" action="ppaction://media"/>
            <a:extLst>
              <a:ext uri="{FF2B5EF4-FFF2-40B4-BE49-F238E27FC236}">
                <a16:creationId xmlns:a16="http://schemas.microsoft.com/office/drawing/2014/main" id="{3BBEB7A8-2400-1314-FF7E-0B1F06E9A8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99845" y="1917353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2758F7B-99D8-6CAC-DE17-8E0181C2FD73}"/>
              </a:ext>
            </a:extLst>
          </p:cNvPr>
          <p:cNvSpPr txBox="1"/>
          <p:nvPr/>
        </p:nvSpPr>
        <p:spPr>
          <a:xfrm>
            <a:off x="8090083" y="263636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4AA3716-4A5B-7439-64B4-BB23997F1D41}"/>
              </a:ext>
            </a:extLst>
          </p:cNvPr>
          <p:cNvSpPr txBox="1"/>
          <p:nvPr/>
        </p:nvSpPr>
        <p:spPr>
          <a:xfrm>
            <a:off x="7469746" y="263164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6</a:t>
            </a:r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EB412B5D-8945-0632-A450-7D393AD61772}"/>
              </a:ext>
            </a:extLst>
          </p:cNvPr>
          <p:cNvCxnSpPr>
            <a:cxnSpLocks/>
          </p:cNvCxnSpPr>
          <p:nvPr/>
        </p:nvCxnSpPr>
        <p:spPr>
          <a:xfrm flipV="1">
            <a:off x="7664003" y="2754968"/>
            <a:ext cx="321024" cy="3359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F28B6449-0AED-F1ED-66F3-DD31934266EF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20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55A733F6-433F-2FDC-B1D5-EEA70E1926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5497D8F-7D3E-60DD-A0E7-B473D3C6E5F9}"/>
              </a:ext>
            </a:extLst>
          </p:cNvPr>
          <p:cNvSpPr txBox="1"/>
          <p:nvPr/>
        </p:nvSpPr>
        <p:spPr>
          <a:xfrm>
            <a:off x="144000" y="594697"/>
            <a:ext cx="1631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Plus-Sprechweise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87943D0-40FF-CB69-9E3E-7B808CC7C7F4}"/>
              </a:ext>
            </a:extLst>
          </p:cNvPr>
          <p:cNvSpPr/>
          <p:nvPr/>
        </p:nvSpPr>
        <p:spPr>
          <a:xfrm>
            <a:off x="4329438" y="115452"/>
            <a:ext cx="3226921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Писмено изваждане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izvazhdane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F54B7F-89A3-1FFB-CBB7-72A6F5ABC53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7334474" y="207409"/>
            <a:ext cx="468000" cy="468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03E6EF-2F82-12FF-2734-9D2BFA00B0C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912024" y="486380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1984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20D21E8B-A6FB-7BF4-2B40-C8450584CC28}"/>
              </a:ext>
            </a:extLst>
          </p:cNvPr>
          <p:cNvSpPr/>
          <p:nvPr/>
        </p:nvSpPr>
        <p:spPr>
          <a:xfrm>
            <a:off x="7088981" y="3228839"/>
            <a:ext cx="2533878" cy="3562733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A3477AD6-0A9C-982A-2B16-0E5547225F12}"/>
              </a:ext>
            </a:extLst>
          </p:cNvPr>
          <p:cNvSpPr/>
          <p:nvPr/>
        </p:nvSpPr>
        <p:spPr>
          <a:xfrm>
            <a:off x="2988613" y="3225591"/>
            <a:ext cx="3933535" cy="3567217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36AE6014-EAF0-34BD-F6FB-C02AF38648C3}"/>
              </a:ext>
            </a:extLst>
          </p:cNvPr>
          <p:cNvSpPr/>
          <p:nvPr/>
        </p:nvSpPr>
        <p:spPr>
          <a:xfrm>
            <a:off x="206827" y="3225591"/>
            <a:ext cx="2614953" cy="3567217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37971C5-B745-44E6-4DF1-B82C42067BF3}"/>
              </a:ext>
            </a:extLst>
          </p:cNvPr>
          <p:cNvGrpSpPr/>
          <p:nvPr/>
        </p:nvGrpSpPr>
        <p:grpSpPr>
          <a:xfrm>
            <a:off x="319582" y="3298241"/>
            <a:ext cx="1937480" cy="2860835"/>
            <a:chOff x="-1549678" y="1609700"/>
            <a:chExt cx="1190314" cy="899832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20D0C682-F605-D821-5605-AEE801F49B0D}"/>
                </a:ext>
              </a:extLst>
            </p:cNvPr>
            <p:cNvSpPr txBox="1"/>
            <p:nvPr/>
          </p:nvSpPr>
          <p:spPr>
            <a:xfrm>
              <a:off x="-1549678" y="1609700"/>
              <a:ext cx="1190314" cy="271489"/>
            </a:xfrm>
            <a:prstGeom prst="roundRect">
              <a:avLst>
                <a:gd name="adj" fmla="val 7533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3 plus wie viel sind 6? Das sind 3, schreibe 3.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B747F0CA-4107-A596-DA18-2DFCE792F8EA}"/>
                </a:ext>
              </a:extLst>
            </p:cNvPr>
            <p:cNvSpPr txBox="1"/>
            <p:nvPr/>
          </p:nvSpPr>
          <p:spPr>
            <a:xfrm>
              <a:off x="-1549678" y="1921803"/>
              <a:ext cx="1190314" cy="587729"/>
            </a:xfrm>
            <a:prstGeom prst="roundRect">
              <a:avLst>
                <a:gd name="adj" fmla="val 5823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3 плюс колко е равно на 6? Отговорът е 3. Записвам 3.</a:t>
              </a:r>
              <a:endPara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kumimoji="0" lang="bg-BG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3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plyus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kolko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ravno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6?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Otgovorut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3.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Zapisvam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3.]</a:t>
              </a:r>
              <a:endPara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C58784E-6464-F2F3-0BC4-6EB06BE1C3CC}"/>
              </a:ext>
            </a:extLst>
          </p:cNvPr>
          <p:cNvGrpSpPr/>
          <p:nvPr/>
        </p:nvGrpSpPr>
        <p:grpSpPr>
          <a:xfrm>
            <a:off x="3085303" y="3298242"/>
            <a:ext cx="3382989" cy="3454379"/>
            <a:chOff x="-1668844" y="1609702"/>
            <a:chExt cx="1988693" cy="1170160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6A8FCEA-35E2-0880-F4E0-0D6A340621E1}"/>
                </a:ext>
              </a:extLst>
            </p:cNvPr>
            <p:cNvSpPr txBox="1"/>
            <p:nvPr/>
          </p:nvSpPr>
          <p:spPr>
            <a:xfrm>
              <a:off x="-1668844" y="1609702"/>
              <a:ext cx="1980378" cy="371962"/>
            </a:xfrm>
            <a:prstGeom prst="roundRect">
              <a:avLst>
                <a:gd name="adj" fmla="val 4327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4 plus wie viel sind 2? Das geht nicht, also entbündele ich einen Hunderter. 4 plus wie viel sind 12? Das sind 8, schreibe 8.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6A08EB7D-6264-3C4B-F19E-B3C4F21814C5}"/>
                </a:ext>
              </a:extLst>
            </p:cNvPr>
            <p:cNvSpPr txBox="1"/>
            <p:nvPr/>
          </p:nvSpPr>
          <p:spPr>
            <a:xfrm>
              <a:off x="-1668843" y="2011416"/>
              <a:ext cx="1988692" cy="768446"/>
            </a:xfrm>
            <a:prstGeom prst="roundRect">
              <a:avLst>
                <a:gd name="adj" fmla="val 2625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4 </a:t>
              </a:r>
              <a:r>
                <a:rPr kumimoji="0" lang="bg-BG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плюс колко е равно на 2?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Не става, затова разкривам (една стотица).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4 плюс колко е равно на 12? Отговорът е 8, записвам 8.</a:t>
              </a:r>
              <a:endPara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[4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plyus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kolko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ravno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2?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Ne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stava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zatova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razkrivam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edna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stotitsa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).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4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plyus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kolko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ravno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12?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Otgovorut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8,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zapisvam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8.]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E2CB476-1B98-3589-B337-261702376DB1}"/>
              </a:ext>
            </a:extLst>
          </p:cNvPr>
          <p:cNvGrpSpPr/>
          <p:nvPr/>
        </p:nvGrpSpPr>
        <p:grpSpPr>
          <a:xfrm>
            <a:off x="7247086" y="3298245"/>
            <a:ext cx="1915825" cy="2812924"/>
            <a:chOff x="-1549677" y="1580771"/>
            <a:chExt cx="1288591" cy="945965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30222EFF-2914-ACF7-E66F-B824E17AFFF7}"/>
                </a:ext>
              </a:extLst>
            </p:cNvPr>
            <p:cNvSpPr txBox="1"/>
            <p:nvPr/>
          </p:nvSpPr>
          <p:spPr>
            <a:xfrm>
              <a:off x="-1549677" y="1580771"/>
              <a:ext cx="1288591" cy="292971"/>
            </a:xfrm>
            <a:prstGeom prst="roundRect">
              <a:avLst>
                <a:gd name="adj" fmla="val 8254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Von 6 weiter bis 7 ist 1. </a:t>
              </a:r>
            </a:p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Schreibe 1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CAA344D-C234-CA78-BD4A-A1667EA083D0}"/>
                </a:ext>
              </a:extLst>
            </p:cNvPr>
            <p:cNvSpPr txBox="1"/>
            <p:nvPr/>
          </p:nvSpPr>
          <p:spPr>
            <a:xfrm>
              <a:off x="-1549677" y="1910163"/>
              <a:ext cx="1288591" cy="616573"/>
            </a:xfrm>
            <a:prstGeom prst="roundRect">
              <a:avLst>
                <a:gd name="adj" fmla="val 2373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5 </a:t>
              </a:r>
              <a:r>
                <a:rPr kumimoji="0" lang="bg-BG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плюс колко е равно на 6?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Отговорът е 1, записвам 1.</a:t>
              </a:r>
              <a:endPara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kumimoji="0" lang="bg-BG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5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plyus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kolko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ravno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6?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Otgovorut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1,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zapisvam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1.]</a:t>
              </a:r>
              <a:endPara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2" name="Tabelle 9">
            <a:extLst>
              <a:ext uri="{FF2B5EF4-FFF2-40B4-BE49-F238E27FC236}">
                <a16:creationId xmlns:a16="http://schemas.microsoft.com/office/drawing/2014/main" id="{9515CF8B-64FB-DF89-575B-F3BCE4698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441679"/>
              </p:ext>
            </p:extLst>
          </p:nvPr>
        </p:nvGraphicFramePr>
        <p:xfrm>
          <a:off x="669351" y="939686"/>
          <a:ext cx="1742400" cy="21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92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DBF901F0-BC59-7C58-2430-7BE7DA63EFF8}"/>
              </a:ext>
            </a:extLst>
          </p:cNvPr>
          <p:cNvCxnSpPr>
            <a:cxnSpLocks/>
          </p:cNvCxnSpPr>
          <p:nvPr/>
        </p:nvCxnSpPr>
        <p:spPr>
          <a:xfrm>
            <a:off x="669351" y="2683249"/>
            <a:ext cx="1716607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" name="Tabelle 9">
            <a:extLst>
              <a:ext uri="{FF2B5EF4-FFF2-40B4-BE49-F238E27FC236}">
                <a16:creationId xmlns:a16="http://schemas.microsoft.com/office/drawing/2014/main" id="{27973F2B-B15E-96DC-2190-B4CDB3D62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40358"/>
              </p:ext>
            </p:extLst>
          </p:nvPr>
        </p:nvGraphicFramePr>
        <p:xfrm>
          <a:off x="3959439" y="945924"/>
          <a:ext cx="1728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graphicFrame>
        <p:nvGraphicFramePr>
          <p:cNvPr id="8" name="Tabelle 9">
            <a:extLst>
              <a:ext uri="{FF2B5EF4-FFF2-40B4-BE49-F238E27FC236}">
                <a16:creationId xmlns:a16="http://schemas.microsoft.com/office/drawing/2014/main" id="{0EF90D9E-9D3F-031A-C08F-768B07763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335015"/>
              </p:ext>
            </p:extLst>
          </p:nvPr>
        </p:nvGraphicFramePr>
        <p:xfrm>
          <a:off x="7434911" y="939686"/>
          <a:ext cx="1728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7BEAB4B6-9A6E-D442-5DCA-868BF4F694E9}"/>
              </a:ext>
            </a:extLst>
          </p:cNvPr>
          <p:cNvCxnSpPr>
            <a:cxnSpLocks/>
          </p:cNvCxnSpPr>
          <p:nvPr/>
        </p:nvCxnSpPr>
        <p:spPr>
          <a:xfrm>
            <a:off x="3966047" y="2683249"/>
            <a:ext cx="17213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705DDB56-FC66-3F9F-00A2-285FDAD76809}"/>
              </a:ext>
            </a:extLst>
          </p:cNvPr>
          <p:cNvCxnSpPr>
            <a:cxnSpLocks/>
          </p:cNvCxnSpPr>
          <p:nvPr/>
        </p:nvCxnSpPr>
        <p:spPr>
          <a:xfrm>
            <a:off x="7428819" y="2663368"/>
            <a:ext cx="17340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2ADAB3EC-F668-CCF0-7955-7012012FBDA9}"/>
              </a:ext>
            </a:extLst>
          </p:cNvPr>
          <p:cNvSpPr/>
          <p:nvPr/>
        </p:nvSpPr>
        <p:spPr>
          <a:xfrm>
            <a:off x="1977483" y="949562"/>
            <a:ext cx="423343" cy="2149889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Abgerundetes Rechteck 41">
            <a:extLst>
              <a:ext uri="{FF2B5EF4-FFF2-40B4-BE49-F238E27FC236}">
                <a16:creationId xmlns:a16="http://schemas.microsoft.com/office/drawing/2014/main" id="{E244DCE7-9172-F1F5-EFCC-6EFC7C8EC057}"/>
              </a:ext>
            </a:extLst>
          </p:cNvPr>
          <p:cNvSpPr/>
          <p:nvPr/>
        </p:nvSpPr>
        <p:spPr>
          <a:xfrm>
            <a:off x="4808928" y="949563"/>
            <a:ext cx="436263" cy="2149888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Abgerundetes Rechteck 42">
            <a:extLst>
              <a:ext uri="{FF2B5EF4-FFF2-40B4-BE49-F238E27FC236}">
                <a16:creationId xmlns:a16="http://schemas.microsoft.com/office/drawing/2014/main" id="{F7E50C07-6F09-A568-58F0-F0D923739C83}"/>
              </a:ext>
            </a:extLst>
          </p:cNvPr>
          <p:cNvSpPr/>
          <p:nvPr/>
        </p:nvSpPr>
        <p:spPr>
          <a:xfrm>
            <a:off x="7865328" y="949562"/>
            <a:ext cx="423034" cy="2142689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Audio Recording 19.01.2023, 11:43:10">
            <a:hlinkClick r:id="" action="ppaction://media"/>
            <a:extLst>
              <a:ext uri="{FF2B5EF4-FFF2-40B4-BE49-F238E27FC236}">
                <a16:creationId xmlns:a16="http://schemas.microsoft.com/office/drawing/2014/main" id="{BE082074-318F-553F-314D-B77ADFE616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05184" y="3536007"/>
            <a:ext cx="468000" cy="468000"/>
          </a:xfrm>
          <a:prstGeom prst="rect">
            <a:avLst/>
          </a:prstGeom>
        </p:spPr>
      </p:pic>
      <p:pic>
        <p:nvPicPr>
          <p:cNvPr id="9" name="Audio Recording 19.01.2023, 11:45:24">
            <a:hlinkClick r:id="" action="ppaction://media"/>
            <a:extLst>
              <a:ext uri="{FF2B5EF4-FFF2-40B4-BE49-F238E27FC236}">
                <a16:creationId xmlns:a16="http://schemas.microsoft.com/office/drawing/2014/main" id="{58BB8522-49F8-9F65-C89D-1393270249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54859" y="3580674"/>
            <a:ext cx="468000" cy="46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25328B7-92B9-F97D-A583-C0AEF43E9AA3}"/>
              </a:ext>
            </a:extLst>
          </p:cNvPr>
          <p:cNvSpPr txBox="1"/>
          <p:nvPr/>
        </p:nvSpPr>
        <p:spPr>
          <a:xfrm>
            <a:off x="4784553" y="1323687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9334AC5-0476-5078-D69A-0ECED0C61955}"/>
              </a:ext>
            </a:extLst>
          </p:cNvPr>
          <p:cNvSpPr txBox="1"/>
          <p:nvPr/>
        </p:nvSpPr>
        <p:spPr>
          <a:xfrm>
            <a:off x="4349773" y="1331456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AD4D408A-008E-4732-2407-6C78796D7271}"/>
              </a:ext>
            </a:extLst>
          </p:cNvPr>
          <p:cNvSpPr txBox="1"/>
          <p:nvPr/>
        </p:nvSpPr>
        <p:spPr>
          <a:xfrm>
            <a:off x="8222845" y="1310268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A5CD7BE-C4CF-A09E-AF93-CC920C9898EF}"/>
              </a:ext>
            </a:extLst>
          </p:cNvPr>
          <p:cNvSpPr txBox="1"/>
          <p:nvPr/>
        </p:nvSpPr>
        <p:spPr>
          <a:xfrm>
            <a:off x="7802933" y="1318037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6</a:t>
            </a:r>
          </a:p>
        </p:txBody>
      </p: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AF78E9F9-E20A-AAE9-4EB1-E70DD8EC23B0}"/>
              </a:ext>
            </a:extLst>
          </p:cNvPr>
          <p:cNvCxnSpPr>
            <a:cxnSpLocks/>
          </p:cNvCxnSpPr>
          <p:nvPr/>
        </p:nvCxnSpPr>
        <p:spPr>
          <a:xfrm flipV="1">
            <a:off x="7963657" y="1459446"/>
            <a:ext cx="247490" cy="24040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Gerade Verbindung 46">
            <a:extLst>
              <a:ext uri="{FF2B5EF4-FFF2-40B4-BE49-F238E27FC236}">
                <a16:creationId xmlns:a16="http://schemas.microsoft.com/office/drawing/2014/main" id="{FBA831C7-B47A-5C37-FAEA-A5E2FF4ED84A}"/>
              </a:ext>
            </a:extLst>
          </p:cNvPr>
          <p:cNvCxnSpPr>
            <a:cxnSpLocks/>
          </p:cNvCxnSpPr>
          <p:nvPr/>
        </p:nvCxnSpPr>
        <p:spPr>
          <a:xfrm flipV="1">
            <a:off x="4479118" y="1453985"/>
            <a:ext cx="247490" cy="24040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8" name="Audio Recording 19.01.2023, 16:45:20">
            <a:hlinkClick r:id="" action="ppaction://media"/>
            <a:extLst>
              <a:ext uri="{FF2B5EF4-FFF2-40B4-BE49-F238E27FC236}">
                <a16:creationId xmlns:a16="http://schemas.microsoft.com/office/drawing/2014/main" id="{DFE12D55-C174-6099-59D4-741B76397F1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72718" y="3580674"/>
            <a:ext cx="468000" cy="468000"/>
          </a:xfrm>
          <a:prstGeom prst="rect">
            <a:avLst/>
          </a:prstGeom>
        </p:spPr>
      </p:pic>
      <p:sp>
        <p:nvSpPr>
          <p:cNvPr id="49" name="Rechteck 48">
            <a:extLst>
              <a:ext uri="{FF2B5EF4-FFF2-40B4-BE49-F238E27FC236}">
                <a16:creationId xmlns:a16="http://schemas.microsoft.com/office/drawing/2014/main" id="{F63BB7DC-C5FE-2F87-9464-7EC017050B37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51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D4E1802A-C3C4-1556-C771-5EE4ED028C1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83A9E710-27BD-1EEF-0C3A-9FA033729052}"/>
              </a:ext>
            </a:extLst>
          </p:cNvPr>
          <p:cNvSpPr txBox="1"/>
          <p:nvPr/>
        </p:nvSpPr>
        <p:spPr>
          <a:xfrm>
            <a:off x="144000" y="594697"/>
            <a:ext cx="1631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Plus-Sprechweise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3380DC42-CF86-4778-C241-C04CE3E60F1A}"/>
              </a:ext>
            </a:extLst>
          </p:cNvPr>
          <p:cNvSpPr/>
          <p:nvPr/>
        </p:nvSpPr>
        <p:spPr>
          <a:xfrm>
            <a:off x="4329438" y="115452"/>
            <a:ext cx="3226921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Писмено изваждане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izvazhdane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3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770DE1-BD2C-EBE6-1095-9F9F0CA5E08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7334474" y="207409"/>
            <a:ext cx="468000" cy="468000"/>
          </a:xfrm>
          <a:prstGeom prst="rect">
            <a:avLst/>
          </a:prstGeom>
        </p:spPr>
      </p:pic>
      <p:pic>
        <p:nvPicPr>
          <p:cNvPr id="3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16C5BCD-366D-F2A8-1F23-21BF9C623F7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2309174" y="5009199"/>
            <a:ext cx="468000" cy="468000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A0BE9C-A46F-16BE-8198-2BFA21C298F0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6507800" y="5010970"/>
            <a:ext cx="468000" cy="4680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65EA7A-1C9C-9134-5B30-ADDD8B78411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9154859" y="500919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3537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2F97A22C-51F9-B176-4B59-334314814F8C}"/>
              </a:ext>
            </a:extLst>
          </p:cNvPr>
          <p:cNvSpPr/>
          <p:nvPr/>
        </p:nvSpPr>
        <p:spPr>
          <a:xfrm>
            <a:off x="144000" y="992701"/>
            <a:ext cx="3502714" cy="1450892"/>
          </a:xfrm>
          <a:prstGeom prst="roundRect">
            <a:avLst>
              <a:gd name="adj" fmla="val 10594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3ED930F-F757-73B1-3E48-6A9203149B4A}"/>
              </a:ext>
            </a:extLst>
          </p:cNvPr>
          <p:cNvGrpSpPr/>
          <p:nvPr/>
        </p:nvGrpSpPr>
        <p:grpSpPr>
          <a:xfrm>
            <a:off x="261325" y="1098608"/>
            <a:ext cx="2726731" cy="1211828"/>
            <a:chOff x="-1549678" y="1609700"/>
            <a:chExt cx="1221261" cy="357323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AF0895B5-61FB-DE8E-696C-52E10A806C1C}"/>
                </a:ext>
              </a:extLst>
            </p:cNvPr>
            <p:cNvSpPr txBox="1"/>
            <p:nvPr/>
          </p:nvSpPr>
          <p:spPr>
            <a:xfrm>
              <a:off x="-1549678" y="1609700"/>
              <a:ext cx="1221261" cy="1305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Entbündeln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752EE5C9-3F6B-17FD-0253-044B29FFAD09}"/>
                </a:ext>
              </a:extLst>
            </p:cNvPr>
            <p:cNvSpPr txBox="1"/>
            <p:nvPr/>
          </p:nvSpPr>
          <p:spPr>
            <a:xfrm>
              <a:off x="-1549674" y="1765386"/>
              <a:ext cx="1221257" cy="201637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Разкриване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Razkrivane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947681" flipH="1">
            <a:off x="8664662" y="5083964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571830" y="2565483"/>
            <a:ext cx="4705844" cy="3646813"/>
            <a:chOff x="5352430" y="1244224"/>
            <a:chExt cx="4705844" cy="3646813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15" name="Abgerundete rechteckige Legende 14">
              <a:extLst>
                <a:ext uri="{FF2B5EF4-FFF2-40B4-BE49-F238E27FC236}">
                  <a16:creationId xmlns:a16="http://schemas.microsoft.com/office/drawing/2014/main" id="{59D315B7-48F3-C12A-F3A0-92EB3BABEBFB}"/>
                </a:ext>
              </a:extLst>
            </p:cNvPr>
            <p:cNvSpPr/>
            <p:nvPr/>
          </p:nvSpPr>
          <p:spPr>
            <a:xfrm>
              <a:off x="6528097" y="1244224"/>
              <a:ext cx="2462516" cy="957954"/>
            </a:xfrm>
            <a:prstGeom prst="wedgeRoundRectCallout">
              <a:avLst>
                <a:gd name="adj1" fmla="val -35636"/>
                <a:gd name="adj2" fmla="val 83873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50573822-F148-9F95-4D85-F416A3E5451F}"/>
                </a:ext>
              </a:extLst>
            </p:cNvPr>
            <p:cNvSpPr txBox="1"/>
            <p:nvPr/>
          </p:nvSpPr>
          <p:spPr>
            <a:xfrm>
              <a:off x="6196154" y="1348463"/>
              <a:ext cx="2907847" cy="95345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6 minus 3 gleich 3. Schreibe 3.</a:t>
              </a:r>
            </a:p>
            <a:p>
              <a:pPr algn="ctr"/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1E2178-4828-8C10-9310-64F0D080F05F}"/>
                </a:ext>
              </a:extLst>
            </p:cNvPr>
            <p:cNvSpPr txBox="1"/>
            <p:nvPr/>
          </p:nvSpPr>
          <p:spPr>
            <a:xfrm>
              <a:off x="7405342" y="2849299"/>
              <a:ext cx="2396809" cy="2041738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6 минус 3 е равно на 3, записвам 3.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[6 minus 3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ravno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3,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zapisvam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3.]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  <a:p>
              <a:pPr algn="ctr"/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9" name="Abgerundete rechteckige Legende 28">
              <a:extLst>
                <a:ext uri="{FF2B5EF4-FFF2-40B4-BE49-F238E27FC236}">
                  <a16:creationId xmlns:a16="http://schemas.microsoft.com/office/drawing/2014/main" id="{814A9F30-54D8-5C1F-62CE-76B7C83A0DBE}"/>
                </a:ext>
              </a:extLst>
            </p:cNvPr>
            <p:cNvSpPr/>
            <p:nvPr/>
          </p:nvSpPr>
          <p:spPr>
            <a:xfrm>
              <a:off x="7266472" y="2910648"/>
              <a:ext cx="2791802" cy="1465362"/>
            </a:xfrm>
            <a:prstGeom prst="wedgeRoundRectCallout">
              <a:avLst>
                <a:gd name="adj1" fmla="val -61480"/>
                <a:gd name="adj2" fmla="val -28328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4" name="Audio Recording 19.01.2023, 11:42:57">
            <a:hlinkClick r:id="" action="ppaction://media"/>
            <a:extLst>
              <a:ext uri="{FF2B5EF4-FFF2-40B4-BE49-F238E27FC236}">
                <a16:creationId xmlns:a16="http://schemas.microsoft.com/office/drawing/2014/main" id="{FB48D6F6-FD4E-2942-ACBD-C0545133CC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83385" y="1085953"/>
            <a:ext cx="468000" cy="468000"/>
          </a:xfrm>
          <a:prstGeom prst="rect">
            <a:avLst/>
          </a:prstGeom>
        </p:spPr>
      </p:pic>
      <p:graphicFrame>
        <p:nvGraphicFramePr>
          <p:cNvPr id="16" name="Tabelle 9">
            <a:extLst>
              <a:ext uri="{FF2B5EF4-FFF2-40B4-BE49-F238E27FC236}">
                <a16:creationId xmlns:a16="http://schemas.microsoft.com/office/drawing/2014/main" id="{76B7F5B7-ED3E-F170-77B5-04A3158DFD0F}"/>
              </a:ext>
            </a:extLst>
          </p:cNvPr>
          <p:cNvGraphicFramePr>
            <a:graphicFrameLocks noGrp="1"/>
          </p:cNvGraphicFramePr>
          <p:nvPr/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EFCCB1B8-0B3A-649D-87BD-39558ED192FF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69A0CF6E-D000-2A43-43C5-4266E3DCA769}"/>
              </a:ext>
            </a:extLst>
          </p:cNvPr>
          <p:cNvSpPr/>
          <p:nvPr/>
        </p:nvSpPr>
        <p:spPr>
          <a:xfrm>
            <a:off x="8735122" y="2037802"/>
            <a:ext cx="610443" cy="3052930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pic>
        <p:nvPicPr>
          <p:cNvPr id="7" name="Audio Recording 19.01.2023, 12:55:37">
            <a:hlinkClick r:id="" action="ppaction://media"/>
            <a:extLst>
              <a:ext uri="{FF2B5EF4-FFF2-40B4-BE49-F238E27FC236}">
                <a16:creationId xmlns:a16="http://schemas.microsoft.com/office/drawing/2014/main" id="{036C2BFA-D366-DF8A-73D5-2FA514A1C66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47773" y="3019119"/>
            <a:ext cx="468000" cy="4680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AEC5664B-6D9D-7512-5FCA-AFD85E42339A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20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A56CBCF3-3540-3AE6-B5E4-F4A57EACD9C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EBE24E4-51B7-6586-15D8-71A5E9B4E0F7}"/>
              </a:ext>
            </a:extLst>
          </p:cNvPr>
          <p:cNvSpPr txBox="1"/>
          <p:nvPr/>
        </p:nvSpPr>
        <p:spPr>
          <a:xfrm>
            <a:off x="144000" y="594697"/>
            <a:ext cx="180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Minus-Sprechweise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F662240-D464-7EF3-0D78-D61216F1D75A}"/>
              </a:ext>
            </a:extLst>
          </p:cNvPr>
          <p:cNvSpPr/>
          <p:nvPr/>
        </p:nvSpPr>
        <p:spPr>
          <a:xfrm>
            <a:off x="4329438" y="115452"/>
            <a:ext cx="3226921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Писмено изваждане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izvazhdane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39704E4-DE3B-2A10-A1A5-21255EAA4C9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7334474" y="207409"/>
            <a:ext cx="468000" cy="468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664B9E-34E3-8062-72DD-923A0C947F6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3083385" y="1734399"/>
            <a:ext cx="468000" cy="468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69F333-21CF-9E6E-40BB-A3001AD2CC2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766089" y="472143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661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562672" flipH="1">
            <a:off x="8211215" y="5047956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571830" y="2973767"/>
            <a:ext cx="5214355" cy="2926368"/>
            <a:chOff x="5352430" y="2331747"/>
            <a:chExt cx="5214355" cy="2926368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1E2178-4828-8C10-9310-64F0D080F05F}"/>
                </a:ext>
              </a:extLst>
            </p:cNvPr>
            <p:cNvSpPr txBox="1"/>
            <p:nvPr/>
          </p:nvSpPr>
          <p:spPr>
            <a:xfrm>
              <a:off x="7001789" y="2815845"/>
              <a:ext cx="3564996" cy="2442270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2 минус 4 не става, затова разкривам (една стотица). 12 минус 4 е равно на 8, записвам 8.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bg-BG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2 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minus 4 ne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stava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zatova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razkrivam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edna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stotitsa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). 12 minus 4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ravno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8,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zapisvam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8.]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  <a:p>
              <a:pPr algn="ctr"/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9" name="Abgerundete rechteckige Legende 28">
              <a:extLst>
                <a:ext uri="{FF2B5EF4-FFF2-40B4-BE49-F238E27FC236}">
                  <a16:creationId xmlns:a16="http://schemas.microsoft.com/office/drawing/2014/main" id="{814A9F30-54D8-5C1F-62CE-76B7C83A0DBE}"/>
                </a:ext>
              </a:extLst>
            </p:cNvPr>
            <p:cNvSpPr/>
            <p:nvPr/>
          </p:nvSpPr>
          <p:spPr>
            <a:xfrm>
              <a:off x="7016705" y="2786980"/>
              <a:ext cx="3550080" cy="2368899"/>
            </a:xfrm>
            <a:prstGeom prst="wedgeRoundRectCallout">
              <a:avLst>
                <a:gd name="adj1" fmla="val -61480"/>
                <a:gd name="adj2" fmla="val -28328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114769AF-08FE-7645-F3B9-F6D503A7A8E3}"/>
              </a:ext>
            </a:extLst>
          </p:cNvPr>
          <p:cNvSpPr/>
          <p:nvPr/>
        </p:nvSpPr>
        <p:spPr>
          <a:xfrm>
            <a:off x="1251013" y="1350021"/>
            <a:ext cx="3550081" cy="1158118"/>
          </a:xfrm>
          <a:prstGeom prst="wedgeRoundRectCallout">
            <a:avLst>
              <a:gd name="adj1" fmla="val -30994"/>
              <a:gd name="adj2" fmla="val 807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F632AD9-7A7C-63AC-728E-97211DE7BC0D}"/>
              </a:ext>
            </a:extLst>
          </p:cNvPr>
          <p:cNvSpPr txBox="1"/>
          <p:nvPr/>
        </p:nvSpPr>
        <p:spPr>
          <a:xfrm>
            <a:off x="1243626" y="1478219"/>
            <a:ext cx="3327360" cy="91940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2 minus 4 geht nicht, also entbündele ich einen Hunderter. 12 minus 4 gleich 8. Schreibe 8.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46DEFB4-E1B8-E3DF-D65E-65BBC7BF6535}"/>
              </a:ext>
            </a:extLst>
          </p:cNvPr>
          <p:cNvSpPr txBox="1"/>
          <p:nvPr/>
        </p:nvSpPr>
        <p:spPr>
          <a:xfrm>
            <a:off x="8090083" y="263636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8226C2-7593-7877-2006-C8628F92AD34}"/>
              </a:ext>
            </a:extLst>
          </p:cNvPr>
          <p:cNvSpPr txBox="1"/>
          <p:nvPr/>
        </p:nvSpPr>
        <p:spPr>
          <a:xfrm>
            <a:off x="7469746" y="263164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6</a:t>
            </a:r>
          </a:p>
        </p:txBody>
      </p:sp>
      <p:graphicFrame>
        <p:nvGraphicFramePr>
          <p:cNvPr id="18" name="Tabelle 9">
            <a:extLst>
              <a:ext uri="{FF2B5EF4-FFF2-40B4-BE49-F238E27FC236}">
                <a16:creationId xmlns:a16="http://schemas.microsoft.com/office/drawing/2014/main" id="{D0BDBA45-2ABF-3DBB-FC73-4ACBE5F1FDE2}"/>
              </a:ext>
            </a:extLst>
          </p:cNvPr>
          <p:cNvGraphicFramePr>
            <a:graphicFrameLocks noGrp="1"/>
          </p:cNvGraphicFramePr>
          <p:nvPr/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589A5E47-5B4C-8B37-31BF-0DBB6B441FD1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ED82A68B-A9D3-2AB8-9C3D-3EC017191662}"/>
              </a:ext>
            </a:extLst>
          </p:cNvPr>
          <p:cNvSpPr/>
          <p:nvPr/>
        </p:nvSpPr>
        <p:spPr>
          <a:xfrm>
            <a:off x="8130567" y="2038900"/>
            <a:ext cx="619156" cy="3058902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DEB4F19A-2304-0FEE-5150-3CD15D4DC9AF}"/>
              </a:ext>
            </a:extLst>
          </p:cNvPr>
          <p:cNvCxnSpPr>
            <a:cxnSpLocks/>
          </p:cNvCxnSpPr>
          <p:nvPr/>
        </p:nvCxnSpPr>
        <p:spPr>
          <a:xfrm flipV="1">
            <a:off x="7664003" y="2754968"/>
            <a:ext cx="321024" cy="3359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Audio Recording 19.01.2023, 16:46:16">
            <a:hlinkClick r:id="" action="ppaction://media"/>
            <a:extLst>
              <a:ext uri="{FF2B5EF4-FFF2-40B4-BE49-F238E27FC236}">
                <a16:creationId xmlns:a16="http://schemas.microsoft.com/office/drawing/2014/main" id="{4D8416A3-1FC8-C94D-019F-57ECE8D302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96454" y="1430173"/>
            <a:ext cx="468000" cy="468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2396F75-7889-526D-0E16-A30C5BDF07B9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E4A5661-8CD9-2BA7-6FF0-837A000A7660}"/>
              </a:ext>
            </a:extLst>
          </p:cNvPr>
          <p:cNvSpPr txBox="1"/>
          <p:nvPr/>
        </p:nvSpPr>
        <p:spPr>
          <a:xfrm>
            <a:off x="144000" y="594697"/>
            <a:ext cx="180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Minus-Sprechweise</a:t>
            </a:r>
          </a:p>
        </p:txBody>
      </p:sp>
      <p:pic>
        <p:nvPicPr>
          <p:cNvPr id="16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9779F321-2F8F-721C-4BB0-6B6AD272EA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16976A82-2B7E-21D4-D43B-BBA0AE953357}"/>
              </a:ext>
            </a:extLst>
          </p:cNvPr>
          <p:cNvSpPr/>
          <p:nvPr/>
        </p:nvSpPr>
        <p:spPr>
          <a:xfrm>
            <a:off x="4329438" y="115452"/>
            <a:ext cx="3226921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Писмено изваждане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izvazhdane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E99B0F-218D-0BBC-20DB-F56124FFE99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7334474" y="207409"/>
            <a:ext cx="468000" cy="468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16837F-588B-37FF-BA81-423E42638DB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18185" y="449558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5759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562672" flipH="1">
            <a:off x="7772805" y="5298476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571830" y="2973767"/>
            <a:ext cx="4834838" cy="2474333"/>
            <a:chOff x="5352430" y="2331747"/>
            <a:chExt cx="4834838" cy="2474333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1E2178-4828-8C10-9310-64F0D080F05F}"/>
                </a:ext>
              </a:extLst>
            </p:cNvPr>
            <p:cNvSpPr txBox="1"/>
            <p:nvPr/>
          </p:nvSpPr>
          <p:spPr>
            <a:xfrm>
              <a:off x="7046460" y="3275591"/>
              <a:ext cx="3032537" cy="1530489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6 </a:t>
              </a:r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минус 5 е равно на 1, записвам 1.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bg-BG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6 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minus 5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ravno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1,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zapisvam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1.]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  <a:p>
              <a:pPr algn="ctr"/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9" name="Abgerundete rechteckige Legende 28">
              <a:extLst>
                <a:ext uri="{FF2B5EF4-FFF2-40B4-BE49-F238E27FC236}">
                  <a16:creationId xmlns:a16="http://schemas.microsoft.com/office/drawing/2014/main" id="{814A9F30-54D8-5C1F-62CE-76B7C83A0DBE}"/>
                </a:ext>
              </a:extLst>
            </p:cNvPr>
            <p:cNvSpPr/>
            <p:nvPr/>
          </p:nvSpPr>
          <p:spPr>
            <a:xfrm>
              <a:off x="7167176" y="3176046"/>
              <a:ext cx="3020092" cy="1465362"/>
            </a:xfrm>
            <a:prstGeom prst="wedgeRoundRectCallout">
              <a:avLst>
                <a:gd name="adj1" fmla="val -61480"/>
                <a:gd name="adj2" fmla="val -28328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114769AF-08FE-7645-F3B9-F6D503A7A8E3}"/>
              </a:ext>
            </a:extLst>
          </p:cNvPr>
          <p:cNvSpPr/>
          <p:nvPr/>
        </p:nvSpPr>
        <p:spPr>
          <a:xfrm>
            <a:off x="1929117" y="1628384"/>
            <a:ext cx="2462211" cy="957485"/>
          </a:xfrm>
          <a:prstGeom prst="wedgeRoundRectCallout">
            <a:avLst>
              <a:gd name="adj1" fmla="val -30994"/>
              <a:gd name="adj2" fmla="val 807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7CF665B-5312-B901-61DD-A09B28C14434}"/>
              </a:ext>
            </a:extLst>
          </p:cNvPr>
          <p:cNvSpPr txBox="1"/>
          <p:nvPr/>
        </p:nvSpPr>
        <p:spPr>
          <a:xfrm>
            <a:off x="1758627" y="1795298"/>
            <a:ext cx="2528263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6 minus 5 gleich 1. Schreibe 1.</a:t>
            </a:r>
          </a:p>
        </p:txBody>
      </p:sp>
      <p:graphicFrame>
        <p:nvGraphicFramePr>
          <p:cNvPr id="7" name="Tabelle 9">
            <a:extLst>
              <a:ext uri="{FF2B5EF4-FFF2-40B4-BE49-F238E27FC236}">
                <a16:creationId xmlns:a16="http://schemas.microsoft.com/office/drawing/2014/main" id="{1E8B3118-840B-62AF-A536-41E6D55881B5}"/>
              </a:ext>
            </a:extLst>
          </p:cNvPr>
          <p:cNvGraphicFramePr>
            <a:graphicFrameLocks noGrp="1"/>
          </p:cNvGraphicFramePr>
          <p:nvPr/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16C5E20E-BA2D-CBE5-F4F5-A8FC7DC34B85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952F803A-9127-19FF-BD92-281EFB507B47}"/>
              </a:ext>
            </a:extLst>
          </p:cNvPr>
          <p:cNvSpPr/>
          <p:nvPr/>
        </p:nvSpPr>
        <p:spPr>
          <a:xfrm>
            <a:off x="7501214" y="2037802"/>
            <a:ext cx="612000" cy="3060000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2758F7B-99D8-6CAC-DE17-8E0181C2FD73}"/>
              </a:ext>
            </a:extLst>
          </p:cNvPr>
          <p:cNvSpPr txBox="1"/>
          <p:nvPr/>
        </p:nvSpPr>
        <p:spPr>
          <a:xfrm>
            <a:off x="8090083" y="263636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4AA3716-4A5B-7439-64B4-BB23997F1D41}"/>
              </a:ext>
            </a:extLst>
          </p:cNvPr>
          <p:cNvSpPr txBox="1"/>
          <p:nvPr/>
        </p:nvSpPr>
        <p:spPr>
          <a:xfrm>
            <a:off x="7469746" y="263164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6</a:t>
            </a:r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EB412B5D-8945-0632-A450-7D393AD61772}"/>
              </a:ext>
            </a:extLst>
          </p:cNvPr>
          <p:cNvCxnSpPr>
            <a:cxnSpLocks/>
          </p:cNvCxnSpPr>
          <p:nvPr/>
        </p:nvCxnSpPr>
        <p:spPr>
          <a:xfrm flipV="1">
            <a:off x="7664003" y="2754968"/>
            <a:ext cx="321024" cy="33591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Audio Recording 19.01.2023, 12:57:20">
            <a:hlinkClick r:id="" action="ppaction://media"/>
            <a:extLst>
              <a:ext uri="{FF2B5EF4-FFF2-40B4-BE49-F238E27FC236}">
                <a16:creationId xmlns:a16="http://schemas.microsoft.com/office/drawing/2014/main" id="{21EEA8CA-213C-D9EC-8CE4-AA4A9EA685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86440" y="2046077"/>
            <a:ext cx="468000" cy="4680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81534601-8461-D36F-E3E1-2B69B7C0A802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20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754FEF7C-C994-4872-32E6-741B54BAE8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20E4663-2B8F-3840-B334-34D37EA336D0}"/>
              </a:ext>
            </a:extLst>
          </p:cNvPr>
          <p:cNvSpPr txBox="1"/>
          <p:nvPr/>
        </p:nvSpPr>
        <p:spPr>
          <a:xfrm>
            <a:off x="144000" y="594697"/>
            <a:ext cx="180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Minus-Sprechweise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4D730C0-72C4-DC4E-2EE2-E930BF470AF5}"/>
              </a:ext>
            </a:extLst>
          </p:cNvPr>
          <p:cNvSpPr/>
          <p:nvPr/>
        </p:nvSpPr>
        <p:spPr>
          <a:xfrm>
            <a:off x="4329438" y="115452"/>
            <a:ext cx="3226921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Писмено изваждане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izvazhdane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C8EE8F-22EB-07CA-FADA-92223DC68B7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7334474" y="207409"/>
            <a:ext cx="468000" cy="468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143457-14F6-D6F2-28BC-66DAC3C63FF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911235" y="435295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3269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20D21E8B-A6FB-7BF4-2B40-C8450584CC28}"/>
              </a:ext>
            </a:extLst>
          </p:cNvPr>
          <p:cNvSpPr/>
          <p:nvPr/>
        </p:nvSpPr>
        <p:spPr>
          <a:xfrm>
            <a:off x="7088980" y="3433493"/>
            <a:ext cx="2614897" cy="3180904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A3477AD6-0A9C-982A-2B16-0E5547225F12}"/>
              </a:ext>
            </a:extLst>
          </p:cNvPr>
          <p:cNvSpPr/>
          <p:nvPr/>
        </p:nvSpPr>
        <p:spPr>
          <a:xfrm>
            <a:off x="2992790" y="3430244"/>
            <a:ext cx="3935548" cy="3184910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36AE6014-EAF0-34BD-F6FB-C02AF38648C3}"/>
              </a:ext>
            </a:extLst>
          </p:cNvPr>
          <p:cNvSpPr/>
          <p:nvPr/>
        </p:nvSpPr>
        <p:spPr>
          <a:xfrm>
            <a:off x="206828" y="3430244"/>
            <a:ext cx="2673208" cy="3184908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37971C5-B745-44E6-4DF1-B82C42067BF3}"/>
              </a:ext>
            </a:extLst>
          </p:cNvPr>
          <p:cNvGrpSpPr/>
          <p:nvPr/>
        </p:nvGrpSpPr>
        <p:grpSpPr>
          <a:xfrm>
            <a:off x="312664" y="3543091"/>
            <a:ext cx="2073295" cy="2008781"/>
            <a:chOff x="-1553928" y="1609700"/>
            <a:chExt cx="1273753" cy="631831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20D0C682-F605-D821-5605-AEE801F49B0D}"/>
                </a:ext>
              </a:extLst>
            </p:cNvPr>
            <p:cNvSpPr txBox="1"/>
            <p:nvPr/>
          </p:nvSpPr>
          <p:spPr>
            <a:xfrm>
              <a:off x="-1549678" y="1609700"/>
              <a:ext cx="1269503" cy="271489"/>
            </a:xfrm>
            <a:prstGeom prst="roundRect">
              <a:avLst>
                <a:gd name="adj" fmla="val 7533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6 minus 3 gleich 3. Schreibe 3.</a:t>
              </a:r>
            </a:p>
            <a:p>
              <a:pPr algn="ctr"/>
              <a:endParaRPr lang="de-DE" sz="1600" dirty="0">
                <a:latin typeface="Comic Sans MS" panose="030F0902030302020204" pitchFamily="66" charset="0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B747F0CA-4107-A596-DA18-2DFCE792F8EA}"/>
                </a:ext>
              </a:extLst>
            </p:cNvPr>
            <p:cNvSpPr txBox="1"/>
            <p:nvPr/>
          </p:nvSpPr>
          <p:spPr>
            <a:xfrm>
              <a:off x="-1553928" y="1912801"/>
              <a:ext cx="1269503" cy="328730"/>
            </a:xfrm>
            <a:prstGeom prst="roundRect">
              <a:avLst>
                <a:gd name="adj" fmla="val 5939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6 минус 3 е равно на 3, записвам 3.</a:t>
              </a:r>
              <a:endPara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[6 minus 3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ravno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3,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zapisvam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3.]</a:t>
              </a:r>
              <a:endPara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C58784E-6464-F2F3-0BC4-6EB06BE1C3CC}"/>
              </a:ext>
            </a:extLst>
          </p:cNvPr>
          <p:cNvGrpSpPr/>
          <p:nvPr/>
        </p:nvGrpSpPr>
        <p:grpSpPr>
          <a:xfrm>
            <a:off x="3102481" y="3543089"/>
            <a:ext cx="3357857" cy="2963504"/>
            <a:chOff x="-1658746" y="1609701"/>
            <a:chExt cx="1973919" cy="1003877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6A8FCEA-35E2-0880-F4E0-0D6A340621E1}"/>
                </a:ext>
              </a:extLst>
            </p:cNvPr>
            <p:cNvSpPr txBox="1"/>
            <p:nvPr/>
          </p:nvSpPr>
          <p:spPr>
            <a:xfrm>
              <a:off x="-1658746" y="1609701"/>
              <a:ext cx="1953738" cy="371962"/>
            </a:xfrm>
            <a:prstGeom prst="roundRect">
              <a:avLst>
                <a:gd name="adj" fmla="val 4327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2 minus 4 geht nicht, also entbündele ich einen Hunderter. 12 minus 4 gleich 8. Schreibe 8.</a:t>
              </a:r>
            </a:p>
            <a:p>
              <a:pPr algn="ctr"/>
              <a:endParaRPr lang="de-DE" sz="1600" dirty="0">
                <a:latin typeface="Comic Sans MS" panose="030F0902030302020204" pitchFamily="66" charset="0"/>
              </a:endParaRP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6A08EB7D-6264-3C4B-F19E-B3C4F21814C5}"/>
                </a:ext>
              </a:extLst>
            </p:cNvPr>
            <p:cNvSpPr txBox="1"/>
            <p:nvPr/>
          </p:nvSpPr>
          <p:spPr>
            <a:xfrm>
              <a:off x="-1654779" y="2018439"/>
              <a:ext cx="1969952" cy="595139"/>
            </a:xfrm>
            <a:prstGeom prst="roundRect">
              <a:avLst>
                <a:gd name="adj" fmla="val 4464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2 минус 4 не става, затова разкривам (една стотица). 12 минус 4 е равно на 8, записвам 8.</a:t>
              </a:r>
              <a:endPara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kumimoji="0" lang="bg-BG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2 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minus 4 ne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stava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zatova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razkrivam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edna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stotitsa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). 12 minus 4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ravno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8,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zapisvam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8.]</a:t>
              </a:r>
              <a:endPara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E2CB476-1B98-3589-B337-261702376DB1}"/>
              </a:ext>
            </a:extLst>
          </p:cNvPr>
          <p:cNvGrpSpPr/>
          <p:nvPr/>
        </p:nvGrpSpPr>
        <p:grpSpPr>
          <a:xfrm>
            <a:off x="7247084" y="3543086"/>
            <a:ext cx="1939271" cy="2297362"/>
            <a:chOff x="-1549678" y="1580771"/>
            <a:chExt cx="1304361" cy="772586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30222EFF-2914-ACF7-E66F-B824E17AFFF7}"/>
                </a:ext>
              </a:extLst>
            </p:cNvPr>
            <p:cNvSpPr txBox="1"/>
            <p:nvPr/>
          </p:nvSpPr>
          <p:spPr>
            <a:xfrm>
              <a:off x="-1549677" y="1580771"/>
              <a:ext cx="1304360" cy="303822"/>
            </a:xfrm>
            <a:prstGeom prst="roundRect">
              <a:avLst>
                <a:gd name="adj" fmla="val 8254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6 minus 5 gleich 1. Schreibe 1</a:t>
              </a:r>
            </a:p>
            <a:p>
              <a:pPr algn="ctr"/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CAA344D-C234-CA78-BD4A-A1667EA083D0}"/>
                </a:ext>
              </a:extLst>
            </p:cNvPr>
            <p:cNvSpPr txBox="1"/>
            <p:nvPr/>
          </p:nvSpPr>
          <p:spPr>
            <a:xfrm>
              <a:off x="-1549678" y="1920786"/>
              <a:ext cx="1304361" cy="432571"/>
            </a:xfrm>
            <a:prstGeom prst="roundRect">
              <a:avLst>
                <a:gd name="adj" fmla="val 3888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6 </a:t>
              </a:r>
              <a:r>
                <a:rPr kumimoji="0" lang="bg-BG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минус 5 е равно на 1, записвам 1.</a:t>
              </a:r>
              <a:endPara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kumimoji="0" lang="bg-BG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6 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minus 5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ravno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1,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zapisvam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1.]</a:t>
              </a:r>
              <a:endPara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2" name="Tabelle 9">
            <a:extLst>
              <a:ext uri="{FF2B5EF4-FFF2-40B4-BE49-F238E27FC236}">
                <a16:creationId xmlns:a16="http://schemas.microsoft.com/office/drawing/2014/main" id="{9515CF8B-64FB-DF89-575B-F3BCE4698C40}"/>
              </a:ext>
            </a:extLst>
          </p:cNvPr>
          <p:cNvGraphicFramePr>
            <a:graphicFrameLocks noGrp="1"/>
          </p:cNvGraphicFramePr>
          <p:nvPr/>
        </p:nvGraphicFramePr>
        <p:xfrm>
          <a:off x="669351" y="1121191"/>
          <a:ext cx="1742400" cy="21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92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DBF901F0-BC59-7C58-2430-7BE7DA63EFF8}"/>
              </a:ext>
            </a:extLst>
          </p:cNvPr>
          <p:cNvCxnSpPr>
            <a:cxnSpLocks/>
          </p:cNvCxnSpPr>
          <p:nvPr/>
        </p:nvCxnSpPr>
        <p:spPr>
          <a:xfrm>
            <a:off x="669351" y="2864754"/>
            <a:ext cx="1716607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" name="Tabelle 9">
            <a:extLst>
              <a:ext uri="{FF2B5EF4-FFF2-40B4-BE49-F238E27FC236}">
                <a16:creationId xmlns:a16="http://schemas.microsoft.com/office/drawing/2014/main" id="{27973F2B-B15E-96DC-2190-B4CDB3D62744}"/>
              </a:ext>
            </a:extLst>
          </p:cNvPr>
          <p:cNvGraphicFramePr>
            <a:graphicFrameLocks noGrp="1"/>
          </p:cNvGraphicFramePr>
          <p:nvPr/>
        </p:nvGraphicFramePr>
        <p:xfrm>
          <a:off x="3959439" y="1127429"/>
          <a:ext cx="1728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graphicFrame>
        <p:nvGraphicFramePr>
          <p:cNvPr id="8" name="Tabelle 9">
            <a:extLst>
              <a:ext uri="{FF2B5EF4-FFF2-40B4-BE49-F238E27FC236}">
                <a16:creationId xmlns:a16="http://schemas.microsoft.com/office/drawing/2014/main" id="{0EF90D9E-9D3F-031A-C08F-768B07763F06}"/>
              </a:ext>
            </a:extLst>
          </p:cNvPr>
          <p:cNvGraphicFramePr>
            <a:graphicFrameLocks noGrp="1"/>
          </p:cNvGraphicFramePr>
          <p:nvPr/>
        </p:nvGraphicFramePr>
        <p:xfrm>
          <a:off x="7434911" y="1121191"/>
          <a:ext cx="1728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7BEAB4B6-9A6E-D442-5DCA-868BF4F694E9}"/>
              </a:ext>
            </a:extLst>
          </p:cNvPr>
          <p:cNvCxnSpPr>
            <a:cxnSpLocks/>
          </p:cNvCxnSpPr>
          <p:nvPr/>
        </p:nvCxnSpPr>
        <p:spPr>
          <a:xfrm>
            <a:off x="3966047" y="2864754"/>
            <a:ext cx="17213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705DDB56-FC66-3F9F-00A2-285FDAD76809}"/>
              </a:ext>
            </a:extLst>
          </p:cNvPr>
          <p:cNvCxnSpPr>
            <a:cxnSpLocks/>
          </p:cNvCxnSpPr>
          <p:nvPr/>
        </p:nvCxnSpPr>
        <p:spPr>
          <a:xfrm>
            <a:off x="7428819" y="2844873"/>
            <a:ext cx="17340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2ADAB3EC-F668-CCF0-7955-7012012FBDA9}"/>
              </a:ext>
            </a:extLst>
          </p:cNvPr>
          <p:cNvSpPr/>
          <p:nvPr/>
        </p:nvSpPr>
        <p:spPr>
          <a:xfrm>
            <a:off x="1977483" y="1131067"/>
            <a:ext cx="423343" cy="2149889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Abgerundetes Rechteck 41">
            <a:extLst>
              <a:ext uri="{FF2B5EF4-FFF2-40B4-BE49-F238E27FC236}">
                <a16:creationId xmlns:a16="http://schemas.microsoft.com/office/drawing/2014/main" id="{E244DCE7-9172-F1F5-EFCC-6EFC7C8EC057}"/>
              </a:ext>
            </a:extLst>
          </p:cNvPr>
          <p:cNvSpPr/>
          <p:nvPr/>
        </p:nvSpPr>
        <p:spPr>
          <a:xfrm>
            <a:off x="4808928" y="1131068"/>
            <a:ext cx="436263" cy="2149888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Abgerundetes Rechteck 42">
            <a:extLst>
              <a:ext uri="{FF2B5EF4-FFF2-40B4-BE49-F238E27FC236}">
                <a16:creationId xmlns:a16="http://schemas.microsoft.com/office/drawing/2014/main" id="{F7E50C07-6F09-A568-58F0-F0D923739C83}"/>
              </a:ext>
            </a:extLst>
          </p:cNvPr>
          <p:cNvSpPr/>
          <p:nvPr/>
        </p:nvSpPr>
        <p:spPr>
          <a:xfrm>
            <a:off x="7865328" y="1131067"/>
            <a:ext cx="423034" cy="2142689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25328B7-92B9-F97D-A583-C0AEF43E9AA3}"/>
              </a:ext>
            </a:extLst>
          </p:cNvPr>
          <p:cNvSpPr txBox="1"/>
          <p:nvPr/>
        </p:nvSpPr>
        <p:spPr>
          <a:xfrm>
            <a:off x="4784553" y="1505192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9334AC5-0476-5078-D69A-0ECED0C61955}"/>
              </a:ext>
            </a:extLst>
          </p:cNvPr>
          <p:cNvSpPr txBox="1"/>
          <p:nvPr/>
        </p:nvSpPr>
        <p:spPr>
          <a:xfrm>
            <a:off x="4349773" y="1512961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6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AD4D408A-008E-4732-2407-6C78796D7271}"/>
              </a:ext>
            </a:extLst>
          </p:cNvPr>
          <p:cNvSpPr txBox="1"/>
          <p:nvPr/>
        </p:nvSpPr>
        <p:spPr>
          <a:xfrm>
            <a:off x="8222845" y="1491773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A5CD7BE-C4CF-A09E-AF93-CC920C9898EF}"/>
              </a:ext>
            </a:extLst>
          </p:cNvPr>
          <p:cNvSpPr txBox="1"/>
          <p:nvPr/>
        </p:nvSpPr>
        <p:spPr>
          <a:xfrm>
            <a:off x="7802933" y="1499542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6</a:t>
            </a:r>
          </a:p>
        </p:txBody>
      </p: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AF78E9F9-E20A-AAE9-4EB1-E70DD8EC23B0}"/>
              </a:ext>
            </a:extLst>
          </p:cNvPr>
          <p:cNvCxnSpPr>
            <a:cxnSpLocks/>
          </p:cNvCxnSpPr>
          <p:nvPr/>
        </p:nvCxnSpPr>
        <p:spPr>
          <a:xfrm flipV="1">
            <a:off x="7963657" y="1640951"/>
            <a:ext cx="247490" cy="24040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Gerade Verbindung 46">
            <a:extLst>
              <a:ext uri="{FF2B5EF4-FFF2-40B4-BE49-F238E27FC236}">
                <a16:creationId xmlns:a16="http://schemas.microsoft.com/office/drawing/2014/main" id="{FBA831C7-B47A-5C37-FAEA-A5E2FF4ED84A}"/>
              </a:ext>
            </a:extLst>
          </p:cNvPr>
          <p:cNvCxnSpPr>
            <a:cxnSpLocks/>
          </p:cNvCxnSpPr>
          <p:nvPr/>
        </p:nvCxnSpPr>
        <p:spPr>
          <a:xfrm flipV="1">
            <a:off x="4479118" y="1635490"/>
            <a:ext cx="247490" cy="240401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Audio Recording 19.01.2023, 16:46:16">
            <a:hlinkClick r:id="" action="ppaction://media"/>
            <a:extLst>
              <a:ext uri="{FF2B5EF4-FFF2-40B4-BE49-F238E27FC236}">
                <a16:creationId xmlns:a16="http://schemas.microsoft.com/office/drawing/2014/main" id="{44B81B2B-6BE3-5E83-056A-5093BD89F9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50769" y="3739322"/>
            <a:ext cx="468000" cy="468000"/>
          </a:xfrm>
          <a:prstGeom prst="rect">
            <a:avLst/>
          </a:prstGeom>
        </p:spPr>
      </p:pic>
      <p:pic>
        <p:nvPicPr>
          <p:cNvPr id="19" name="Audio Recording 19.01.2023, 12:55:37">
            <a:hlinkClick r:id="" action="ppaction://media"/>
            <a:extLst>
              <a:ext uri="{FF2B5EF4-FFF2-40B4-BE49-F238E27FC236}">
                <a16:creationId xmlns:a16="http://schemas.microsoft.com/office/drawing/2014/main" id="{E1DABFD3-8CDE-280F-D7A2-C8860D91C38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12035" y="3739322"/>
            <a:ext cx="468000" cy="468000"/>
          </a:xfrm>
          <a:prstGeom prst="rect">
            <a:avLst/>
          </a:prstGeom>
        </p:spPr>
      </p:pic>
      <p:pic>
        <p:nvPicPr>
          <p:cNvPr id="23" name="Audio Recording 19.01.2023, 12:57:20">
            <a:hlinkClick r:id="" action="ppaction://media"/>
            <a:extLst>
              <a:ext uri="{FF2B5EF4-FFF2-40B4-BE49-F238E27FC236}">
                <a16:creationId xmlns:a16="http://schemas.microsoft.com/office/drawing/2014/main" id="{CD6B28F1-1F2C-4DA8-1957-0614D24CE74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11116" y="3740660"/>
            <a:ext cx="468000" cy="468000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4F7A2D3E-04CE-3F78-BA93-B0CBED8EA142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31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297C9D80-3C99-082D-75E2-0D31289FB2C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0794FCD-3084-20A5-F453-B3A219496882}"/>
              </a:ext>
            </a:extLst>
          </p:cNvPr>
          <p:cNvSpPr txBox="1"/>
          <p:nvPr/>
        </p:nvSpPr>
        <p:spPr>
          <a:xfrm>
            <a:off x="144000" y="594697"/>
            <a:ext cx="180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Minus-Sprechweise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F304C72E-76D6-9CD3-E5EE-C5BA37D9DADA}"/>
              </a:ext>
            </a:extLst>
          </p:cNvPr>
          <p:cNvSpPr/>
          <p:nvPr/>
        </p:nvSpPr>
        <p:spPr>
          <a:xfrm>
            <a:off x="4329438" y="115452"/>
            <a:ext cx="3226921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Писмено изваждане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izvazhdane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3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EECDF5-F136-1C2D-A521-22416D53A8B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7334474" y="207409"/>
            <a:ext cx="468000" cy="468000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E232C0-6F7C-172A-E123-2986BA31CA7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2411751" y="4795306"/>
            <a:ext cx="468000" cy="468000"/>
          </a:xfrm>
          <a:prstGeom prst="rect">
            <a:avLst/>
          </a:prstGeom>
        </p:spPr>
      </p:pic>
      <p:pic>
        <p:nvPicPr>
          <p:cNvPr id="3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7BE853-268E-9947-43E4-B5C89DDFC0D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6495562" y="4795306"/>
            <a:ext cx="468000" cy="468000"/>
          </a:xfrm>
          <a:prstGeom prst="rect">
            <a:avLst/>
          </a:prstGeom>
        </p:spPr>
      </p:pic>
      <p:pic>
        <p:nvPicPr>
          <p:cNvPr id="3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82B3E20-04B1-AE13-A31E-41355111613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9218075" y="479530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581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2F97A22C-51F9-B176-4B59-334314814F8C}"/>
              </a:ext>
            </a:extLst>
          </p:cNvPr>
          <p:cNvSpPr/>
          <p:nvPr/>
        </p:nvSpPr>
        <p:spPr>
          <a:xfrm>
            <a:off x="144000" y="992700"/>
            <a:ext cx="3502714" cy="1443214"/>
          </a:xfrm>
          <a:prstGeom prst="roundRect">
            <a:avLst>
              <a:gd name="adj" fmla="val 10594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3ED930F-F757-73B1-3E48-6A9203149B4A}"/>
              </a:ext>
            </a:extLst>
          </p:cNvPr>
          <p:cNvGrpSpPr/>
          <p:nvPr/>
        </p:nvGrpSpPr>
        <p:grpSpPr>
          <a:xfrm>
            <a:off x="261325" y="1098616"/>
            <a:ext cx="2726731" cy="1223404"/>
            <a:chOff x="-1549678" y="1609700"/>
            <a:chExt cx="1221261" cy="360736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AF0895B5-61FB-DE8E-696C-52E10A806C1C}"/>
                </a:ext>
              </a:extLst>
            </p:cNvPr>
            <p:cNvSpPr txBox="1"/>
            <p:nvPr/>
          </p:nvSpPr>
          <p:spPr>
            <a:xfrm>
              <a:off x="-1549678" y="1609700"/>
              <a:ext cx="1221261" cy="1305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Erweitern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752EE5C9-3F6B-17FD-0253-044B29FFAD09}"/>
                </a:ext>
              </a:extLst>
            </p:cNvPr>
            <p:cNvSpPr txBox="1"/>
            <p:nvPr/>
          </p:nvSpPr>
          <p:spPr>
            <a:xfrm>
              <a:off x="-1549674" y="1768799"/>
              <a:ext cx="1221257" cy="201637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Разширяване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Razshiryavane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271033" flipH="1">
            <a:off x="8512426" y="5059970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571830" y="2565483"/>
            <a:ext cx="4375541" cy="4052301"/>
            <a:chOff x="5352430" y="1244224"/>
            <a:chExt cx="4375541" cy="4052301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15" name="Abgerundete rechteckige Legende 14">
              <a:extLst>
                <a:ext uri="{FF2B5EF4-FFF2-40B4-BE49-F238E27FC236}">
                  <a16:creationId xmlns:a16="http://schemas.microsoft.com/office/drawing/2014/main" id="{59D315B7-48F3-C12A-F3A0-92EB3BABEBFB}"/>
                </a:ext>
              </a:extLst>
            </p:cNvPr>
            <p:cNvSpPr/>
            <p:nvPr/>
          </p:nvSpPr>
          <p:spPr>
            <a:xfrm>
              <a:off x="6690144" y="1244224"/>
              <a:ext cx="2860130" cy="957954"/>
            </a:xfrm>
            <a:prstGeom prst="wedgeRoundRectCallout">
              <a:avLst>
                <a:gd name="adj1" fmla="val -35636"/>
                <a:gd name="adj2" fmla="val 83873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50573822-F148-9F95-4D85-F416A3E5451F}"/>
                </a:ext>
              </a:extLst>
            </p:cNvPr>
            <p:cNvSpPr txBox="1"/>
            <p:nvPr/>
          </p:nvSpPr>
          <p:spPr>
            <a:xfrm>
              <a:off x="6688402" y="1393583"/>
              <a:ext cx="2533175" cy="646986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3 plus wie viel sind 6? Das sind 3. Schreibe 3.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1E2178-4828-8C10-9310-64F0D080F05F}"/>
                </a:ext>
              </a:extLst>
            </p:cNvPr>
            <p:cNvSpPr txBox="1"/>
            <p:nvPr/>
          </p:nvSpPr>
          <p:spPr>
            <a:xfrm>
              <a:off x="7096415" y="2854255"/>
              <a:ext cx="2534992" cy="2442270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3 плюс колко е равно на 6? Отговорът е 3, записвам 3.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[3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plyus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kolko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ravno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6?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Otgovorut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3,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zapisvam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3.]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  <a:p>
              <a:pPr algn="ctr"/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9" name="Abgerundete rechteckige Legende 28">
              <a:extLst>
                <a:ext uri="{FF2B5EF4-FFF2-40B4-BE49-F238E27FC236}">
                  <a16:creationId xmlns:a16="http://schemas.microsoft.com/office/drawing/2014/main" id="{814A9F30-54D8-5C1F-62CE-76B7C83A0DBE}"/>
                </a:ext>
              </a:extLst>
            </p:cNvPr>
            <p:cNvSpPr/>
            <p:nvPr/>
          </p:nvSpPr>
          <p:spPr>
            <a:xfrm>
              <a:off x="7178752" y="2862602"/>
              <a:ext cx="2549219" cy="2018943"/>
            </a:xfrm>
            <a:prstGeom prst="wedgeRoundRectCallout">
              <a:avLst>
                <a:gd name="adj1" fmla="val -61480"/>
                <a:gd name="adj2" fmla="val -28328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aphicFrame>
        <p:nvGraphicFramePr>
          <p:cNvPr id="32" name="Tabelle 9">
            <a:extLst>
              <a:ext uri="{FF2B5EF4-FFF2-40B4-BE49-F238E27FC236}">
                <a16:creationId xmlns:a16="http://schemas.microsoft.com/office/drawing/2014/main" id="{F1502624-80C8-8F9D-3191-1C8BA161ABE4}"/>
              </a:ext>
            </a:extLst>
          </p:cNvPr>
          <p:cNvGraphicFramePr>
            <a:graphicFrameLocks noGrp="1"/>
          </p:cNvGraphicFramePr>
          <p:nvPr/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016F42DC-56F7-7F85-89C1-99B88420B46D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BFD4F0E8-867B-9C46-7C74-814E8985E450}"/>
              </a:ext>
            </a:extLst>
          </p:cNvPr>
          <p:cNvSpPr/>
          <p:nvPr/>
        </p:nvSpPr>
        <p:spPr>
          <a:xfrm>
            <a:off x="8735122" y="2037802"/>
            <a:ext cx="610443" cy="3052930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pic>
        <p:nvPicPr>
          <p:cNvPr id="4" name="Audio Recording 19.01.2023, 12:58:00">
            <a:hlinkClick r:id="" action="ppaction://media"/>
            <a:extLst>
              <a:ext uri="{FF2B5EF4-FFF2-40B4-BE49-F238E27FC236}">
                <a16:creationId xmlns:a16="http://schemas.microsoft.com/office/drawing/2014/main" id="{C0FDC916-F2D5-6E9B-4BF3-205E3B6614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83385" y="1085953"/>
            <a:ext cx="468000" cy="468000"/>
          </a:xfrm>
          <a:prstGeom prst="rect">
            <a:avLst/>
          </a:prstGeom>
        </p:spPr>
      </p:pic>
      <p:pic>
        <p:nvPicPr>
          <p:cNvPr id="16" name="Audio Recording 19.01.2023, 12:58:15">
            <a:hlinkClick r:id="" action="ppaction://media"/>
            <a:extLst>
              <a:ext uri="{FF2B5EF4-FFF2-40B4-BE49-F238E27FC236}">
                <a16:creationId xmlns:a16="http://schemas.microsoft.com/office/drawing/2014/main" id="{07839391-4A05-23FC-B4E2-F2F7B9C6EC8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90607" y="2804335"/>
            <a:ext cx="468000" cy="4680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A0B8E107-10FE-41C8-74BB-9527E1A7697C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19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AF442B93-0DCE-0CE2-7AD2-A2A8D1F3E87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169FE6B-C401-A6ED-E989-678E18CA76AE}"/>
              </a:ext>
            </a:extLst>
          </p:cNvPr>
          <p:cNvSpPr txBox="1"/>
          <p:nvPr/>
        </p:nvSpPr>
        <p:spPr>
          <a:xfrm>
            <a:off x="144000" y="594697"/>
            <a:ext cx="1631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Plus-Sprechweise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E34F608-5B29-4419-3C5E-D94CBB122635}"/>
              </a:ext>
            </a:extLst>
          </p:cNvPr>
          <p:cNvSpPr/>
          <p:nvPr/>
        </p:nvSpPr>
        <p:spPr>
          <a:xfrm>
            <a:off x="4329438" y="115452"/>
            <a:ext cx="3226921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Писмено изваждане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izvazhdane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A8BBC9-5249-7F01-3AE5-5A729188FF7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7334474" y="207409"/>
            <a:ext cx="468000" cy="468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838D9C3-F6CF-28A0-FFFD-5687AC8FE9B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3083385" y="1746103"/>
            <a:ext cx="468000" cy="468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407F54-6314-FCC9-4E72-19CBEFCDE0C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478310" y="512266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8541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562672" flipH="1">
            <a:off x="8211215" y="5047956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571830" y="2973767"/>
            <a:ext cx="5902183" cy="3624707"/>
            <a:chOff x="5352430" y="2331747"/>
            <a:chExt cx="5902183" cy="3624707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1E2178-4828-8C10-9310-64F0D080F05F}"/>
                </a:ext>
              </a:extLst>
            </p:cNvPr>
            <p:cNvSpPr txBox="1"/>
            <p:nvPr/>
          </p:nvSpPr>
          <p:spPr>
            <a:xfrm>
              <a:off x="7016705" y="2700095"/>
              <a:ext cx="4059286" cy="3256359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4 </a:t>
              </a:r>
              <a:r>
                <a:rPr lang="bg-BG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плюс колко е равно на 2?</a:t>
              </a:r>
            </a:p>
            <a:p>
              <a:pPr algn="ctr"/>
              <a:r>
                <a:rPr lang="bg-BG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Не става, затова разширявам (горното число с 10 десетици и долното число с 1 стотица).</a:t>
              </a:r>
            </a:p>
            <a:p>
              <a:pPr algn="ctr"/>
              <a:r>
                <a:rPr lang="bg-BG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4 плюс колко е равно на 12? Отговорът е 8, записвам 8.</a:t>
              </a: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[4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plyus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kolko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ravno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2?</a:t>
              </a: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Ne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stava</a:t>
              </a:r>
              <a:r>
                <a:rPr lang="bg-BG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zatova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razshiryavam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gornoto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chislo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s 10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desetitsi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i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dolnoto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chislo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s 1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stotitsa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). 4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plyus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kolko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ravno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12?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Otgovorut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8,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zapisvam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8.]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  <a:p>
              <a:pPr algn="ctr"/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9" name="Abgerundete rechteckige Legende 28">
              <a:extLst>
                <a:ext uri="{FF2B5EF4-FFF2-40B4-BE49-F238E27FC236}">
                  <a16:creationId xmlns:a16="http://schemas.microsoft.com/office/drawing/2014/main" id="{814A9F30-54D8-5C1F-62CE-76B7C83A0DBE}"/>
                </a:ext>
              </a:extLst>
            </p:cNvPr>
            <p:cNvSpPr/>
            <p:nvPr/>
          </p:nvSpPr>
          <p:spPr>
            <a:xfrm>
              <a:off x="7016705" y="2671230"/>
              <a:ext cx="4237908" cy="3232008"/>
            </a:xfrm>
            <a:prstGeom prst="wedgeRoundRectCallout">
              <a:avLst>
                <a:gd name="adj1" fmla="val -61480"/>
                <a:gd name="adj2" fmla="val -28328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114769AF-08FE-7645-F3B9-F6D503A7A8E3}"/>
              </a:ext>
            </a:extLst>
          </p:cNvPr>
          <p:cNvSpPr/>
          <p:nvPr/>
        </p:nvSpPr>
        <p:spPr>
          <a:xfrm>
            <a:off x="1251013" y="1136267"/>
            <a:ext cx="4237908" cy="1581679"/>
          </a:xfrm>
          <a:prstGeom prst="wedgeRoundRectCallout">
            <a:avLst>
              <a:gd name="adj1" fmla="val -30994"/>
              <a:gd name="adj2" fmla="val 807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F632AD9-7A7C-63AC-728E-97211DE7BC0D}"/>
              </a:ext>
            </a:extLst>
          </p:cNvPr>
          <p:cNvSpPr txBox="1"/>
          <p:nvPr/>
        </p:nvSpPr>
        <p:spPr>
          <a:xfrm>
            <a:off x="1251013" y="1253715"/>
            <a:ext cx="3915347" cy="146423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4 plus wie viel sind 2? Das geht nicht, also erweitere ich die obere Zahl um 10 Zehner und die untere Zahl um 1 Hunderter. 4 plus wie viel sind 12? Das sind 8, schreibe 8.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46DEFB4-E1B8-E3DF-D65E-65BBC7BF6535}"/>
              </a:ext>
            </a:extLst>
          </p:cNvPr>
          <p:cNvSpPr txBox="1"/>
          <p:nvPr/>
        </p:nvSpPr>
        <p:spPr>
          <a:xfrm>
            <a:off x="8090083" y="263636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8226C2-7593-7877-2006-C8628F92AD34}"/>
              </a:ext>
            </a:extLst>
          </p:cNvPr>
          <p:cNvSpPr txBox="1"/>
          <p:nvPr/>
        </p:nvSpPr>
        <p:spPr>
          <a:xfrm>
            <a:off x="7709543" y="4272229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</a:t>
            </a:r>
          </a:p>
        </p:txBody>
      </p:sp>
      <p:graphicFrame>
        <p:nvGraphicFramePr>
          <p:cNvPr id="18" name="Tabelle 9">
            <a:extLst>
              <a:ext uri="{FF2B5EF4-FFF2-40B4-BE49-F238E27FC236}">
                <a16:creationId xmlns:a16="http://schemas.microsoft.com/office/drawing/2014/main" id="{D0BDBA45-2ABF-3DBB-FC73-4ACBE5F1FDE2}"/>
              </a:ext>
            </a:extLst>
          </p:cNvPr>
          <p:cNvGraphicFramePr>
            <a:graphicFrameLocks noGrp="1"/>
          </p:cNvGraphicFramePr>
          <p:nvPr/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589A5E47-5B4C-8B37-31BF-0DBB6B441FD1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ED82A68B-A9D3-2AB8-9C3D-3EC017191662}"/>
              </a:ext>
            </a:extLst>
          </p:cNvPr>
          <p:cNvSpPr/>
          <p:nvPr/>
        </p:nvSpPr>
        <p:spPr>
          <a:xfrm>
            <a:off x="8130567" y="2038900"/>
            <a:ext cx="619156" cy="3058902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8" name="Audio Recording 19.01.2023, 16:47:30">
            <a:hlinkClick r:id="" action="ppaction://media"/>
            <a:extLst>
              <a:ext uri="{FF2B5EF4-FFF2-40B4-BE49-F238E27FC236}">
                <a16:creationId xmlns:a16="http://schemas.microsoft.com/office/drawing/2014/main" id="{EEBF2AD0-5747-F2FD-860B-237CE998CB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07684" y="2143857"/>
            <a:ext cx="468000" cy="4680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78FE8729-6F8A-DC9D-E0A6-97BFACD9BBC5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15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B0CA354F-6E00-49F1-E37E-2E4C823FF18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CDDBF6D-8E3F-68F6-F172-C3A13E3E6C20}"/>
              </a:ext>
            </a:extLst>
          </p:cNvPr>
          <p:cNvSpPr txBox="1"/>
          <p:nvPr/>
        </p:nvSpPr>
        <p:spPr>
          <a:xfrm>
            <a:off x="144000" y="594697"/>
            <a:ext cx="1631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Plus-Sprechweise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35AA34D-7C1D-2A12-F243-AD50726C224E}"/>
              </a:ext>
            </a:extLst>
          </p:cNvPr>
          <p:cNvSpPr/>
          <p:nvPr/>
        </p:nvSpPr>
        <p:spPr>
          <a:xfrm>
            <a:off x="4329438" y="115452"/>
            <a:ext cx="3226921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Писмено изваждане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izvazhdane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6DA11D-7D1C-8FF1-848B-976FF83CDE2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7334474" y="207409"/>
            <a:ext cx="468000" cy="468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053EAD-A45A-BF03-D733-2CE4285AD3F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916702" y="497029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02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1ED84E53-20A0-5445-4995-A81C3B5D244A}"/>
              </a:ext>
            </a:extLst>
          </p:cNvPr>
          <p:cNvSpPr/>
          <p:nvPr/>
        </p:nvSpPr>
        <p:spPr>
          <a:xfrm>
            <a:off x="5927904" y="4956229"/>
            <a:ext cx="3020092" cy="1512000"/>
          </a:xfrm>
          <a:prstGeom prst="roundRect">
            <a:avLst>
              <a:gd name="adj" fmla="val 508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7A4E8CAB-E8CF-3D5C-4449-D470E15F82E1}"/>
              </a:ext>
            </a:extLst>
          </p:cNvPr>
          <p:cNvSpPr/>
          <p:nvPr/>
        </p:nvSpPr>
        <p:spPr>
          <a:xfrm>
            <a:off x="5927904" y="1688681"/>
            <a:ext cx="3020092" cy="1512000"/>
          </a:xfrm>
          <a:prstGeom prst="roundRect">
            <a:avLst>
              <a:gd name="adj" fmla="val 542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CE3C6C5E-16B9-4872-5CBE-0A575AD6419F}"/>
              </a:ext>
            </a:extLst>
          </p:cNvPr>
          <p:cNvSpPr/>
          <p:nvPr/>
        </p:nvSpPr>
        <p:spPr>
          <a:xfrm>
            <a:off x="5927904" y="3312584"/>
            <a:ext cx="3020092" cy="1512000"/>
          </a:xfrm>
          <a:prstGeom prst="roundRect">
            <a:avLst>
              <a:gd name="adj" fmla="val 416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1" name="Abgerundetes Rechteck 100">
            <a:extLst>
              <a:ext uri="{FF2B5EF4-FFF2-40B4-BE49-F238E27FC236}">
                <a16:creationId xmlns:a16="http://schemas.microsoft.com/office/drawing/2014/main" id="{4A1A625F-E273-CE25-6D5A-36E36487D13D}"/>
              </a:ext>
            </a:extLst>
          </p:cNvPr>
          <p:cNvSpPr/>
          <p:nvPr/>
        </p:nvSpPr>
        <p:spPr>
          <a:xfrm>
            <a:off x="441311" y="1100392"/>
            <a:ext cx="4406623" cy="1740789"/>
          </a:xfrm>
          <a:prstGeom prst="roundRect">
            <a:avLst>
              <a:gd name="adj" fmla="val 631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588555" y="1223074"/>
            <a:ext cx="3630487" cy="1521353"/>
            <a:chOff x="-1549679" y="1543860"/>
            <a:chExt cx="1933351" cy="1521353"/>
          </a:xfrm>
        </p:grpSpPr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79" y="1543860"/>
              <a:ext cx="1933351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stellengerecht aufschreiben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9674" y="2120869"/>
              <a:ext cx="1928538" cy="944344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de-DE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Записване на числата по стойности</a:t>
              </a:r>
              <a:endParaRPr kumimoji="0" lang="de-DE" alt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kumimoji="0" lang="de-DE" alt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Zapisvane</a:t>
              </a: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</a:t>
              </a:r>
              <a:r>
                <a:rPr kumimoji="0" lang="de-DE" alt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chislata</a:t>
              </a: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</a:t>
              </a: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stoinosti</a:t>
              </a: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BEBAAD4-0BEA-8B2A-597C-488230D7A4AA}"/>
              </a:ext>
            </a:extLst>
          </p:cNvPr>
          <p:cNvGrpSpPr/>
          <p:nvPr/>
        </p:nvGrpSpPr>
        <p:grpSpPr>
          <a:xfrm>
            <a:off x="6114879" y="5093034"/>
            <a:ext cx="2194234" cy="1238389"/>
            <a:chOff x="-1549678" y="1609700"/>
            <a:chExt cx="2012992" cy="1238389"/>
          </a:xfrm>
        </p:grpSpPr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D16D2675-DEF5-496D-1922-26F59FDE2290}"/>
                </a:ext>
              </a:extLst>
            </p:cNvPr>
            <p:cNvSpPr txBox="1"/>
            <p:nvPr/>
          </p:nvSpPr>
          <p:spPr>
            <a:xfrm>
              <a:off x="-1549678" y="1609700"/>
              <a:ext cx="2012992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accent6"/>
                  </a:solidFill>
                  <a:latin typeface="Comic Sans MS" panose="030F0902030302020204" pitchFamily="66" charset="0"/>
                </a:rPr>
                <a:t>H</a:t>
              </a:r>
              <a:r>
                <a:rPr lang="de-DE" sz="2000" dirty="0">
                  <a:solidFill>
                    <a:schemeClr val="accent6">
                      <a:lumMod val="75000"/>
                    </a:schemeClr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000" dirty="0">
                  <a:latin typeface="Comic Sans MS" panose="030F0902030302020204" pitchFamily="66" charset="0"/>
                </a:rPr>
                <a:t>=</a:t>
              </a:r>
              <a:r>
                <a:rPr lang="de-DE" sz="2000" dirty="0">
                  <a:solidFill>
                    <a:schemeClr val="accent6">
                      <a:lumMod val="75000"/>
                    </a:schemeClr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2000" dirty="0">
                  <a:solidFill>
                    <a:schemeClr val="accent6"/>
                  </a:solidFill>
                  <a:latin typeface="Comic Sans MS" panose="030F0902030302020204" pitchFamily="66" charset="0"/>
                </a:rPr>
                <a:t>Hunderter</a:t>
              </a:r>
              <a:endParaRPr lang="de-DE" sz="2400" dirty="0">
                <a:solidFill>
                  <a:schemeClr val="accent6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C786C930-C2C9-A2A1-23FD-EBFB2B9A6741}"/>
                </a:ext>
              </a:extLst>
            </p:cNvPr>
            <p:cNvSpPr txBox="1"/>
            <p:nvPr/>
          </p:nvSpPr>
          <p:spPr>
            <a:xfrm>
              <a:off x="-1549678" y="2164254"/>
              <a:ext cx="2012992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r>
                <a:rPr kumimoji="0" lang="en-US" alt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= </a:t>
              </a:r>
              <a:r>
                <a:rPr kumimoji="0" lang="bg-BG" alt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стотици</a:t>
              </a:r>
              <a:endPara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[H = </a:t>
              </a:r>
              <a:r>
                <a:rPr kumimoji="0" lang="de-DE" alt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stotitsi</a:t>
              </a: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6AAA85D3-987B-4BB8-6F0B-446616D608ED}"/>
              </a:ext>
            </a:extLst>
          </p:cNvPr>
          <p:cNvGrpSpPr/>
          <p:nvPr/>
        </p:nvGrpSpPr>
        <p:grpSpPr>
          <a:xfrm>
            <a:off x="6114879" y="1847179"/>
            <a:ext cx="2194235" cy="1195004"/>
            <a:chOff x="-1549679" y="1609700"/>
            <a:chExt cx="2299727" cy="1195004"/>
          </a:xfrm>
        </p:grpSpPr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C3A5AF0D-C87D-F63D-3D80-38994EDDE1F9}"/>
                </a:ext>
              </a:extLst>
            </p:cNvPr>
            <p:cNvSpPr txBox="1"/>
            <p:nvPr/>
          </p:nvSpPr>
          <p:spPr>
            <a:xfrm>
              <a:off x="-1549679" y="1609700"/>
              <a:ext cx="2299727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 </a:t>
              </a:r>
              <a:r>
                <a:rPr lang="de-DE" sz="2000" dirty="0">
                  <a:latin typeface="Comic Sans MS" panose="030F0902030302020204" pitchFamily="66" charset="0"/>
                </a:rPr>
                <a:t>=</a:t>
              </a:r>
              <a:r>
                <a:rPr lang="de-DE" sz="20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 Einer</a:t>
              </a:r>
              <a:endParaRPr lang="de-DE" sz="2400" dirty="0">
                <a:solidFill>
                  <a:schemeClr val="accent2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C0C85559-80C2-CB83-8BFB-0C16FDDC24A4}"/>
                </a:ext>
              </a:extLst>
            </p:cNvPr>
            <p:cNvSpPr txBox="1"/>
            <p:nvPr/>
          </p:nvSpPr>
          <p:spPr>
            <a:xfrm>
              <a:off x="-1549675" y="2120869"/>
              <a:ext cx="2299722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kumimoji="0" lang="en-US" alt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= E</a:t>
              </a:r>
              <a:r>
                <a:rPr kumimoji="0" lang="bg-BG" altLang="de-DE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диници</a:t>
              </a:r>
              <a:endPara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[E = </a:t>
              </a:r>
              <a:r>
                <a:rPr kumimoji="0" lang="de-DE" alt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edinitsi</a:t>
              </a: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6972DEC0-087E-8604-8B61-6217B1C173A9}"/>
              </a:ext>
            </a:extLst>
          </p:cNvPr>
          <p:cNvGrpSpPr/>
          <p:nvPr/>
        </p:nvGrpSpPr>
        <p:grpSpPr>
          <a:xfrm>
            <a:off x="6114879" y="3459552"/>
            <a:ext cx="2194234" cy="1255000"/>
            <a:chOff x="-1892475" y="788439"/>
            <a:chExt cx="2247119" cy="1255000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E9A9980-1DE9-B19B-9D01-E003CE1FD7C7}"/>
                </a:ext>
              </a:extLst>
            </p:cNvPr>
            <p:cNvSpPr txBox="1"/>
            <p:nvPr/>
          </p:nvSpPr>
          <p:spPr>
            <a:xfrm>
              <a:off x="-1892475" y="788439"/>
              <a:ext cx="2247119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 </a:t>
              </a:r>
              <a:r>
                <a:rPr lang="de-DE" sz="2000" dirty="0">
                  <a:latin typeface="Comic Sans MS" panose="030F0902030302020204" pitchFamily="66" charset="0"/>
                </a:rPr>
                <a:t>=</a:t>
              </a:r>
              <a:r>
                <a:rPr lang="de-DE" sz="20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 Zehner</a:t>
              </a:r>
              <a:endParaRPr lang="de-DE" sz="2400" dirty="0">
                <a:solidFill>
                  <a:srgbClr val="0070C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0DB83143-4F79-8B6F-A4AC-0FF10FFEE3DC}"/>
                </a:ext>
              </a:extLst>
            </p:cNvPr>
            <p:cNvSpPr txBox="1"/>
            <p:nvPr/>
          </p:nvSpPr>
          <p:spPr>
            <a:xfrm>
              <a:off x="-1892475" y="1359604"/>
              <a:ext cx="2247119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 </a:t>
              </a:r>
              <a:r>
                <a:rPr kumimoji="0" lang="en-US" alt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= </a:t>
              </a:r>
              <a:r>
                <a:rPr kumimoji="0" lang="bg-BG" alt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десетици</a:t>
              </a:r>
              <a:endPara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[Z = </a:t>
              </a:r>
              <a:r>
                <a:rPr kumimoji="0" lang="de-DE" alt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desetitsi</a:t>
              </a: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Audio Recording 19.01.2023, 11:35:51">
            <a:hlinkClick r:id="" action="ppaction://media"/>
            <a:extLst>
              <a:ext uri="{FF2B5EF4-FFF2-40B4-BE49-F238E27FC236}">
                <a16:creationId xmlns:a16="http://schemas.microsoft.com/office/drawing/2014/main" id="{D4304925-A507-B2AB-2A54-EA2B5B2639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82587" y="1180513"/>
            <a:ext cx="468000" cy="468000"/>
          </a:xfrm>
          <a:prstGeom prst="rect">
            <a:avLst/>
          </a:prstGeom>
        </p:spPr>
      </p:pic>
      <p:pic>
        <p:nvPicPr>
          <p:cNvPr id="8" name="Audio Recording 19.01.2023, 11:36:02">
            <a:hlinkClick r:id="" action="ppaction://media"/>
            <a:extLst>
              <a:ext uri="{FF2B5EF4-FFF2-40B4-BE49-F238E27FC236}">
                <a16:creationId xmlns:a16="http://schemas.microsoft.com/office/drawing/2014/main" id="{306A4361-8929-A0DB-4D47-047A9ED68EF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74677" y="1847179"/>
            <a:ext cx="468000" cy="468000"/>
          </a:xfrm>
          <a:prstGeom prst="rect">
            <a:avLst/>
          </a:prstGeom>
        </p:spPr>
      </p:pic>
      <p:pic>
        <p:nvPicPr>
          <p:cNvPr id="11" name="Audio Recording 19.01.2023, 11:36:12">
            <a:hlinkClick r:id="" action="ppaction://media"/>
            <a:extLst>
              <a:ext uri="{FF2B5EF4-FFF2-40B4-BE49-F238E27FC236}">
                <a16:creationId xmlns:a16="http://schemas.microsoft.com/office/drawing/2014/main" id="{B3E377DE-79AD-57C2-0DFB-6EEED012EB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72630" y="3434226"/>
            <a:ext cx="468000" cy="468000"/>
          </a:xfrm>
          <a:prstGeom prst="rect">
            <a:avLst/>
          </a:prstGeom>
        </p:spPr>
      </p:pic>
      <p:pic>
        <p:nvPicPr>
          <p:cNvPr id="12" name="Audio Recording 19.01.2023, 11:36:23">
            <a:hlinkClick r:id="" action="ppaction://media"/>
            <a:extLst>
              <a:ext uri="{FF2B5EF4-FFF2-40B4-BE49-F238E27FC236}">
                <a16:creationId xmlns:a16="http://schemas.microsoft.com/office/drawing/2014/main" id="{299556C7-3F0E-3DD1-145B-4DECECFCA8C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72630" y="5093034"/>
            <a:ext cx="468000" cy="468000"/>
          </a:xfrm>
          <a:prstGeom prst="rect">
            <a:avLst/>
          </a:prstGeom>
        </p:spPr>
      </p:pic>
      <p:graphicFrame>
        <p:nvGraphicFramePr>
          <p:cNvPr id="14" name="Tabelle 9">
            <a:extLst>
              <a:ext uri="{FF2B5EF4-FFF2-40B4-BE49-F238E27FC236}">
                <a16:creationId xmlns:a16="http://schemas.microsoft.com/office/drawing/2014/main" id="{5C8AF929-AC54-803F-BD72-7B8A55EC6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156558"/>
              </p:ext>
            </p:extLst>
          </p:nvPr>
        </p:nvGraphicFramePr>
        <p:xfrm>
          <a:off x="1800534" y="3200681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3FA133F3-B424-88D2-933E-631FEC586E91}"/>
              </a:ext>
            </a:extLst>
          </p:cNvPr>
          <p:cNvCxnSpPr>
            <a:cxnSpLocks/>
          </p:cNvCxnSpPr>
          <p:nvPr/>
        </p:nvCxnSpPr>
        <p:spPr>
          <a:xfrm>
            <a:off x="1800534" y="5642767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513F4194-909B-07F3-6A7C-7119D8962877}"/>
              </a:ext>
            </a:extLst>
          </p:cNvPr>
          <p:cNvSpPr/>
          <p:nvPr/>
        </p:nvSpPr>
        <p:spPr>
          <a:xfrm>
            <a:off x="3662890" y="3225543"/>
            <a:ext cx="561600" cy="3013200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0CF564BC-6B95-20F7-EEA7-7451CFC12ECA}"/>
              </a:ext>
            </a:extLst>
          </p:cNvPr>
          <p:cNvSpPr/>
          <p:nvPr/>
        </p:nvSpPr>
        <p:spPr>
          <a:xfrm>
            <a:off x="3046662" y="3224081"/>
            <a:ext cx="561600" cy="3013200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DF0FEA83-8C4C-22D6-686B-657EAA742CFB}"/>
              </a:ext>
            </a:extLst>
          </p:cNvPr>
          <p:cNvSpPr/>
          <p:nvPr/>
        </p:nvSpPr>
        <p:spPr>
          <a:xfrm>
            <a:off x="2438405" y="3224081"/>
            <a:ext cx="561600" cy="3013200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918A32CF-3DDB-00AE-6F92-E3F444AF2FEA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32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63FBE82B-1857-C4CC-B25F-B10CD47F52B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EAD7DDFC-489C-CDB5-6A30-A550512C6E33}"/>
              </a:ext>
            </a:extLst>
          </p:cNvPr>
          <p:cNvSpPr/>
          <p:nvPr/>
        </p:nvSpPr>
        <p:spPr>
          <a:xfrm>
            <a:off x="4329438" y="115452"/>
            <a:ext cx="3226921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Писмено изваждане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izvazhdane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7028E40-7CB3-0A1A-5F8E-78536FD3C51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7334474" y="207409"/>
            <a:ext cx="468000" cy="468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7A569E-CCA6-005D-93F8-524F322B34A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4281998" y="2044512"/>
            <a:ext cx="468000" cy="468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500403-9A77-E685-688B-EF6860ABE02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8372630" y="2510427"/>
            <a:ext cx="468000" cy="468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74273EA-8BB5-1209-5F29-65977809FB81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8394554" y="4138634"/>
            <a:ext cx="468000" cy="468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295E05-C005-30FB-25AF-770462397ECD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8371772" y="575621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0397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562672" flipH="1">
            <a:off x="7772805" y="5298476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571830" y="2973767"/>
            <a:ext cx="4696812" cy="2794312"/>
            <a:chOff x="5352430" y="2331747"/>
            <a:chExt cx="4696812" cy="2794312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1E2178-4828-8C10-9310-64F0D080F05F}"/>
                </a:ext>
              </a:extLst>
            </p:cNvPr>
            <p:cNvSpPr txBox="1"/>
            <p:nvPr/>
          </p:nvSpPr>
          <p:spPr>
            <a:xfrm>
              <a:off x="6888501" y="3204807"/>
              <a:ext cx="3032537" cy="1921252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6 </a:t>
              </a:r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плюс колко е равно на 7?</a:t>
              </a:r>
            </a:p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Отговорът е 1, записвам 1.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[6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plyus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kolko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ravno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7?</a:t>
              </a:r>
            </a:p>
            <a:p>
              <a:pPr algn="ctr"/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Otgovorut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1,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zapisvam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1.]</a:t>
              </a:r>
              <a:endParaRPr lang="de-DE" altLang="de-DE" sz="11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9" name="Abgerundete rechteckige Legende 28">
              <a:extLst>
                <a:ext uri="{FF2B5EF4-FFF2-40B4-BE49-F238E27FC236}">
                  <a16:creationId xmlns:a16="http://schemas.microsoft.com/office/drawing/2014/main" id="{814A9F30-54D8-5C1F-62CE-76B7C83A0DBE}"/>
                </a:ext>
              </a:extLst>
            </p:cNvPr>
            <p:cNvSpPr/>
            <p:nvPr/>
          </p:nvSpPr>
          <p:spPr>
            <a:xfrm>
              <a:off x="7016705" y="3176046"/>
              <a:ext cx="3032537" cy="1949638"/>
            </a:xfrm>
            <a:prstGeom prst="wedgeRoundRectCallout">
              <a:avLst>
                <a:gd name="adj1" fmla="val -61480"/>
                <a:gd name="adj2" fmla="val -28328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114769AF-08FE-7645-F3B9-F6D503A7A8E3}"/>
              </a:ext>
            </a:extLst>
          </p:cNvPr>
          <p:cNvSpPr/>
          <p:nvPr/>
        </p:nvSpPr>
        <p:spPr>
          <a:xfrm>
            <a:off x="1317370" y="1628384"/>
            <a:ext cx="2892644" cy="957485"/>
          </a:xfrm>
          <a:prstGeom prst="wedgeRoundRectCallout">
            <a:avLst>
              <a:gd name="adj1" fmla="val -30994"/>
              <a:gd name="adj2" fmla="val 807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7CF665B-5312-B901-61DD-A09B28C14434}"/>
              </a:ext>
            </a:extLst>
          </p:cNvPr>
          <p:cNvSpPr txBox="1"/>
          <p:nvPr/>
        </p:nvSpPr>
        <p:spPr>
          <a:xfrm>
            <a:off x="1353510" y="1762557"/>
            <a:ext cx="2528263" cy="646984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6 plus wie viel sind 7? </a:t>
            </a:r>
          </a:p>
          <a:p>
            <a:pPr algn="ctr"/>
            <a:r>
              <a:rPr lang="de-DE" sz="1600" dirty="0">
                <a:latin typeface="Comic Sans MS" panose="030F0902030302020204" pitchFamily="66" charset="0"/>
              </a:rPr>
              <a:t>Das ist 1, schreibe 1. </a:t>
            </a:r>
          </a:p>
        </p:txBody>
      </p:sp>
      <p:graphicFrame>
        <p:nvGraphicFramePr>
          <p:cNvPr id="7" name="Tabelle 9">
            <a:extLst>
              <a:ext uri="{FF2B5EF4-FFF2-40B4-BE49-F238E27FC236}">
                <a16:creationId xmlns:a16="http://schemas.microsoft.com/office/drawing/2014/main" id="{1E8B3118-840B-62AF-A536-41E6D55881B5}"/>
              </a:ext>
            </a:extLst>
          </p:cNvPr>
          <p:cNvGraphicFramePr>
            <a:graphicFrameLocks noGrp="1"/>
          </p:cNvGraphicFramePr>
          <p:nvPr/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16C5E20E-BA2D-CBE5-F4F5-A8FC7DC34B85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952F803A-9127-19FF-BD92-281EFB507B47}"/>
              </a:ext>
            </a:extLst>
          </p:cNvPr>
          <p:cNvSpPr/>
          <p:nvPr/>
        </p:nvSpPr>
        <p:spPr>
          <a:xfrm>
            <a:off x="7501214" y="2037802"/>
            <a:ext cx="612000" cy="3060000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2758F7B-99D8-6CAC-DE17-8E0181C2FD73}"/>
              </a:ext>
            </a:extLst>
          </p:cNvPr>
          <p:cNvSpPr txBox="1"/>
          <p:nvPr/>
        </p:nvSpPr>
        <p:spPr>
          <a:xfrm>
            <a:off x="8090083" y="263636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A6111E4-A502-9252-1D9D-1D62BD22D265}"/>
              </a:ext>
            </a:extLst>
          </p:cNvPr>
          <p:cNvSpPr txBox="1"/>
          <p:nvPr/>
        </p:nvSpPr>
        <p:spPr>
          <a:xfrm>
            <a:off x="7709543" y="4272229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</a:t>
            </a:r>
          </a:p>
        </p:txBody>
      </p:sp>
      <p:pic>
        <p:nvPicPr>
          <p:cNvPr id="16" name="Audio Recording 19.01.2023, 13:00:04">
            <a:hlinkClick r:id="" action="ppaction://media"/>
            <a:extLst>
              <a:ext uri="{FF2B5EF4-FFF2-40B4-BE49-F238E27FC236}">
                <a16:creationId xmlns:a16="http://schemas.microsoft.com/office/drawing/2014/main" id="{1C138DCE-BAB6-9194-DAF9-6EB04BED7C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62612" y="1969192"/>
            <a:ext cx="468000" cy="4680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AA70CD73-9C48-9578-BEC2-1B638FA7401E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20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13C65DB8-A90F-04C7-F85D-B0F83F4D3B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15B824B-6F46-26DC-7A76-2C2696035CCD}"/>
              </a:ext>
            </a:extLst>
          </p:cNvPr>
          <p:cNvSpPr txBox="1"/>
          <p:nvPr/>
        </p:nvSpPr>
        <p:spPr>
          <a:xfrm>
            <a:off x="144000" y="594697"/>
            <a:ext cx="1631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Plus-Sprechweise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B962FDB-73F2-80E4-B012-8C856EEE9D7F}"/>
              </a:ext>
            </a:extLst>
          </p:cNvPr>
          <p:cNvSpPr/>
          <p:nvPr/>
        </p:nvSpPr>
        <p:spPr>
          <a:xfrm>
            <a:off x="4329438" y="115452"/>
            <a:ext cx="3226921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Писмено изваждане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izvazhdane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E93CAC-3504-EC8D-EBF3-A005AE05E1E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7334474" y="207409"/>
            <a:ext cx="468000" cy="468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50C1F68-A41D-3832-10D4-4D73AA28F4F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795737" y="462980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0870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20D21E8B-A6FB-7BF4-2B40-C8450584CC28}"/>
              </a:ext>
            </a:extLst>
          </p:cNvPr>
          <p:cNvSpPr/>
          <p:nvPr/>
        </p:nvSpPr>
        <p:spPr>
          <a:xfrm>
            <a:off x="7088980" y="3329317"/>
            <a:ext cx="2614897" cy="3304410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A3477AD6-0A9C-982A-2B16-0E5547225F12}"/>
              </a:ext>
            </a:extLst>
          </p:cNvPr>
          <p:cNvSpPr/>
          <p:nvPr/>
        </p:nvSpPr>
        <p:spPr>
          <a:xfrm>
            <a:off x="2954957" y="3326069"/>
            <a:ext cx="3973381" cy="3312000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36AE6014-EAF0-34BD-F6FB-C02AF38648C3}"/>
              </a:ext>
            </a:extLst>
          </p:cNvPr>
          <p:cNvSpPr/>
          <p:nvPr/>
        </p:nvSpPr>
        <p:spPr>
          <a:xfrm>
            <a:off x="206827" y="3326070"/>
            <a:ext cx="2612925" cy="3307658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37971C5-B745-44E6-4DF1-B82C42067BF3}"/>
              </a:ext>
            </a:extLst>
          </p:cNvPr>
          <p:cNvGrpSpPr/>
          <p:nvPr/>
        </p:nvGrpSpPr>
        <p:grpSpPr>
          <a:xfrm>
            <a:off x="319582" y="3438915"/>
            <a:ext cx="1991559" cy="3100244"/>
            <a:chOff x="-1549678" y="1609700"/>
            <a:chExt cx="1223538" cy="975134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20D0C682-F605-D821-5605-AEE801F49B0D}"/>
                </a:ext>
              </a:extLst>
            </p:cNvPr>
            <p:cNvSpPr txBox="1"/>
            <p:nvPr/>
          </p:nvSpPr>
          <p:spPr>
            <a:xfrm>
              <a:off x="-1549678" y="1609700"/>
              <a:ext cx="1223538" cy="351930"/>
            </a:xfrm>
            <a:prstGeom prst="roundRect">
              <a:avLst>
                <a:gd name="adj" fmla="val 12705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3 plus wie viel sind 6? Das sind 3, schreibe 3.</a:t>
              </a:r>
            </a:p>
            <a:p>
              <a:pPr algn="ctr"/>
              <a:endParaRPr lang="de-DE" sz="1600" dirty="0">
                <a:latin typeface="Comic Sans MS" panose="030F0902030302020204" pitchFamily="66" charset="0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B747F0CA-4107-A596-DA18-2DFCE792F8EA}"/>
                </a:ext>
              </a:extLst>
            </p:cNvPr>
            <p:cNvSpPr txBox="1"/>
            <p:nvPr/>
          </p:nvSpPr>
          <p:spPr>
            <a:xfrm>
              <a:off x="-1549678" y="1986058"/>
              <a:ext cx="1223538" cy="598776"/>
            </a:xfrm>
            <a:prstGeom prst="roundRect">
              <a:avLst>
                <a:gd name="adj" fmla="val 930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3 плюс колко е равно на 6? Отговорът е 3, записвам 3.</a:t>
              </a:r>
              <a:endPara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[3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plyus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kolko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ravno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6?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Otgovorut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3,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zapisvam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3.]</a:t>
              </a:r>
              <a:endPara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C58784E-6464-F2F3-0BC4-6EB06BE1C3CC}"/>
              </a:ext>
            </a:extLst>
          </p:cNvPr>
          <p:cNvGrpSpPr/>
          <p:nvPr/>
        </p:nvGrpSpPr>
        <p:grpSpPr>
          <a:xfrm>
            <a:off x="3065446" y="3426107"/>
            <a:ext cx="3359675" cy="3083915"/>
            <a:chOff x="-1548100" y="1609700"/>
            <a:chExt cx="1974988" cy="1044666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6A8FCEA-35E2-0880-F4E0-0D6A340621E1}"/>
                </a:ext>
              </a:extLst>
            </p:cNvPr>
            <p:cNvSpPr txBox="1"/>
            <p:nvPr/>
          </p:nvSpPr>
          <p:spPr>
            <a:xfrm>
              <a:off x="-1548100" y="1609700"/>
              <a:ext cx="1974988" cy="371962"/>
            </a:xfrm>
            <a:prstGeom prst="roundRect">
              <a:avLst>
                <a:gd name="adj" fmla="val 11706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4 plus wie viel sind 2? Das geht nicht, also erweitere ich. 4 plus wie viel sind 12? Das sind 8, schreibe 8. 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6A08EB7D-6264-3C4B-F19E-B3C4F21814C5}"/>
                </a:ext>
              </a:extLst>
            </p:cNvPr>
            <p:cNvSpPr txBox="1"/>
            <p:nvPr/>
          </p:nvSpPr>
          <p:spPr>
            <a:xfrm>
              <a:off x="-1548099" y="2015446"/>
              <a:ext cx="1973012" cy="638920"/>
            </a:xfrm>
            <a:prstGeom prst="roundRect">
              <a:avLst>
                <a:gd name="adj" fmla="val 6717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4 </a:t>
              </a:r>
              <a:r>
                <a:rPr kumimoji="0" lang="bg-BG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плюс колко е равно на 2?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Не става, затова разширявам.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4 плюс колко е равно на 12? Отговорът е 8, записвам 8.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[4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plyus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kolko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ravno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2?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Ne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stava</a:t>
              </a:r>
              <a:r>
                <a:rPr kumimoji="0" lang="bg-BG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zatova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razshiryavam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 4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plyus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kolko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ravno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12?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Otgovorut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8,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zapisvam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8.]</a:t>
              </a:r>
              <a:endPara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E2CB476-1B98-3589-B337-261702376DB1}"/>
              </a:ext>
            </a:extLst>
          </p:cNvPr>
          <p:cNvGrpSpPr/>
          <p:nvPr/>
        </p:nvGrpSpPr>
        <p:grpSpPr>
          <a:xfrm>
            <a:off x="7247087" y="3438911"/>
            <a:ext cx="1939270" cy="3097741"/>
            <a:chOff x="-1549677" y="1580771"/>
            <a:chExt cx="1304361" cy="1041748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30222EFF-2914-ACF7-E66F-B824E17AFFF7}"/>
                </a:ext>
              </a:extLst>
            </p:cNvPr>
            <p:cNvSpPr txBox="1"/>
            <p:nvPr/>
          </p:nvSpPr>
          <p:spPr>
            <a:xfrm>
              <a:off x="-1549677" y="1580771"/>
              <a:ext cx="1304361" cy="379778"/>
            </a:xfrm>
            <a:prstGeom prst="roundRect">
              <a:avLst>
                <a:gd name="adj" fmla="val 8254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6 plus wie viel sind 7? Das ist 1. Schreibe 1. </a:t>
              </a:r>
            </a:p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 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CAA344D-C234-CA78-BD4A-A1667EA083D0}"/>
                </a:ext>
              </a:extLst>
            </p:cNvPr>
            <p:cNvSpPr txBox="1"/>
            <p:nvPr/>
          </p:nvSpPr>
          <p:spPr>
            <a:xfrm>
              <a:off x="-1549677" y="1994133"/>
              <a:ext cx="1304361" cy="628386"/>
            </a:xfrm>
            <a:prstGeom prst="roundRect">
              <a:avLst>
                <a:gd name="adj" fmla="val 4962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6 </a:t>
              </a:r>
              <a:r>
                <a:rPr kumimoji="0" lang="bg-BG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плюс колко е равно на 7?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Отговорът е 1, записвам 1.</a:t>
              </a:r>
              <a:endPara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[6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plyus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kolko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ravno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7?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Otgovorut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1,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zapisvam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1.]</a:t>
              </a:r>
              <a:endPara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2" name="Tabelle 9">
            <a:extLst>
              <a:ext uri="{FF2B5EF4-FFF2-40B4-BE49-F238E27FC236}">
                <a16:creationId xmlns:a16="http://schemas.microsoft.com/office/drawing/2014/main" id="{9515CF8B-64FB-DF89-575B-F3BCE4698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701623"/>
              </p:ext>
            </p:extLst>
          </p:nvPr>
        </p:nvGraphicFramePr>
        <p:xfrm>
          <a:off x="669351" y="1017016"/>
          <a:ext cx="1742400" cy="21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92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DBF901F0-BC59-7C58-2430-7BE7DA63EFF8}"/>
              </a:ext>
            </a:extLst>
          </p:cNvPr>
          <p:cNvCxnSpPr>
            <a:cxnSpLocks/>
          </p:cNvCxnSpPr>
          <p:nvPr/>
        </p:nvCxnSpPr>
        <p:spPr>
          <a:xfrm>
            <a:off x="669351" y="2760579"/>
            <a:ext cx="1716607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" name="Tabelle 9">
            <a:extLst>
              <a:ext uri="{FF2B5EF4-FFF2-40B4-BE49-F238E27FC236}">
                <a16:creationId xmlns:a16="http://schemas.microsoft.com/office/drawing/2014/main" id="{27973F2B-B15E-96DC-2190-B4CDB3D62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551080"/>
              </p:ext>
            </p:extLst>
          </p:nvPr>
        </p:nvGraphicFramePr>
        <p:xfrm>
          <a:off x="3959439" y="1023254"/>
          <a:ext cx="1728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graphicFrame>
        <p:nvGraphicFramePr>
          <p:cNvPr id="8" name="Tabelle 9">
            <a:extLst>
              <a:ext uri="{FF2B5EF4-FFF2-40B4-BE49-F238E27FC236}">
                <a16:creationId xmlns:a16="http://schemas.microsoft.com/office/drawing/2014/main" id="{0EF90D9E-9D3F-031A-C08F-768B07763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815028"/>
              </p:ext>
            </p:extLst>
          </p:nvPr>
        </p:nvGraphicFramePr>
        <p:xfrm>
          <a:off x="7434911" y="1017016"/>
          <a:ext cx="1728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7BEAB4B6-9A6E-D442-5DCA-868BF4F694E9}"/>
              </a:ext>
            </a:extLst>
          </p:cNvPr>
          <p:cNvCxnSpPr>
            <a:cxnSpLocks/>
          </p:cNvCxnSpPr>
          <p:nvPr/>
        </p:nvCxnSpPr>
        <p:spPr>
          <a:xfrm>
            <a:off x="3966047" y="2760579"/>
            <a:ext cx="17213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705DDB56-FC66-3F9F-00A2-285FDAD76809}"/>
              </a:ext>
            </a:extLst>
          </p:cNvPr>
          <p:cNvCxnSpPr>
            <a:cxnSpLocks/>
          </p:cNvCxnSpPr>
          <p:nvPr/>
        </p:nvCxnSpPr>
        <p:spPr>
          <a:xfrm>
            <a:off x="7428819" y="2740698"/>
            <a:ext cx="17340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2ADAB3EC-F668-CCF0-7955-7012012FBDA9}"/>
              </a:ext>
            </a:extLst>
          </p:cNvPr>
          <p:cNvSpPr/>
          <p:nvPr/>
        </p:nvSpPr>
        <p:spPr>
          <a:xfrm>
            <a:off x="1977483" y="1026892"/>
            <a:ext cx="423343" cy="2149889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Abgerundetes Rechteck 41">
            <a:extLst>
              <a:ext uri="{FF2B5EF4-FFF2-40B4-BE49-F238E27FC236}">
                <a16:creationId xmlns:a16="http://schemas.microsoft.com/office/drawing/2014/main" id="{E244DCE7-9172-F1F5-EFCC-6EFC7C8EC057}"/>
              </a:ext>
            </a:extLst>
          </p:cNvPr>
          <p:cNvSpPr/>
          <p:nvPr/>
        </p:nvSpPr>
        <p:spPr>
          <a:xfrm>
            <a:off x="4808928" y="1026893"/>
            <a:ext cx="436263" cy="2149888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Abgerundetes Rechteck 42">
            <a:extLst>
              <a:ext uri="{FF2B5EF4-FFF2-40B4-BE49-F238E27FC236}">
                <a16:creationId xmlns:a16="http://schemas.microsoft.com/office/drawing/2014/main" id="{F7E50C07-6F09-A568-58F0-F0D923739C83}"/>
              </a:ext>
            </a:extLst>
          </p:cNvPr>
          <p:cNvSpPr/>
          <p:nvPr/>
        </p:nvSpPr>
        <p:spPr>
          <a:xfrm>
            <a:off x="7865328" y="1026892"/>
            <a:ext cx="423034" cy="2142689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25328B7-92B9-F97D-A583-C0AEF43E9AA3}"/>
              </a:ext>
            </a:extLst>
          </p:cNvPr>
          <p:cNvSpPr txBox="1"/>
          <p:nvPr/>
        </p:nvSpPr>
        <p:spPr>
          <a:xfrm>
            <a:off x="4784553" y="1401017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9334AC5-0476-5078-D69A-0ECED0C61955}"/>
              </a:ext>
            </a:extLst>
          </p:cNvPr>
          <p:cNvSpPr txBox="1"/>
          <p:nvPr/>
        </p:nvSpPr>
        <p:spPr>
          <a:xfrm>
            <a:off x="4498786" y="2545472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AD4D408A-008E-4732-2407-6C78796D7271}"/>
              </a:ext>
            </a:extLst>
          </p:cNvPr>
          <p:cNvSpPr txBox="1"/>
          <p:nvPr/>
        </p:nvSpPr>
        <p:spPr>
          <a:xfrm>
            <a:off x="8222845" y="1387598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A5CD7BE-C4CF-A09E-AF93-CC920C9898EF}"/>
              </a:ext>
            </a:extLst>
          </p:cNvPr>
          <p:cNvSpPr txBox="1"/>
          <p:nvPr/>
        </p:nvSpPr>
        <p:spPr>
          <a:xfrm>
            <a:off x="7951356" y="2523950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</a:t>
            </a:r>
          </a:p>
        </p:txBody>
      </p:sp>
      <p:pic>
        <p:nvPicPr>
          <p:cNvPr id="4" name="Audio Recording 19.01.2023, 12:58:15">
            <a:hlinkClick r:id="" action="ppaction://media"/>
            <a:extLst>
              <a:ext uri="{FF2B5EF4-FFF2-40B4-BE49-F238E27FC236}">
                <a16:creationId xmlns:a16="http://schemas.microsoft.com/office/drawing/2014/main" id="{4F792589-0EF4-5B21-DD2F-27101C5319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35357" y="3731452"/>
            <a:ext cx="468000" cy="468000"/>
          </a:xfrm>
          <a:prstGeom prst="rect">
            <a:avLst/>
          </a:prstGeom>
        </p:spPr>
      </p:pic>
      <p:pic>
        <p:nvPicPr>
          <p:cNvPr id="23" name="Audio Recording 19.01.2023, 12:59:17">
            <a:hlinkClick r:id="" action="ppaction://media"/>
            <a:extLst>
              <a:ext uri="{FF2B5EF4-FFF2-40B4-BE49-F238E27FC236}">
                <a16:creationId xmlns:a16="http://schemas.microsoft.com/office/drawing/2014/main" id="{B1DFF99A-0180-FD6E-D37B-E79DC46B2D3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68961" y="3632698"/>
            <a:ext cx="468000" cy="468000"/>
          </a:xfrm>
          <a:prstGeom prst="rect">
            <a:avLst/>
          </a:prstGeom>
        </p:spPr>
      </p:pic>
      <p:pic>
        <p:nvPicPr>
          <p:cNvPr id="29" name="Audio Recording 19.01.2023, 13:00:04">
            <a:hlinkClick r:id="" action="ppaction://media"/>
            <a:extLst>
              <a:ext uri="{FF2B5EF4-FFF2-40B4-BE49-F238E27FC236}">
                <a16:creationId xmlns:a16="http://schemas.microsoft.com/office/drawing/2014/main" id="{49EED339-AABD-9650-905F-58F975E5C58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30195" y="3632698"/>
            <a:ext cx="468000" cy="468000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BACE67C7-BEA6-B6B4-7E4B-C8285AA854ED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32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05823595-15A7-E9D6-184C-6038D2860BD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36453F3-234B-E0EA-7104-D554380AF9D2}"/>
              </a:ext>
            </a:extLst>
          </p:cNvPr>
          <p:cNvSpPr txBox="1"/>
          <p:nvPr/>
        </p:nvSpPr>
        <p:spPr>
          <a:xfrm>
            <a:off x="144000" y="594697"/>
            <a:ext cx="1631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Plus-Sprechweise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A28B44FA-75B6-F3FB-306C-BA500525A008}"/>
              </a:ext>
            </a:extLst>
          </p:cNvPr>
          <p:cNvSpPr/>
          <p:nvPr/>
        </p:nvSpPr>
        <p:spPr>
          <a:xfrm>
            <a:off x="4329438" y="115452"/>
            <a:ext cx="3226921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Писмено изваждане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izvazhdane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3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045919-6826-F3B2-78C4-B96F4E5377B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7334474" y="207409"/>
            <a:ext cx="468000" cy="468000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F66626B-A707-D371-185F-01091874AD7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2330576" y="5342580"/>
            <a:ext cx="468000" cy="468000"/>
          </a:xfrm>
          <a:prstGeom prst="rect">
            <a:avLst/>
          </a:prstGeom>
        </p:spPr>
      </p:pic>
      <p:pic>
        <p:nvPicPr>
          <p:cNvPr id="3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0B79870-43D2-D504-6ACA-1217BD2AECB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6479626" y="5353314"/>
            <a:ext cx="468000" cy="468000"/>
          </a:xfrm>
          <a:prstGeom prst="rect">
            <a:avLst/>
          </a:prstGeom>
        </p:spPr>
      </p:pic>
      <p:pic>
        <p:nvPicPr>
          <p:cNvPr id="3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F37889-00D4-5C34-EA43-AD2A4DAD90A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9249236" y="536836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4273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2F97A22C-51F9-B176-4B59-334314814F8C}"/>
              </a:ext>
            </a:extLst>
          </p:cNvPr>
          <p:cNvSpPr/>
          <p:nvPr/>
        </p:nvSpPr>
        <p:spPr>
          <a:xfrm>
            <a:off x="144000" y="992701"/>
            <a:ext cx="3502714" cy="1440988"/>
          </a:xfrm>
          <a:prstGeom prst="roundRect">
            <a:avLst>
              <a:gd name="adj" fmla="val 10594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3ED930F-F757-73B1-3E48-6A9203149B4A}"/>
              </a:ext>
            </a:extLst>
          </p:cNvPr>
          <p:cNvGrpSpPr/>
          <p:nvPr/>
        </p:nvGrpSpPr>
        <p:grpSpPr>
          <a:xfrm>
            <a:off x="261325" y="1098611"/>
            <a:ext cx="2726731" cy="1211828"/>
            <a:chOff x="-1549678" y="1609700"/>
            <a:chExt cx="1221261" cy="357323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AF0895B5-61FB-DE8E-696C-52E10A806C1C}"/>
                </a:ext>
              </a:extLst>
            </p:cNvPr>
            <p:cNvSpPr txBox="1"/>
            <p:nvPr/>
          </p:nvSpPr>
          <p:spPr>
            <a:xfrm>
              <a:off x="-1549678" y="1609700"/>
              <a:ext cx="1221261" cy="1305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Erweitern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752EE5C9-3F6B-17FD-0253-044B29FFAD09}"/>
                </a:ext>
              </a:extLst>
            </p:cNvPr>
            <p:cNvSpPr txBox="1"/>
            <p:nvPr/>
          </p:nvSpPr>
          <p:spPr>
            <a:xfrm>
              <a:off x="-1549674" y="1765386"/>
              <a:ext cx="1221257" cy="201637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Разширяване</a:t>
              </a:r>
              <a:endPara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kumimoji="0" lang="de-DE" alt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Razshiryavane</a:t>
              </a: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271033" flipH="1">
            <a:off x="8512426" y="5059970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571830" y="2565483"/>
            <a:ext cx="4684367" cy="3009937"/>
            <a:chOff x="5352430" y="1244224"/>
            <a:chExt cx="4684367" cy="3009937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15" name="Abgerundete rechteckige Legende 14">
              <a:extLst>
                <a:ext uri="{FF2B5EF4-FFF2-40B4-BE49-F238E27FC236}">
                  <a16:creationId xmlns:a16="http://schemas.microsoft.com/office/drawing/2014/main" id="{59D315B7-48F3-C12A-F3A0-92EB3BABEBFB}"/>
                </a:ext>
              </a:extLst>
            </p:cNvPr>
            <p:cNvSpPr/>
            <p:nvPr/>
          </p:nvSpPr>
          <p:spPr>
            <a:xfrm>
              <a:off x="6528096" y="1244224"/>
              <a:ext cx="2533175" cy="957954"/>
            </a:xfrm>
            <a:prstGeom prst="wedgeRoundRectCallout">
              <a:avLst>
                <a:gd name="adj1" fmla="val -35636"/>
                <a:gd name="adj2" fmla="val 83873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50573822-F148-9F95-4D85-F416A3E5451F}"/>
                </a:ext>
              </a:extLst>
            </p:cNvPr>
            <p:cNvSpPr txBox="1"/>
            <p:nvPr/>
          </p:nvSpPr>
          <p:spPr>
            <a:xfrm>
              <a:off x="6330748" y="1399708"/>
              <a:ext cx="2533175" cy="646986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6 minus 3 gleich 3. Schreibe 3.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1E2178-4828-8C10-9310-64F0D080F05F}"/>
                </a:ext>
              </a:extLst>
            </p:cNvPr>
            <p:cNvSpPr txBox="1"/>
            <p:nvPr/>
          </p:nvSpPr>
          <p:spPr>
            <a:xfrm>
              <a:off x="7104684" y="2937285"/>
              <a:ext cx="2791385" cy="1204853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6 минус 3 е равно на 3, записвам 3.</a:t>
              </a:r>
              <a:endPara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[6 minus 3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ravno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3,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zapisvam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3.]</a:t>
              </a:r>
              <a:endParaRPr lang="de-DE" altLang="de-DE" sz="11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9" name="Abgerundete rechteckige Legende 28">
              <a:extLst>
                <a:ext uri="{FF2B5EF4-FFF2-40B4-BE49-F238E27FC236}">
                  <a16:creationId xmlns:a16="http://schemas.microsoft.com/office/drawing/2014/main" id="{814A9F30-54D8-5C1F-62CE-76B7C83A0DBE}"/>
                </a:ext>
              </a:extLst>
            </p:cNvPr>
            <p:cNvSpPr/>
            <p:nvPr/>
          </p:nvSpPr>
          <p:spPr>
            <a:xfrm>
              <a:off x="7016704" y="2897327"/>
              <a:ext cx="3020093" cy="1356834"/>
            </a:xfrm>
            <a:prstGeom prst="wedgeRoundRectCallout">
              <a:avLst>
                <a:gd name="adj1" fmla="val -61480"/>
                <a:gd name="adj2" fmla="val -28328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aphicFrame>
        <p:nvGraphicFramePr>
          <p:cNvPr id="32" name="Tabelle 9">
            <a:extLst>
              <a:ext uri="{FF2B5EF4-FFF2-40B4-BE49-F238E27FC236}">
                <a16:creationId xmlns:a16="http://schemas.microsoft.com/office/drawing/2014/main" id="{F1502624-80C8-8F9D-3191-1C8BA161ABE4}"/>
              </a:ext>
            </a:extLst>
          </p:cNvPr>
          <p:cNvGraphicFramePr>
            <a:graphicFrameLocks noGrp="1"/>
          </p:cNvGraphicFramePr>
          <p:nvPr/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016F42DC-56F7-7F85-89C1-99B88420B46D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BFD4F0E8-867B-9C46-7C74-814E8985E450}"/>
              </a:ext>
            </a:extLst>
          </p:cNvPr>
          <p:cNvSpPr/>
          <p:nvPr/>
        </p:nvSpPr>
        <p:spPr>
          <a:xfrm>
            <a:off x="8735122" y="2037802"/>
            <a:ext cx="610443" cy="3052930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pic>
        <p:nvPicPr>
          <p:cNvPr id="4" name="Audio Recording 19.01.2023, 12:58:00">
            <a:hlinkClick r:id="" action="ppaction://media"/>
            <a:extLst>
              <a:ext uri="{FF2B5EF4-FFF2-40B4-BE49-F238E27FC236}">
                <a16:creationId xmlns:a16="http://schemas.microsoft.com/office/drawing/2014/main" id="{C0FDC916-F2D5-6E9B-4BF3-205E3B6614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83385" y="1085953"/>
            <a:ext cx="468000" cy="468000"/>
          </a:xfrm>
          <a:prstGeom prst="rect">
            <a:avLst/>
          </a:prstGeom>
        </p:spPr>
      </p:pic>
      <p:pic>
        <p:nvPicPr>
          <p:cNvPr id="7" name="Audio Recording 19.01.2023, 13:01:00">
            <a:hlinkClick r:id="" action="ppaction://media"/>
            <a:extLst>
              <a:ext uri="{FF2B5EF4-FFF2-40B4-BE49-F238E27FC236}">
                <a16:creationId xmlns:a16="http://schemas.microsoft.com/office/drawing/2014/main" id="{0FF6F7DC-0CD0-53AA-48A9-7050791C73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46714" y="2923643"/>
            <a:ext cx="468000" cy="4680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FA936D58-E6CC-ABE6-4AF9-F962C3ECF164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17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2B5C4758-12B3-604D-0DFD-8ED1C006E57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C682E59-E883-EA83-8D9F-F8547AE2E2BF}"/>
              </a:ext>
            </a:extLst>
          </p:cNvPr>
          <p:cNvSpPr txBox="1"/>
          <p:nvPr/>
        </p:nvSpPr>
        <p:spPr>
          <a:xfrm>
            <a:off x="144000" y="594697"/>
            <a:ext cx="180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Minus-Sprechweise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18DC5B6-C6B1-5DF4-4DCD-5D4E7C6A41F6}"/>
              </a:ext>
            </a:extLst>
          </p:cNvPr>
          <p:cNvSpPr/>
          <p:nvPr/>
        </p:nvSpPr>
        <p:spPr>
          <a:xfrm>
            <a:off x="4329438" y="115452"/>
            <a:ext cx="3226921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Писмено изваждане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izvazhdane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42CCAFF-F82D-669F-FA4A-7E4B7A8113F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7334474" y="207409"/>
            <a:ext cx="468000" cy="468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E0F926-011A-5535-1F4A-020B612C36D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3083385" y="1734522"/>
            <a:ext cx="468000" cy="468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F2AC69-BF71-A983-FD7D-A0F624DBDCC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735449" y="500196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8056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562672" flipH="1">
            <a:off x="8211215" y="5047956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571830" y="2973767"/>
            <a:ext cx="5752330" cy="3353393"/>
            <a:chOff x="5352430" y="2331747"/>
            <a:chExt cx="5752330" cy="3353393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1E2178-4828-8C10-9310-64F0D080F05F}"/>
                </a:ext>
              </a:extLst>
            </p:cNvPr>
            <p:cNvSpPr txBox="1"/>
            <p:nvPr/>
          </p:nvSpPr>
          <p:spPr>
            <a:xfrm>
              <a:off x="6861900" y="2786980"/>
              <a:ext cx="4237553" cy="2898160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2 минус 4 не става, затова </a:t>
              </a:r>
              <a:r>
                <a:rPr lang="bg-BG" altLang="de-DE" sz="2000" dirty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разширявам</a:t>
              </a:r>
              <a:r>
                <a:rPr kumimoji="0" lang="bg-BG" alt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(горното число с 10 десетици и долното число с една стотица). 12 минус 4 е равно на 8, записвам 8.</a:t>
              </a:r>
              <a:endPara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kumimoji="0" lang="bg-BG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2 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minus 4 ne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stava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zatova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razshiryavam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gornoto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chislo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s 10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desetitsi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i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dolnoto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chislo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s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edna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stotitsa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). 12 minus 4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ravno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8,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zapisvam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8.]</a:t>
              </a:r>
              <a:endPara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endParaRPr>
            </a:p>
            <a:p>
              <a:pPr algn="ctr"/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9" name="Abgerundete rechteckige Legende 28">
              <a:extLst>
                <a:ext uri="{FF2B5EF4-FFF2-40B4-BE49-F238E27FC236}">
                  <a16:creationId xmlns:a16="http://schemas.microsoft.com/office/drawing/2014/main" id="{814A9F30-54D8-5C1F-62CE-76B7C83A0DBE}"/>
                </a:ext>
              </a:extLst>
            </p:cNvPr>
            <p:cNvSpPr/>
            <p:nvPr/>
          </p:nvSpPr>
          <p:spPr>
            <a:xfrm>
              <a:off x="7037055" y="2882596"/>
              <a:ext cx="4067705" cy="2656265"/>
            </a:xfrm>
            <a:prstGeom prst="wedgeRoundRectCallout">
              <a:avLst>
                <a:gd name="adj1" fmla="val -61480"/>
                <a:gd name="adj2" fmla="val -28328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114769AF-08FE-7645-F3B9-F6D503A7A8E3}"/>
              </a:ext>
            </a:extLst>
          </p:cNvPr>
          <p:cNvSpPr/>
          <p:nvPr/>
        </p:nvSpPr>
        <p:spPr>
          <a:xfrm>
            <a:off x="1251013" y="1136267"/>
            <a:ext cx="4318514" cy="1732940"/>
          </a:xfrm>
          <a:prstGeom prst="wedgeRoundRectCallout">
            <a:avLst>
              <a:gd name="adj1" fmla="val -30994"/>
              <a:gd name="adj2" fmla="val 807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F632AD9-7A7C-63AC-728E-97211DE7BC0D}"/>
              </a:ext>
            </a:extLst>
          </p:cNvPr>
          <p:cNvSpPr txBox="1"/>
          <p:nvPr/>
        </p:nvSpPr>
        <p:spPr>
          <a:xfrm>
            <a:off x="1251013" y="1253715"/>
            <a:ext cx="3915347" cy="146423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2 minus 4 geht nicht, also erweitere ich (die obere Zahl um 10 Zehner und die untere Zahl um 1 Hunderter) . </a:t>
            </a:r>
          </a:p>
          <a:p>
            <a:pPr algn="ctr">
              <a:lnSpc>
                <a:spcPct val="125000"/>
              </a:lnSpc>
            </a:pPr>
            <a:r>
              <a:rPr lang="de-DE" sz="1600" dirty="0">
                <a:latin typeface="Comic Sans MS" panose="030F0902030302020204" pitchFamily="66" charset="0"/>
              </a:rPr>
              <a:t>12 minus 4 gleich 8, schreibe 8.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46DEFB4-E1B8-E3DF-D65E-65BBC7BF6535}"/>
              </a:ext>
            </a:extLst>
          </p:cNvPr>
          <p:cNvSpPr txBox="1"/>
          <p:nvPr/>
        </p:nvSpPr>
        <p:spPr>
          <a:xfrm>
            <a:off x="8090083" y="263636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8226C2-7593-7877-2006-C8628F92AD34}"/>
              </a:ext>
            </a:extLst>
          </p:cNvPr>
          <p:cNvSpPr txBox="1"/>
          <p:nvPr/>
        </p:nvSpPr>
        <p:spPr>
          <a:xfrm>
            <a:off x="7709543" y="4272229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</a:t>
            </a:r>
          </a:p>
        </p:txBody>
      </p:sp>
      <p:graphicFrame>
        <p:nvGraphicFramePr>
          <p:cNvPr id="18" name="Tabelle 9">
            <a:extLst>
              <a:ext uri="{FF2B5EF4-FFF2-40B4-BE49-F238E27FC236}">
                <a16:creationId xmlns:a16="http://schemas.microsoft.com/office/drawing/2014/main" id="{D0BDBA45-2ABF-3DBB-FC73-4ACBE5F1FDE2}"/>
              </a:ext>
            </a:extLst>
          </p:cNvPr>
          <p:cNvGraphicFramePr>
            <a:graphicFrameLocks noGrp="1"/>
          </p:cNvGraphicFramePr>
          <p:nvPr/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589A5E47-5B4C-8B37-31BF-0DBB6B441FD1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ED82A68B-A9D3-2AB8-9C3D-3EC017191662}"/>
              </a:ext>
            </a:extLst>
          </p:cNvPr>
          <p:cNvSpPr/>
          <p:nvPr/>
        </p:nvSpPr>
        <p:spPr>
          <a:xfrm>
            <a:off x="8130567" y="2038900"/>
            <a:ext cx="619156" cy="3058902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2" name="Audio Recording 19.01.2023, 16:48:59">
            <a:hlinkClick r:id="" action="ppaction://media"/>
            <a:extLst>
              <a:ext uri="{FF2B5EF4-FFF2-40B4-BE49-F238E27FC236}">
                <a16:creationId xmlns:a16="http://schemas.microsoft.com/office/drawing/2014/main" id="{F60898D1-868C-DE46-6679-C9C99E5447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72844" y="2060385"/>
            <a:ext cx="468000" cy="46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66BF186-72AD-E608-9DD0-1590DC52181F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12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D4578DD0-A0DF-BDDA-E0E3-AF45477CEE5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64270E9-CD4E-3167-EECC-DFAE779FEAD8}"/>
              </a:ext>
            </a:extLst>
          </p:cNvPr>
          <p:cNvSpPr txBox="1"/>
          <p:nvPr/>
        </p:nvSpPr>
        <p:spPr>
          <a:xfrm>
            <a:off x="144000" y="594697"/>
            <a:ext cx="180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Minus-Sprechweise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2ECB044-8BA0-D1F2-60AA-A39B29889018}"/>
              </a:ext>
            </a:extLst>
          </p:cNvPr>
          <p:cNvSpPr/>
          <p:nvPr/>
        </p:nvSpPr>
        <p:spPr>
          <a:xfrm>
            <a:off x="4329438" y="115452"/>
            <a:ext cx="3226921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Писмено изваждане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izvazhdane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32CC61-D47A-F871-9DB9-7610E1544D0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7334474" y="207409"/>
            <a:ext cx="468000" cy="468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9C2798-CD65-AE10-F78F-82E27396F53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08898" y="566069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724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562672" flipH="1">
            <a:off x="7772805" y="5298476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571830" y="2973767"/>
            <a:ext cx="4510255" cy="2426238"/>
            <a:chOff x="5352430" y="2331747"/>
            <a:chExt cx="4510255" cy="2426238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1E2178-4828-8C10-9310-64F0D080F05F}"/>
                </a:ext>
              </a:extLst>
            </p:cNvPr>
            <p:cNvSpPr txBox="1"/>
            <p:nvPr/>
          </p:nvSpPr>
          <p:spPr>
            <a:xfrm>
              <a:off x="6830148" y="3227496"/>
              <a:ext cx="3032537" cy="1530489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7 </a:t>
              </a:r>
              <a:r>
                <a:rPr kumimoji="0" lang="bg-BG" alt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минус </a:t>
              </a:r>
              <a:r>
                <a:rPr kumimoji="0" lang="de-DE" alt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6</a:t>
              </a:r>
              <a:r>
                <a:rPr kumimoji="0" lang="bg-BG" alt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е равно на 1, записвам 1.</a:t>
              </a:r>
              <a:endPara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[7</a:t>
              </a:r>
              <a:r>
                <a:rPr kumimoji="0" lang="bg-BG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minus 6 </a:t>
              </a:r>
              <a:r>
                <a:rPr kumimoji="0" lang="de-DE" alt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ravno</a:t>
              </a: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1, </a:t>
              </a:r>
              <a:r>
                <a:rPr kumimoji="0" lang="de-DE" alt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zapisvam</a:t>
              </a: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1.]</a:t>
              </a:r>
              <a:endPara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endParaRPr>
            </a:p>
            <a:p>
              <a:pPr algn="ctr"/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29" name="Abgerundete rechteckige Legende 28">
              <a:extLst>
                <a:ext uri="{FF2B5EF4-FFF2-40B4-BE49-F238E27FC236}">
                  <a16:creationId xmlns:a16="http://schemas.microsoft.com/office/drawing/2014/main" id="{814A9F30-54D8-5C1F-62CE-76B7C83A0DBE}"/>
                </a:ext>
              </a:extLst>
            </p:cNvPr>
            <p:cNvSpPr/>
            <p:nvPr/>
          </p:nvSpPr>
          <p:spPr>
            <a:xfrm>
              <a:off x="7016705" y="3176046"/>
              <a:ext cx="2845980" cy="1432628"/>
            </a:xfrm>
            <a:prstGeom prst="wedgeRoundRectCallout">
              <a:avLst>
                <a:gd name="adj1" fmla="val -61480"/>
                <a:gd name="adj2" fmla="val -28328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114769AF-08FE-7645-F3B9-F6D503A7A8E3}"/>
              </a:ext>
            </a:extLst>
          </p:cNvPr>
          <p:cNvSpPr/>
          <p:nvPr/>
        </p:nvSpPr>
        <p:spPr>
          <a:xfrm>
            <a:off x="1543935" y="1607306"/>
            <a:ext cx="2564403" cy="957485"/>
          </a:xfrm>
          <a:prstGeom prst="wedgeRoundRectCallout">
            <a:avLst>
              <a:gd name="adj1" fmla="val -30994"/>
              <a:gd name="adj2" fmla="val 807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7CF665B-5312-B901-61DD-A09B28C14434}"/>
              </a:ext>
            </a:extLst>
          </p:cNvPr>
          <p:cNvSpPr txBox="1"/>
          <p:nvPr/>
        </p:nvSpPr>
        <p:spPr>
          <a:xfrm>
            <a:off x="1353510" y="1762557"/>
            <a:ext cx="2528263" cy="646984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7 minus 6 gleich 1, schreibe 1. </a:t>
            </a:r>
          </a:p>
        </p:txBody>
      </p:sp>
      <p:graphicFrame>
        <p:nvGraphicFramePr>
          <p:cNvPr id="7" name="Tabelle 9">
            <a:extLst>
              <a:ext uri="{FF2B5EF4-FFF2-40B4-BE49-F238E27FC236}">
                <a16:creationId xmlns:a16="http://schemas.microsoft.com/office/drawing/2014/main" id="{1E8B3118-840B-62AF-A536-41E6D55881B5}"/>
              </a:ext>
            </a:extLst>
          </p:cNvPr>
          <p:cNvGraphicFramePr>
            <a:graphicFrameLocks noGrp="1"/>
          </p:cNvGraphicFramePr>
          <p:nvPr/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16C5E20E-BA2D-CBE5-F4F5-A8FC7DC34B85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952F803A-9127-19FF-BD92-281EFB507B47}"/>
              </a:ext>
            </a:extLst>
          </p:cNvPr>
          <p:cNvSpPr/>
          <p:nvPr/>
        </p:nvSpPr>
        <p:spPr>
          <a:xfrm>
            <a:off x="7501214" y="2037802"/>
            <a:ext cx="612000" cy="3060000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2758F7B-99D8-6CAC-DE17-8E0181C2FD73}"/>
              </a:ext>
            </a:extLst>
          </p:cNvPr>
          <p:cNvSpPr txBox="1"/>
          <p:nvPr/>
        </p:nvSpPr>
        <p:spPr>
          <a:xfrm>
            <a:off x="8090083" y="2636360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A6111E4-A502-9252-1D9D-1D62BD22D265}"/>
              </a:ext>
            </a:extLst>
          </p:cNvPr>
          <p:cNvSpPr txBox="1"/>
          <p:nvPr/>
        </p:nvSpPr>
        <p:spPr>
          <a:xfrm>
            <a:off x="7709543" y="4272229"/>
            <a:ext cx="4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</a:t>
            </a:r>
          </a:p>
        </p:txBody>
      </p:sp>
      <p:pic>
        <p:nvPicPr>
          <p:cNvPr id="6" name="Audio Recording 19.01.2023, 13:02:44">
            <a:hlinkClick r:id="" action="ppaction://media"/>
            <a:extLst>
              <a:ext uri="{FF2B5EF4-FFF2-40B4-BE49-F238E27FC236}">
                <a16:creationId xmlns:a16="http://schemas.microsoft.com/office/drawing/2014/main" id="{4C5750AC-0B4C-32CA-17CA-F304687FA3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73530" y="1857404"/>
            <a:ext cx="468000" cy="46800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23769AC1-4BDA-5A30-A80F-3843FD72B987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17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CCED1A8D-DC9C-17C1-8FCA-578363FDC8A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424EFEA-E137-DD15-6777-8F25F8C6FD54}"/>
              </a:ext>
            </a:extLst>
          </p:cNvPr>
          <p:cNvSpPr txBox="1"/>
          <p:nvPr/>
        </p:nvSpPr>
        <p:spPr>
          <a:xfrm>
            <a:off x="144000" y="594697"/>
            <a:ext cx="180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Minus-Sprechweise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B94FDF8-E2FE-E833-E2DE-BC546CA6B8D4}"/>
              </a:ext>
            </a:extLst>
          </p:cNvPr>
          <p:cNvSpPr/>
          <p:nvPr/>
        </p:nvSpPr>
        <p:spPr>
          <a:xfrm>
            <a:off x="4329438" y="115452"/>
            <a:ext cx="3226921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Писмено изваждане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izvazhdane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BC4369-87BC-F4C1-41D0-D679375D0E8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7334474" y="207409"/>
            <a:ext cx="468000" cy="468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43DC34-600E-BEA2-41BC-DB2320CB0E8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538465" y="478269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7436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20D21E8B-A6FB-7BF4-2B40-C8450584CC28}"/>
              </a:ext>
            </a:extLst>
          </p:cNvPr>
          <p:cNvSpPr/>
          <p:nvPr/>
        </p:nvSpPr>
        <p:spPr>
          <a:xfrm>
            <a:off x="7143115" y="3433492"/>
            <a:ext cx="2560762" cy="3236939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A3477AD6-0A9C-982A-2B16-0E5547225F12}"/>
              </a:ext>
            </a:extLst>
          </p:cNvPr>
          <p:cNvSpPr/>
          <p:nvPr/>
        </p:nvSpPr>
        <p:spPr>
          <a:xfrm>
            <a:off x="3111078" y="3430244"/>
            <a:ext cx="3931570" cy="3241015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36AE6014-EAF0-34BD-F6FB-C02AF38648C3}"/>
              </a:ext>
            </a:extLst>
          </p:cNvPr>
          <p:cNvSpPr/>
          <p:nvPr/>
        </p:nvSpPr>
        <p:spPr>
          <a:xfrm>
            <a:off x="206827" y="3430244"/>
            <a:ext cx="2803783" cy="3241013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37971C5-B745-44E6-4DF1-B82C42067BF3}"/>
              </a:ext>
            </a:extLst>
          </p:cNvPr>
          <p:cNvGrpSpPr/>
          <p:nvPr/>
        </p:nvGrpSpPr>
        <p:grpSpPr>
          <a:xfrm>
            <a:off x="319582" y="3524794"/>
            <a:ext cx="2118818" cy="2599565"/>
            <a:chOff x="-1549678" y="1622149"/>
            <a:chExt cx="1301721" cy="817653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20D0C682-F605-D821-5605-AEE801F49B0D}"/>
                </a:ext>
              </a:extLst>
            </p:cNvPr>
            <p:cNvSpPr txBox="1"/>
            <p:nvPr/>
          </p:nvSpPr>
          <p:spPr>
            <a:xfrm>
              <a:off x="-1549678" y="1622149"/>
              <a:ext cx="1301721" cy="249111"/>
            </a:xfrm>
            <a:prstGeom prst="roundRect">
              <a:avLst>
                <a:gd name="adj" fmla="val 11556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6 minus 3 gleich 3.  Schreibe 3.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B747F0CA-4107-A596-DA18-2DFCE792F8EA}"/>
                </a:ext>
              </a:extLst>
            </p:cNvPr>
            <p:cNvSpPr txBox="1"/>
            <p:nvPr/>
          </p:nvSpPr>
          <p:spPr>
            <a:xfrm>
              <a:off x="-1549678" y="1921803"/>
              <a:ext cx="1301721" cy="517999"/>
            </a:xfrm>
            <a:prstGeom prst="roundRect">
              <a:avLst>
                <a:gd name="adj" fmla="val 5529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de-DE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6 минус 3 е равно на 3, записвам 3.</a:t>
              </a:r>
              <a:endParaRPr kumimoji="0" lang="de-DE" alt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[6 minus 3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ravno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3,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zapisvam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3.]</a:t>
              </a:r>
              <a:endPara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endParaRPr>
            </a:p>
            <a:p>
              <a:pPr algn="ctr"/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C58784E-6464-F2F3-0BC4-6EB06BE1C3CC}"/>
              </a:ext>
            </a:extLst>
          </p:cNvPr>
          <p:cNvGrpSpPr/>
          <p:nvPr/>
        </p:nvGrpSpPr>
        <p:grpSpPr>
          <a:xfrm>
            <a:off x="3211545" y="3525964"/>
            <a:ext cx="3245231" cy="2578688"/>
            <a:chOff x="-1594632" y="1623506"/>
            <a:chExt cx="1907712" cy="873522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6A8FCEA-35E2-0880-F4E0-0D6A340621E1}"/>
                </a:ext>
              </a:extLst>
            </p:cNvPr>
            <p:cNvSpPr txBox="1"/>
            <p:nvPr/>
          </p:nvSpPr>
          <p:spPr>
            <a:xfrm>
              <a:off x="-1594632" y="1623506"/>
              <a:ext cx="1907712" cy="300554"/>
            </a:xfrm>
            <a:prstGeom prst="roundRect">
              <a:avLst>
                <a:gd name="adj" fmla="val 11159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2 minus 4 geht nicht, also erweitere ich. </a:t>
              </a:r>
            </a:p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12 minus 4 gleich 8, schreibe 8.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6A08EB7D-6264-3C4B-F19E-B3C4F21814C5}"/>
                </a:ext>
              </a:extLst>
            </p:cNvPr>
            <p:cNvSpPr txBox="1"/>
            <p:nvPr/>
          </p:nvSpPr>
          <p:spPr>
            <a:xfrm>
              <a:off x="-1594632" y="1955026"/>
              <a:ext cx="1907712" cy="542002"/>
            </a:xfrm>
            <a:prstGeom prst="roundRect">
              <a:avLst>
                <a:gd name="adj" fmla="val 4306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de-DE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2 минус 4 не става, затова разширявам</a:t>
              </a:r>
              <a:r>
                <a:rPr lang="de-DE" altLang="de-DE" dirty="0">
                  <a:solidFill>
                    <a:srgbClr val="00000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kumimoji="0" lang="bg-BG" altLang="de-DE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12 минус 4 е равно на 8, записвам 8.</a:t>
              </a:r>
              <a:endParaRPr kumimoji="0" lang="de-DE" alt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kumimoji="0" lang="bg-BG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2 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minus 4 ne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stava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zatova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razshiryavam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 12 minus 4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ravno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8,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zapisvam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8.]</a:t>
              </a:r>
              <a:endPara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E2CB476-1B98-3589-B337-261702376DB1}"/>
              </a:ext>
            </a:extLst>
          </p:cNvPr>
          <p:cNvGrpSpPr/>
          <p:nvPr/>
        </p:nvGrpSpPr>
        <p:grpSpPr>
          <a:xfrm>
            <a:off x="7284001" y="3530127"/>
            <a:ext cx="1939272" cy="2571964"/>
            <a:chOff x="-1510753" y="1580771"/>
            <a:chExt cx="1304362" cy="864932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30222EFF-2914-ACF7-E66F-B824E17AFFF7}"/>
                </a:ext>
              </a:extLst>
            </p:cNvPr>
            <p:cNvSpPr txBox="1"/>
            <p:nvPr/>
          </p:nvSpPr>
          <p:spPr>
            <a:xfrm>
              <a:off x="-1510752" y="1580771"/>
              <a:ext cx="1304361" cy="266344"/>
            </a:xfrm>
            <a:prstGeom prst="roundRect">
              <a:avLst>
                <a:gd name="adj" fmla="val 8254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7 minus 6 gleich 1, schreibe 1.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CAA344D-C234-CA78-BD4A-A1667EA083D0}"/>
                </a:ext>
              </a:extLst>
            </p:cNvPr>
            <p:cNvSpPr txBox="1"/>
            <p:nvPr/>
          </p:nvSpPr>
          <p:spPr>
            <a:xfrm>
              <a:off x="-1510753" y="1897077"/>
              <a:ext cx="1304361" cy="548626"/>
            </a:xfrm>
            <a:prstGeom prst="roundRect">
              <a:avLst>
                <a:gd name="adj" fmla="val 4359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7 </a:t>
              </a:r>
              <a:r>
                <a:rPr kumimoji="0" lang="bg-BG" altLang="de-DE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минус </a:t>
              </a:r>
              <a:r>
                <a:rPr kumimoji="0" lang="de-DE" altLang="de-DE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6</a:t>
              </a:r>
              <a:r>
                <a:rPr kumimoji="0" lang="bg-BG" altLang="de-DE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е равно на 1, записвам 1.</a:t>
              </a:r>
              <a:endParaRPr kumimoji="0" lang="de-DE" alt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[7</a:t>
              </a:r>
              <a:r>
                <a:rPr kumimoji="0" lang="bg-BG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minus 6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ravno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1,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zapisvam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1.]</a:t>
              </a:r>
              <a:endParaRPr kumimoji="0" lang="de-DE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endParaRPr>
            </a:p>
            <a:p>
              <a:pPr algn="ctr"/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2" name="Tabelle 9">
            <a:extLst>
              <a:ext uri="{FF2B5EF4-FFF2-40B4-BE49-F238E27FC236}">
                <a16:creationId xmlns:a16="http://schemas.microsoft.com/office/drawing/2014/main" id="{9515CF8B-64FB-DF89-575B-F3BCE4698C40}"/>
              </a:ext>
            </a:extLst>
          </p:cNvPr>
          <p:cNvGraphicFramePr>
            <a:graphicFrameLocks noGrp="1"/>
          </p:cNvGraphicFramePr>
          <p:nvPr/>
        </p:nvGraphicFramePr>
        <p:xfrm>
          <a:off x="669351" y="1121191"/>
          <a:ext cx="1742400" cy="21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92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DBF901F0-BC59-7C58-2430-7BE7DA63EFF8}"/>
              </a:ext>
            </a:extLst>
          </p:cNvPr>
          <p:cNvCxnSpPr>
            <a:cxnSpLocks/>
          </p:cNvCxnSpPr>
          <p:nvPr/>
        </p:nvCxnSpPr>
        <p:spPr>
          <a:xfrm>
            <a:off x="669351" y="2864754"/>
            <a:ext cx="1716607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" name="Tabelle 9">
            <a:extLst>
              <a:ext uri="{FF2B5EF4-FFF2-40B4-BE49-F238E27FC236}">
                <a16:creationId xmlns:a16="http://schemas.microsoft.com/office/drawing/2014/main" id="{27973F2B-B15E-96DC-2190-B4CDB3D62744}"/>
              </a:ext>
            </a:extLst>
          </p:cNvPr>
          <p:cNvGraphicFramePr>
            <a:graphicFrameLocks noGrp="1"/>
          </p:cNvGraphicFramePr>
          <p:nvPr/>
        </p:nvGraphicFramePr>
        <p:xfrm>
          <a:off x="3959439" y="1127429"/>
          <a:ext cx="1728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graphicFrame>
        <p:nvGraphicFramePr>
          <p:cNvPr id="8" name="Tabelle 9">
            <a:extLst>
              <a:ext uri="{FF2B5EF4-FFF2-40B4-BE49-F238E27FC236}">
                <a16:creationId xmlns:a16="http://schemas.microsoft.com/office/drawing/2014/main" id="{0EF90D9E-9D3F-031A-C08F-768B07763F06}"/>
              </a:ext>
            </a:extLst>
          </p:cNvPr>
          <p:cNvGraphicFramePr>
            <a:graphicFrameLocks noGrp="1"/>
          </p:cNvGraphicFramePr>
          <p:nvPr/>
        </p:nvGraphicFramePr>
        <p:xfrm>
          <a:off x="7434911" y="1121191"/>
          <a:ext cx="1728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7BEAB4B6-9A6E-D442-5DCA-868BF4F694E9}"/>
              </a:ext>
            </a:extLst>
          </p:cNvPr>
          <p:cNvCxnSpPr>
            <a:cxnSpLocks/>
          </p:cNvCxnSpPr>
          <p:nvPr/>
        </p:nvCxnSpPr>
        <p:spPr>
          <a:xfrm>
            <a:off x="3966047" y="2864754"/>
            <a:ext cx="17213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705DDB56-FC66-3F9F-00A2-285FDAD76809}"/>
              </a:ext>
            </a:extLst>
          </p:cNvPr>
          <p:cNvCxnSpPr>
            <a:cxnSpLocks/>
          </p:cNvCxnSpPr>
          <p:nvPr/>
        </p:nvCxnSpPr>
        <p:spPr>
          <a:xfrm>
            <a:off x="7428819" y="2844873"/>
            <a:ext cx="17340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2ADAB3EC-F668-CCF0-7955-7012012FBDA9}"/>
              </a:ext>
            </a:extLst>
          </p:cNvPr>
          <p:cNvSpPr/>
          <p:nvPr/>
        </p:nvSpPr>
        <p:spPr>
          <a:xfrm>
            <a:off x="1977483" y="1131067"/>
            <a:ext cx="423343" cy="2149889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Abgerundetes Rechteck 41">
            <a:extLst>
              <a:ext uri="{FF2B5EF4-FFF2-40B4-BE49-F238E27FC236}">
                <a16:creationId xmlns:a16="http://schemas.microsoft.com/office/drawing/2014/main" id="{E244DCE7-9172-F1F5-EFCC-6EFC7C8EC057}"/>
              </a:ext>
            </a:extLst>
          </p:cNvPr>
          <p:cNvSpPr/>
          <p:nvPr/>
        </p:nvSpPr>
        <p:spPr>
          <a:xfrm>
            <a:off x="4808928" y="1131068"/>
            <a:ext cx="436263" cy="2149888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Abgerundetes Rechteck 42">
            <a:extLst>
              <a:ext uri="{FF2B5EF4-FFF2-40B4-BE49-F238E27FC236}">
                <a16:creationId xmlns:a16="http://schemas.microsoft.com/office/drawing/2014/main" id="{F7E50C07-6F09-A568-58F0-F0D923739C83}"/>
              </a:ext>
            </a:extLst>
          </p:cNvPr>
          <p:cNvSpPr/>
          <p:nvPr/>
        </p:nvSpPr>
        <p:spPr>
          <a:xfrm>
            <a:off x="7865328" y="1131067"/>
            <a:ext cx="423034" cy="2142689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25328B7-92B9-F97D-A583-C0AEF43E9AA3}"/>
              </a:ext>
            </a:extLst>
          </p:cNvPr>
          <p:cNvSpPr txBox="1"/>
          <p:nvPr/>
        </p:nvSpPr>
        <p:spPr>
          <a:xfrm>
            <a:off x="4784553" y="1505192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9334AC5-0476-5078-D69A-0ECED0C61955}"/>
              </a:ext>
            </a:extLst>
          </p:cNvPr>
          <p:cNvSpPr txBox="1"/>
          <p:nvPr/>
        </p:nvSpPr>
        <p:spPr>
          <a:xfrm>
            <a:off x="4498786" y="2649647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AD4D408A-008E-4732-2407-6C78796D7271}"/>
              </a:ext>
            </a:extLst>
          </p:cNvPr>
          <p:cNvSpPr txBox="1"/>
          <p:nvPr/>
        </p:nvSpPr>
        <p:spPr>
          <a:xfrm>
            <a:off x="8222845" y="1491773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A5CD7BE-C4CF-A09E-AF93-CC920C9898EF}"/>
              </a:ext>
            </a:extLst>
          </p:cNvPr>
          <p:cNvSpPr txBox="1"/>
          <p:nvPr/>
        </p:nvSpPr>
        <p:spPr>
          <a:xfrm>
            <a:off x="7951356" y="2628125"/>
            <a:ext cx="43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latin typeface="Comic Sans MS" panose="030F0902030302020204" pitchFamily="66" charset="0"/>
              </a:rPr>
              <a:t>1</a:t>
            </a:r>
          </a:p>
        </p:txBody>
      </p:sp>
      <p:pic>
        <p:nvPicPr>
          <p:cNvPr id="5" name="Audio Recording 19.01.2023, 13:01:00">
            <a:hlinkClick r:id="" action="ppaction://media"/>
            <a:extLst>
              <a:ext uri="{FF2B5EF4-FFF2-40B4-BE49-F238E27FC236}">
                <a16:creationId xmlns:a16="http://schemas.microsoft.com/office/drawing/2014/main" id="{87AA8C60-96EE-979F-8D04-CD86A0B917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63123" y="3760509"/>
            <a:ext cx="468000" cy="468000"/>
          </a:xfrm>
          <a:prstGeom prst="rect">
            <a:avLst/>
          </a:prstGeom>
        </p:spPr>
      </p:pic>
      <p:pic>
        <p:nvPicPr>
          <p:cNvPr id="7" name="Audio Recording 19.01.2023, 13:02:04">
            <a:hlinkClick r:id="" action="ppaction://media"/>
            <a:extLst>
              <a:ext uri="{FF2B5EF4-FFF2-40B4-BE49-F238E27FC236}">
                <a16:creationId xmlns:a16="http://schemas.microsoft.com/office/drawing/2014/main" id="{71B8C6A8-05F9-044A-3F79-7895014AB71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28953" y="3793465"/>
            <a:ext cx="468000" cy="468000"/>
          </a:xfrm>
          <a:prstGeom prst="rect">
            <a:avLst/>
          </a:prstGeom>
        </p:spPr>
      </p:pic>
      <p:pic>
        <p:nvPicPr>
          <p:cNvPr id="9" name="Audio Recording 19.01.2023, 13:02:44">
            <a:hlinkClick r:id="" action="ppaction://media"/>
            <a:extLst>
              <a:ext uri="{FF2B5EF4-FFF2-40B4-BE49-F238E27FC236}">
                <a16:creationId xmlns:a16="http://schemas.microsoft.com/office/drawing/2014/main" id="{A94D391A-2EA1-24C0-058E-3DDD769ED2C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44024" y="3760509"/>
            <a:ext cx="468000" cy="468000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68B58443-CC60-1784-4B5B-3D097FF42B34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31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CB13DE48-B6E3-459F-BF91-074A70F4493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FE5E25C5-C454-4343-EE34-FDEDC221DB19}"/>
              </a:ext>
            </a:extLst>
          </p:cNvPr>
          <p:cNvSpPr txBox="1"/>
          <p:nvPr/>
        </p:nvSpPr>
        <p:spPr>
          <a:xfrm>
            <a:off x="144000" y="594697"/>
            <a:ext cx="180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Minus-Sprechweise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0FB6528-4300-0C73-D9D3-AEBFCA2F4515}"/>
              </a:ext>
            </a:extLst>
          </p:cNvPr>
          <p:cNvSpPr/>
          <p:nvPr/>
        </p:nvSpPr>
        <p:spPr>
          <a:xfrm>
            <a:off x="4329438" y="115452"/>
            <a:ext cx="3226921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Писмено изваждане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izvazhdane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3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FF79BF-6DA4-7ADF-B576-63F79285D9B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7334474" y="207409"/>
            <a:ext cx="468000" cy="468000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3D3863-614B-2BF6-1CBB-0A7F5F54ABF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2490505" y="5066921"/>
            <a:ext cx="468000" cy="468000"/>
          </a:xfrm>
          <a:prstGeom prst="rect">
            <a:avLst/>
          </a:prstGeom>
        </p:spPr>
      </p:pic>
      <p:pic>
        <p:nvPicPr>
          <p:cNvPr id="3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E218C82-8A29-D744-47EE-5E427A49ECA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6528953" y="5066921"/>
            <a:ext cx="468000" cy="468000"/>
          </a:xfrm>
          <a:prstGeom prst="rect">
            <a:avLst/>
          </a:prstGeom>
        </p:spPr>
      </p:pic>
      <p:pic>
        <p:nvPicPr>
          <p:cNvPr id="3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A9C24C3-8C2A-F423-AF77-A38EDABC2E3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9244024" y="506692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1579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E4C05B1-77D3-6CD0-45D2-6ADC917F57AB}"/>
              </a:ext>
            </a:extLst>
          </p:cNvPr>
          <p:cNvGrpSpPr/>
          <p:nvPr/>
        </p:nvGrpSpPr>
        <p:grpSpPr>
          <a:xfrm>
            <a:off x="816070" y="1013033"/>
            <a:ext cx="4109013" cy="1635283"/>
            <a:chOff x="1291233" y="943490"/>
            <a:chExt cx="4109013" cy="1635283"/>
          </a:xfrm>
        </p:grpSpPr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3A9C5BCA-A2D2-F10A-BF5E-3974F4A02CB0}"/>
                </a:ext>
              </a:extLst>
            </p:cNvPr>
            <p:cNvSpPr txBox="1"/>
            <p:nvPr/>
          </p:nvSpPr>
          <p:spPr>
            <a:xfrm>
              <a:off x="1362483" y="1086613"/>
              <a:ext cx="3918813" cy="1349038"/>
            </a:xfrm>
            <a:prstGeom prst="roundRect">
              <a:avLst>
                <a:gd name="adj" fmla="val 4753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schreibe die Zahlen stellengerecht untereinander:</a:t>
              </a:r>
            </a:p>
            <a:p>
              <a:pPr algn="ctr"/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Einer unter Einer </a:t>
              </a:r>
            </a:p>
            <a:p>
              <a:pPr algn="ctr"/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Zehner unter Zehner </a:t>
              </a:r>
            </a:p>
            <a:p>
              <a:pPr algn="ctr"/>
              <a:r>
                <a:rPr lang="de-DE" sz="1600" dirty="0">
                  <a:solidFill>
                    <a:schemeClr val="accent6"/>
                  </a:solidFill>
                  <a:latin typeface="Comic Sans MS" panose="030F0902030302020204" pitchFamily="66" charset="0"/>
                </a:rPr>
                <a:t>Hunderter unter Hunderter</a:t>
              </a:r>
            </a:p>
          </p:txBody>
        </p:sp>
        <p:sp>
          <p:nvSpPr>
            <p:cNvPr id="7" name="Abgerundete rechteckige Legende 6">
              <a:extLst>
                <a:ext uri="{FF2B5EF4-FFF2-40B4-BE49-F238E27FC236}">
                  <a16:creationId xmlns:a16="http://schemas.microsoft.com/office/drawing/2014/main" id="{604FA973-7C9C-20E3-7839-0A3911EEA813}"/>
                </a:ext>
              </a:extLst>
            </p:cNvPr>
            <p:cNvSpPr/>
            <p:nvPr/>
          </p:nvSpPr>
          <p:spPr>
            <a:xfrm>
              <a:off x="1291233" y="943490"/>
              <a:ext cx="4109013" cy="1635283"/>
            </a:xfrm>
            <a:prstGeom prst="wedgeRoundRectCallout">
              <a:avLst>
                <a:gd name="adj1" fmla="val -27433"/>
                <a:gd name="adj2" fmla="val 69927"/>
                <a:gd name="adj3" fmla="val 16667"/>
              </a:avLst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20DDF032-7757-B583-5286-F83DB5D314BF}"/>
              </a:ext>
            </a:extLst>
          </p:cNvPr>
          <p:cNvGrpSpPr/>
          <p:nvPr/>
        </p:nvGrpSpPr>
        <p:grpSpPr>
          <a:xfrm>
            <a:off x="2055480" y="3644165"/>
            <a:ext cx="4339319" cy="3028414"/>
            <a:chOff x="2624326" y="3760462"/>
            <a:chExt cx="4249178" cy="3028414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FE503030-498A-8E4C-8CD6-66CC1D00C082}"/>
                </a:ext>
              </a:extLst>
            </p:cNvPr>
            <p:cNvSpPr txBox="1"/>
            <p:nvPr/>
          </p:nvSpPr>
          <p:spPr>
            <a:xfrm>
              <a:off x="2625883" y="3760462"/>
              <a:ext cx="4247621" cy="3028414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Записвам числата по стойности едно под друго: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Единици под единици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Десетици под десетици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Стотици под стотици</a:t>
              </a:r>
              <a:endPara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kumimoji="0" lang="de-DE" alt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Zapisvam</a:t>
              </a: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chistlata</a:t>
              </a: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</a:t>
              </a: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stoinosti</a:t>
              </a: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edno</a:t>
              </a: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pod</a:t>
              </a: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drugo</a:t>
              </a: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Edinitsi</a:t>
              </a: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pod</a:t>
              </a: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edinitsi</a:t>
              </a:r>
              <a:endPara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Desetitsi</a:t>
              </a: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pod</a:t>
              </a: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desetitsi</a:t>
              </a:r>
              <a:endPara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Stotitsi</a:t>
              </a: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pod</a:t>
              </a: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stotitsi</a:t>
              </a:r>
              <a:r>
                <a:rPr kumimoji="0" lang="de-DE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sp>
          <p:nvSpPr>
            <p:cNvPr id="18" name="Abgerundete rechteckige Legende 17">
              <a:extLst>
                <a:ext uri="{FF2B5EF4-FFF2-40B4-BE49-F238E27FC236}">
                  <a16:creationId xmlns:a16="http://schemas.microsoft.com/office/drawing/2014/main" id="{2F8E14BB-E650-6ED1-8800-2C419C867DD0}"/>
                </a:ext>
              </a:extLst>
            </p:cNvPr>
            <p:cNvSpPr/>
            <p:nvPr/>
          </p:nvSpPr>
          <p:spPr>
            <a:xfrm>
              <a:off x="2624326" y="3845471"/>
              <a:ext cx="4247621" cy="2931834"/>
            </a:xfrm>
            <a:prstGeom prst="wedgeRoundRectCallout">
              <a:avLst>
                <a:gd name="adj1" fmla="val -57650"/>
                <a:gd name="adj2" fmla="val -38088"/>
                <a:gd name="adj3" fmla="val 16667"/>
              </a:avLst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19" name="Bild 15" descr="Junge 1 spricht.jpg">
            <a:extLst>
              <a:ext uri="{FF2B5EF4-FFF2-40B4-BE49-F238E27FC236}">
                <a16:creationId xmlns:a16="http://schemas.microsoft.com/office/drawing/2014/main" id="{DD325F74-870F-AD20-3A0D-C3EF2532E7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200" y="3100705"/>
            <a:ext cx="1282457" cy="1782328"/>
          </a:xfrm>
          <a:prstGeom prst="rect">
            <a:avLst/>
          </a:prstGeom>
        </p:spPr>
      </p:pic>
      <p:graphicFrame>
        <p:nvGraphicFramePr>
          <p:cNvPr id="20" name="Tabelle 9">
            <a:extLst>
              <a:ext uri="{FF2B5EF4-FFF2-40B4-BE49-F238E27FC236}">
                <a16:creationId xmlns:a16="http://schemas.microsoft.com/office/drawing/2014/main" id="{2CA3045C-02EE-E03F-F323-64D200A32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999400"/>
              </p:ext>
            </p:extLst>
          </p:nvPr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FA70920D-D2D4-854A-911F-D542B04A65A7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5CA052E0-811B-D645-D5CC-DBB3EFB13E69}"/>
              </a:ext>
            </a:extLst>
          </p:cNvPr>
          <p:cNvSpPr/>
          <p:nvPr/>
        </p:nvSpPr>
        <p:spPr>
          <a:xfrm>
            <a:off x="8759351" y="2062664"/>
            <a:ext cx="587956" cy="3013200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88514A63-F1BE-D910-3D40-5326FB38A671}"/>
              </a:ext>
            </a:extLst>
          </p:cNvPr>
          <p:cNvSpPr/>
          <p:nvPr/>
        </p:nvSpPr>
        <p:spPr>
          <a:xfrm>
            <a:off x="8159150" y="2061202"/>
            <a:ext cx="561600" cy="3013200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1FCDFA0E-89BE-131D-1FEF-98EC677FA0C0}"/>
              </a:ext>
            </a:extLst>
          </p:cNvPr>
          <p:cNvSpPr/>
          <p:nvPr/>
        </p:nvSpPr>
        <p:spPr>
          <a:xfrm>
            <a:off x="7512581" y="2061202"/>
            <a:ext cx="607968" cy="3013200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305FB659-BA52-85C6-94E6-2BDC0A348288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34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D47F6F4F-9572-4D9C-DB0A-40CF73EF4F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pic>
        <p:nvPicPr>
          <p:cNvPr id="35" name="Audio Recording 19.01.2023, 11:36:43">
            <a:hlinkClick r:id="" action="ppaction://media"/>
            <a:extLst>
              <a:ext uri="{FF2B5EF4-FFF2-40B4-BE49-F238E27FC236}">
                <a16:creationId xmlns:a16="http://schemas.microsoft.com/office/drawing/2014/main" id="{84570209-0FD4-0E22-7DD3-E0844B5D85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34982" y="1587151"/>
            <a:ext cx="468000" cy="46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695E43C-6BC6-DEE5-9D76-4FE4A1E124A5}"/>
              </a:ext>
            </a:extLst>
          </p:cNvPr>
          <p:cNvSpPr/>
          <p:nvPr/>
        </p:nvSpPr>
        <p:spPr>
          <a:xfrm>
            <a:off x="4329438" y="115452"/>
            <a:ext cx="3226921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Писмено изваждане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izvazhdane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E4FFF9D-C22E-6D8E-1054-2F9B4FB5A7F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7334474" y="207409"/>
            <a:ext cx="468000" cy="468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BFC081-8CD6-B950-84F1-CE73F1286AC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08898" y="596479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8210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9652129B-CFE9-2D47-4CF8-244E58B3F101}"/>
              </a:ext>
            </a:extLst>
          </p:cNvPr>
          <p:cNvSpPr/>
          <p:nvPr/>
        </p:nvSpPr>
        <p:spPr>
          <a:xfrm>
            <a:off x="193625" y="1246616"/>
            <a:ext cx="3096000" cy="1332751"/>
          </a:xfrm>
          <a:prstGeom prst="roundRect">
            <a:avLst>
              <a:gd name="adj" fmla="val 459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2D9A2A2-3388-A685-EBC3-54930B9CB4C1}"/>
              </a:ext>
            </a:extLst>
          </p:cNvPr>
          <p:cNvGrpSpPr/>
          <p:nvPr/>
        </p:nvGrpSpPr>
        <p:grpSpPr>
          <a:xfrm>
            <a:off x="276818" y="1378279"/>
            <a:ext cx="2500615" cy="1120141"/>
            <a:chOff x="-1549678" y="1609700"/>
            <a:chExt cx="1610518" cy="900123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9C8A10F4-7516-F56C-6BBE-6D03AA0B446C}"/>
                </a:ext>
              </a:extLst>
            </p:cNvPr>
            <p:cNvSpPr txBox="1"/>
            <p:nvPr/>
          </p:nvSpPr>
          <p:spPr>
            <a:xfrm>
              <a:off x="-1549678" y="1609700"/>
              <a:ext cx="1610518" cy="32836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 dreistellige Zahl 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C1CB1B5-DA29-3062-2DA5-FFA670D66A1C}"/>
                </a:ext>
              </a:extLst>
            </p:cNvPr>
            <p:cNvSpPr txBox="1"/>
            <p:nvPr/>
          </p:nvSpPr>
          <p:spPr>
            <a:xfrm>
              <a:off x="-1549678" y="2012641"/>
              <a:ext cx="1610517" cy="49718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de-DE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Трицифрено число</a:t>
              </a:r>
              <a:endParaRPr kumimoji="0" lang="de-DE" alt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Tritsifreno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chislo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kumimoji="0" lang="de-DE" alt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6BA928CC-0E8B-1DB0-67D7-B0B372782D32}"/>
              </a:ext>
            </a:extLst>
          </p:cNvPr>
          <p:cNvSpPr/>
          <p:nvPr/>
        </p:nvSpPr>
        <p:spPr>
          <a:xfrm>
            <a:off x="193625" y="2931476"/>
            <a:ext cx="3096000" cy="1608383"/>
          </a:xfrm>
          <a:prstGeom prst="roundRect">
            <a:avLst>
              <a:gd name="adj" fmla="val 447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FB576A4-5C69-4C17-B06A-1775435DD715}"/>
              </a:ext>
            </a:extLst>
          </p:cNvPr>
          <p:cNvGrpSpPr/>
          <p:nvPr/>
        </p:nvGrpSpPr>
        <p:grpSpPr>
          <a:xfrm>
            <a:off x="323261" y="3032879"/>
            <a:ext cx="2419390" cy="1396134"/>
            <a:chOff x="-1617616" y="1636889"/>
            <a:chExt cx="1549674" cy="1121904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471E2CDC-38F3-F1DF-A191-751DC2C7C6B1}"/>
                </a:ext>
              </a:extLst>
            </p:cNvPr>
            <p:cNvSpPr txBox="1"/>
            <p:nvPr/>
          </p:nvSpPr>
          <p:spPr>
            <a:xfrm>
              <a:off x="-1617616" y="1636889"/>
              <a:ext cx="1549674" cy="32836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 vierstellige Zahl  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8CA0C857-A4CF-8003-475D-F529B79480BE}"/>
                </a:ext>
              </a:extLst>
            </p:cNvPr>
            <p:cNvSpPr txBox="1"/>
            <p:nvPr/>
          </p:nvSpPr>
          <p:spPr>
            <a:xfrm>
              <a:off x="-1617616" y="2026104"/>
              <a:ext cx="1549674" cy="73268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de-DE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Четирицифрено число</a:t>
              </a:r>
              <a:endParaRPr kumimoji="0" lang="de-DE" alt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Chetiritsifreno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chislo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kumimoji="0" lang="de-DE" alt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CAAF0330-18CA-AD26-D5C9-6B89C0CD2AEB}"/>
              </a:ext>
            </a:extLst>
          </p:cNvPr>
          <p:cNvSpPr/>
          <p:nvPr/>
        </p:nvSpPr>
        <p:spPr>
          <a:xfrm>
            <a:off x="6134367" y="1246616"/>
            <a:ext cx="3576872" cy="1392317"/>
          </a:xfrm>
          <a:prstGeom prst="roundRect">
            <a:avLst>
              <a:gd name="adj" fmla="val 3658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16C9BC2D-7D2B-1653-F1E0-BDB02644AA69}"/>
              </a:ext>
            </a:extLst>
          </p:cNvPr>
          <p:cNvGrpSpPr/>
          <p:nvPr/>
        </p:nvGrpSpPr>
        <p:grpSpPr>
          <a:xfrm>
            <a:off x="6236981" y="1405415"/>
            <a:ext cx="3007502" cy="1138451"/>
            <a:chOff x="-1627149" y="1630013"/>
            <a:chExt cx="1963018" cy="914837"/>
          </a:xfrm>
        </p:grpSpPr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DEDC7E73-0F8E-20B9-D491-8E54409EBC55}"/>
                </a:ext>
              </a:extLst>
            </p:cNvPr>
            <p:cNvSpPr txBox="1"/>
            <p:nvPr/>
          </p:nvSpPr>
          <p:spPr>
            <a:xfrm>
              <a:off x="-1627149" y="1630013"/>
              <a:ext cx="1961807" cy="3009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Zahl hat drei Stellen.  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EC75EE95-9E49-6BC7-E74C-ED3875583D9C}"/>
                </a:ext>
              </a:extLst>
            </p:cNvPr>
            <p:cNvSpPr txBox="1"/>
            <p:nvPr/>
          </p:nvSpPr>
          <p:spPr>
            <a:xfrm>
              <a:off x="-1627148" y="2047668"/>
              <a:ext cx="1963017" cy="49718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de-DE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Числото има три цифри.</a:t>
              </a:r>
              <a:endParaRPr kumimoji="0" lang="de-DE" alt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Chisloto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ima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tri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tsifri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.]</a:t>
              </a:r>
              <a:endParaRPr lang="de-DE" altLang="de-DE" sz="11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B2380A46-4530-E380-9265-73E671D7258C}"/>
              </a:ext>
            </a:extLst>
          </p:cNvPr>
          <p:cNvSpPr/>
          <p:nvPr/>
        </p:nvSpPr>
        <p:spPr>
          <a:xfrm>
            <a:off x="6134367" y="2907754"/>
            <a:ext cx="3576872" cy="1608379"/>
          </a:xfrm>
          <a:prstGeom prst="roundRect">
            <a:avLst>
              <a:gd name="adj" fmla="val 438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86B4A575-BC78-B4C6-998F-97B27DB741AE}"/>
              </a:ext>
            </a:extLst>
          </p:cNvPr>
          <p:cNvGrpSpPr/>
          <p:nvPr/>
        </p:nvGrpSpPr>
        <p:grpSpPr>
          <a:xfrm>
            <a:off x="6236984" y="3000769"/>
            <a:ext cx="3025893" cy="1359976"/>
            <a:chOff x="-1549678" y="1618907"/>
            <a:chExt cx="2013516" cy="1092849"/>
          </a:xfrm>
        </p:grpSpPr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B59EF150-E421-8852-A3DA-50265BCF637E}"/>
                </a:ext>
              </a:extLst>
            </p:cNvPr>
            <p:cNvSpPr txBox="1"/>
            <p:nvPr/>
          </p:nvSpPr>
          <p:spPr>
            <a:xfrm>
              <a:off x="-1549678" y="1618907"/>
              <a:ext cx="2000041" cy="3009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Zahl hat vier Stellen.  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34ED4DEC-81D3-233E-68E8-86BACC42F47C}"/>
                </a:ext>
              </a:extLst>
            </p:cNvPr>
            <p:cNvSpPr txBox="1"/>
            <p:nvPr/>
          </p:nvSpPr>
          <p:spPr>
            <a:xfrm>
              <a:off x="-1549675" y="1979067"/>
              <a:ext cx="2013513" cy="73268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de-DE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Числото има четири цифри.</a:t>
              </a:r>
              <a:endParaRPr kumimoji="0" lang="de-DE" alt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Chisloto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ima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chetiri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tsifri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.]</a:t>
              </a:r>
              <a:endParaRPr kumimoji="0" lang="de-DE" alt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65" name="Abgerundetes Rechteck 64">
            <a:extLst>
              <a:ext uri="{FF2B5EF4-FFF2-40B4-BE49-F238E27FC236}">
                <a16:creationId xmlns:a16="http://schemas.microsoft.com/office/drawing/2014/main" id="{8521AFD2-BC05-A89A-86FF-200AE4E37D3B}"/>
              </a:ext>
            </a:extLst>
          </p:cNvPr>
          <p:cNvSpPr/>
          <p:nvPr/>
        </p:nvSpPr>
        <p:spPr>
          <a:xfrm>
            <a:off x="155700" y="4929141"/>
            <a:ext cx="9614583" cy="1608384"/>
          </a:xfrm>
          <a:prstGeom prst="roundRect">
            <a:avLst>
              <a:gd name="adj" fmla="val 515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</a:endParaRPr>
          </a:p>
        </p:txBody>
      </p:sp>
      <p:cxnSp>
        <p:nvCxnSpPr>
          <p:cNvPr id="66" name="Gerade Verbindung 65">
            <a:extLst>
              <a:ext uri="{FF2B5EF4-FFF2-40B4-BE49-F238E27FC236}">
                <a16:creationId xmlns:a16="http://schemas.microsoft.com/office/drawing/2014/main" id="{C460094A-0418-299D-AFF2-A7C6FBA0F99F}"/>
              </a:ext>
            </a:extLst>
          </p:cNvPr>
          <p:cNvCxnSpPr>
            <a:cxnSpLocks/>
          </p:cNvCxnSpPr>
          <p:nvPr/>
        </p:nvCxnSpPr>
        <p:spPr>
          <a:xfrm>
            <a:off x="2557565" y="4927112"/>
            <a:ext cx="0" cy="1608384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6">
            <a:extLst>
              <a:ext uri="{FF2B5EF4-FFF2-40B4-BE49-F238E27FC236}">
                <a16:creationId xmlns:a16="http://schemas.microsoft.com/office/drawing/2014/main" id="{C15054B4-68F5-D99A-1C79-48D2E2B5C400}"/>
              </a:ext>
            </a:extLst>
          </p:cNvPr>
          <p:cNvCxnSpPr>
            <a:cxnSpLocks/>
          </p:cNvCxnSpPr>
          <p:nvPr/>
        </p:nvCxnSpPr>
        <p:spPr>
          <a:xfrm>
            <a:off x="4961213" y="4927112"/>
            <a:ext cx="0" cy="1608384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67">
            <a:extLst>
              <a:ext uri="{FF2B5EF4-FFF2-40B4-BE49-F238E27FC236}">
                <a16:creationId xmlns:a16="http://schemas.microsoft.com/office/drawing/2014/main" id="{D23256DF-1027-83AC-9542-C0BEF9EAC4BD}"/>
              </a:ext>
            </a:extLst>
          </p:cNvPr>
          <p:cNvCxnSpPr>
            <a:cxnSpLocks/>
          </p:cNvCxnSpPr>
          <p:nvPr/>
        </p:nvCxnSpPr>
        <p:spPr>
          <a:xfrm>
            <a:off x="7365472" y="4927112"/>
            <a:ext cx="0" cy="1608384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86A05634-25F9-155A-DF1A-5C83620172E2}"/>
              </a:ext>
            </a:extLst>
          </p:cNvPr>
          <p:cNvGrpSpPr/>
          <p:nvPr/>
        </p:nvGrpSpPr>
        <p:grpSpPr>
          <a:xfrm>
            <a:off x="7506300" y="5090751"/>
            <a:ext cx="1947855" cy="1230886"/>
            <a:chOff x="-1645053" y="1400252"/>
            <a:chExt cx="1595172" cy="1230886"/>
          </a:xfrm>
        </p:grpSpPr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7E8662FA-2C70-DD9A-3658-57B82F5D58B1}"/>
                </a:ext>
              </a:extLst>
            </p:cNvPr>
            <p:cNvSpPr txBox="1"/>
            <p:nvPr/>
          </p:nvSpPr>
          <p:spPr>
            <a:xfrm>
              <a:off x="-1622060" y="1400252"/>
              <a:ext cx="1568041" cy="607397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</a:t>
              </a:r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 </a:t>
              </a:r>
            </a:p>
            <a:p>
              <a:pPr algn="ctr"/>
              <a:r>
                <a:rPr lang="de-DE" sz="1600" dirty="0">
                  <a:solidFill>
                    <a:schemeClr val="accent2"/>
                  </a:solidFill>
                  <a:latin typeface="Comic Sans MS" panose="030F0902030302020204" pitchFamily="66" charset="0"/>
                </a:rPr>
                <a:t>Einerstelle   </a:t>
              </a:r>
            </a:p>
          </p:txBody>
        </p:sp>
        <p:sp>
          <p:nvSpPr>
            <p:cNvPr id="81" name="Textfeld 80">
              <a:extLst>
                <a:ext uri="{FF2B5EF4-FFF2-40B4-BE49-F238E27FC236}">
                  <a16:creationId xmlns:a16="http://schemas.microsoft.com/office/drawing/2014/main" id="{62A781A7-EF2D-156B-0FC9-2A63399EAA76}"/>
                </a:ext>
              </a:extLst>
            </p:cNvPr>
            <p:cNvSpPr txBox="1"/>
            <p:nvPr/>
          </p:nvSpPr>
          <p:spPr>
            <a:xfrm>
              <a:off x="-1645053" y="2142684"/>
              <a:ext cx="1595172" cy="488454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Позиция на единиците</a:t>
              </a:r>
              <a:endPara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kumimoji="0" lang="de-DE" alt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Pozitsiya</a:t>
              </a:r>
              <a:r>
                <a:rPr kumimoji="0" lang="de-DE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</a:t>
              </a:r>
              <a:r>
                <a:rPr kumimoji="0" lang="de-DE" alt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edinitsite</a:t>
              </a:r>
              <a:r>
                <a:rPr kumimoji="0" lang="de-DE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8F0389B4-84AB-A753-7857-B89912D46937}"/>
              </a:ext>
            </a:extLst>
          </p:cNvPr>
          <p:cNvGrpSpPr/>
          <p:nvPr/>
        </p:nvGrpSpPr>
        <p:grpSpPr>
          <a:xfrm>
            <a:off x="5033066" y="5097224"/>
            <a:ext cx="2044362" cy="1233142"/>
            <a:chOff x="-1700709" y="1413351"/>
            <a:chExt cx="1674204" cy="1233142"/>
          </a:xfrm>
        </p:grpSpPr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2A3607AF-2003-AA43-43AE-5BBA9A063BEA}"/>
                </a:ext>
              </a:extLst>
            </p:cNvPr>
            <p:cNvSpPr txBox="1"/>
            <p:nvPr/>
          </p:nvSpPr>
          <p:spPr>
            <a:xfrm>
              <a:off x="-1700709" y="1413351"/>
              <a:ext cx="1674204" cy="607397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</a:t>
              </a:r>
            </a:p>
            <a:p>
              <a:pPr algn="ctr"/>
              <a:r>
                <a:rPr lang="de-DE" sz="1600" dirty="0">
                  <a:solidFill>
                    <a:srgbClr val="0070C0"/>
                  </a:solidFill>
                  <a:latin typeface="Comic Sans MS" panose="030F0902030302020204" pitchFamily="66" charset="0"/>
                </a:rPr>
                <a:t>Zehnerstelle</a:t>
              </a:r>
              <a:endParaRPr lang="de-DE" dirty="0">
                <a:solidFill>
                  <a:srgbClr val="0070C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3513AA7B-A70D-7A08-7038-57528D323B60}"/>
                </a:ext>
              </a:extLst>
            </p:cNvPr>
            <p:cNvSpPr txBox="1"/>
            <p:nvPr/>
          </p:nvSpPr>
          <p:spPr>
            <a:xfrm>
              <a:off x="-1697588" y="2158039"/>
              <a:ext cx="1660161" cy="488454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Позиция на десетиците</a:t>
              </a:r>
              <a:endPara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kumimoji="0" lang="de-DE" alt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Pozitsiya</a:t>
              </a:r>
              <a:r>
                <a:rPr kumimoji="0" lang="de-DE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</a:t>
              </a:r>
              <a:r>
                <a:rPr kumimoji="0" lang="de-DE" alt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desetitsite</a:t>
              </a:r>
              <a:r>
                <a:rPr kumimoji="0" lang="de-DE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46FA8045-8A75-B722-1D46-EC6F339B3100}"/>
              </a:ext>
            </a:extLst>
          </p:cNvPr>
          <p:cNvGrpSpPr/>
          <p:nvPr/>
        </p:nvGrpSpPr>
        <p:grpSpPr>
          <a:xfrm>
            <a:off x="2676887" y="5093145"/>
            <a:ext cx="1938931" cy="1209969"/>
            <a:chOff x="-1549674" y="1385014"/>
            <a:chExt cx="1391073" cy="1234019"/>
          </a:xfrm>
        </p:grpSpPr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DDBDA84E-71F8-3798-C5FC-4053A39E9061}"/>
                </a:ext>
              </a:extLst>
            </p:cNvPr>
            <p:cNvSpPr txBox="1"/>
            <p:nvPr/>
          </p:nvSpPr>
          <p:spPr>
            <a:xfrm>
              <a:off x="-1534060" y="1385014"/>
              <a:ext cx="1374190" cy="619470"/>
            </a:xfrm>
            <a:prstGeom prst="roundRect">
              <a:avLst>
                <a:gd name="adj" fmla="val 7118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</a:t>
              </a:r>
              <a:r>
                <a:rPr lang="de-DE" sz="1600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600" dirty="0">
                  <a:solidFill>
                    <a:schemeClr val="accent6"/>
                  </a:solidFill>
                  <a:latin typeface="Comic Sans MS" panose="030F0902030302020204" pitchFamily="66" charset="0"/>
                </a:rPr>
                <a:t>Hunderterstelle</a:t>
              </a:r>
              <a:endParaRPr lang="de-DE" dirty="0">
                <a:solidFill>
                  <a:schemeClr val="accent6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B15C163C-CA6E-D7A2-A9EC-BB048BA64C6E}"/>
                </a:ext>
              </a:extLst>
            </p:cNvPr>
            <p:cNvSpPr txBox="1"/>
            <p:nvPr/>
          </p:nvSpPr>
          <p:spPr>
            <a:xfrm>
              <a:off x="-1549674" y="2120870"/>
              <a:ext cx="1391073" cy="498163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Позиция на стотиците</a:t>
              </a:r>
              <a:endPara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kumimoji="0" lang="de-DE" alt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Pozitsiya</a:t>
              </a:r>
              <a:r>
                <a:rPr kumimoji="0" lang="de-DE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</a:t>
              </a:r>
              <a:r>
                <a:rPr kumimoji="0" lang="de-DE" alt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stotitsite</a:t>
              </a:r>
              <a:r>
                <a:rPr kumimoji="0" lang="de-DE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2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59EE5BF8-9970-3A99-A505-88DDDF438F4E}"/>
              </a:ext>
            </a:extLst>
          </p:cNvPr>
          <p:cNvGrpSpPr/>
          <p:nvPr/>
        </p:nvGrpSpPr>
        <p:grpSpPr>
          <a:xfrm>
            <a:off x="227094" y="5093145"/>
            <a:ext cx="1987958" cy="1237075"/>
            <a:chOff x="-1680682" y="1389392"/>
            <a:chExt cx="1628018" cy="1237075"/>
          </a:xfrm>
        </p:grpSpPr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5395E8C1-91D4-449B-103E-E353793D812C}"/>
                </a:ext>
              </a:extLst>
            </p:cNvPr>
            <p:cNvSpPr txBox="1"/>
            <p:nvPr/>
          </p:nvSpPr>
          <p:spPr>
            <a:xfrm>
              <a:off x="-1680682" y="1389392"/>
              <a:ext cx="1625669" cy="607397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Die </a:t>
              </a:r>
              <a:r>
                <a:rPr lang="de-DE" sz="1600" dirty="0">
                  <a:solidFill>
                    <a:srgbClr val="ED9107"/>
                  </a:solidFill>
                  <a:latin typeface="Comic Sans MS" panose="030F0902030302020204" pitchFamily="66" charset="0"/>
                </a:rPr>
                <a:t>Tausenderstelle</a:t>
              </a:r>
              <a:endParaRPr lang="de-DE" dirty="0">
                <a:solidFill>
                  <a:srgbClr val="ED9107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23EC55BC-7446-809B-A26A-2820BDBC4140}"/>
                </a:ext>
              </a:extLst>
            </p:cNvPr>
            <p:cNvSpPr txBox="1"/>
            <p:nvPr/>
          </p:nvSpPr>
          <p:spPr>
            <a:xfrm>
              <a:off x="-1678357" y="2138013"/>
              <a:ext cx="1625693" cy="488454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Позиция на хилядните</a:t>
              </a:r>
              <a:endPara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kumimoji="0" lang="de-DE" alt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Pozitsiya</a:t>
              </a:r>
              <a:r>
                <a:rPr kumimoji="0" lang="de-DE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</a:t>
              </a:r>
              <a:r>
                <a:rPr kumimoji="0" lang="de-DE" alt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hilyadnite</a:t>
              </a:r>
              <a:r>
                <a:rPr kumimoji="0" lang="de-DE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95" name="Gerade Verbindung mit Pfeil 94">
            <a:extLst>
              <a:ext uri="{FF2B5EF4-FFF2-40B4-BE49-F238E27FC236}">
                <a16:creationId xmlns:a16="http://schemas.microsoft.com/office/drawing/2014/main" id="{ED1E18BB-200F-0AAB-C15C-2E9F18C9156E}"/>
              </a:ext>
            </a:extLst>
          </p:cNvPr>
          <p:cNvCxnSpPr>
            <a:cxnSpLocks/>
          </p:cNvCxnSpPr>
          <p:nvPr/>
        </p:nvCxnSpPr>
        <p:spPr>
          <a:xfrm flipV="1">
            <a:off x="2268638" y="4094699"/>
            <a:ext cx="1865802" cy="1002642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6" name="Gerade Verbindung mit Pfeil 95">
            <a:extLst>
              <a:ext uri="{FF2B5EF4-FFF2-40B4-BE49-F238E27FC236}">
                <a16:creationId xmlns:a16="http://schemas.microsoft.com/office/drawing/2014/main" id="{E09D3441-094B-40DF-3987-4B96346AC9E8}"/>
              </a:ext>
            </a:extLst>
          </p:cNvPr>
          <p:cNvCxnSpPr>
            <a:cxnSpLocks/>
          </p:cNvCxnSpPr>
          <p:nvPr/>
        </p:nvCxnSpPr>
        <p:spPr>
          <a:xfrm flipV="1">
            <a:off x="4082616" y="4150516"/>
            <a:ext cx="533218" cy="94682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0" name="Gerade Verbindung mit Pfeil 99">
            <a:extLst>
              <a:ext uri="{FF2B5EF4-FFF2-40B4-BE49-F238E27FC236}">
                <a16:creationId xmlns:a16="http://schemas.microsoft.com/office/drawing/2014/main" id="{BED1EC7C-744F-F4D2-2AD2-FFF977CF82C3}"/>
              </a:ext>
            </a:extLst>
          </p:cNvPr>
          <p:cNvCxnSpPr>
            <a:cxnSpLocks/>
            <a:endCxn id="14" idx="2"/>
          </p:cNvCxnSpPr>
          <p:nvPr/>
        </p:nvCxnSpPr>
        <p:spPr>
          <a:xfrm flipH="1" flipV="1">
            <a:off x="5108891" y="4159894"/>
            <a:ext cx="662671" cy="90219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4" name="Gerade Verbindung mit Pfeil 103">
            <a:extLst>
              <a:ext uri="{FF2B5EF4-FFF2-40B4-BE49-F238E27FC236}">
                <a16:creationId xmlns:a16="http://schemas.microsoft.com/office/drawing/2014/main" id="{9478D9C6-2AFA-F756-813D-13C41A883F96}"/>
              </a:ext>
            </a:extLst>
          </p:cNvPr>
          <p:cNvCxnSpPr>
            <a:cxnSpLocks/>
          </p:cNvCxnSpPr>
          <p:nvPr/>
        </p:nvCxnSpPr>
        <p:spPr>
          <a:xfrm flipH="1" flipV="1">
            <a:off x="5691490" y="4044915"/>
            <a:ext cx="1837630" cy="93528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8F2CF084-2EAD-D528-259B-2E109F7B8FF6}"/>
              </a:ext>
            </a:extLst>
          </p:cNvPr>
          <p:cNvSpPr txBox="1"/>
          <p:nvPr/>
        </p:nvSpPr>
        <p:spPr>
          <a:xfrm>
            <a:off x="4236606" y="1450193"/>
            <a:ext cx="2058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accent6"/>
                </a:solidFill>
                <a:latin typeface="Comic Sans MS" panose="030F0902030302020204" pitchFamily="66" charset="0"/>
              </a:rPr>
              <a:t>H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solidFill>
                  <a:srgbClr val="0070C0"/>
                </a:solidFill>
                <a:latin typeface="Comic Sans MS" panose="030F0902030302020204" pitchFamily="66" charset="0"/>
              </a:rPr>
              <a:t>Z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solidFill>
                  <a:schemeClr val="accent2"/>
                </a:solidFill>
                <a:latin typeface="Comic Sans MS" panose="030F0902030302020204" pitchFamily="66" charset="0"/>
              </a:rPr>
              <a:t>E</a:t>
            </a:r>
          </a:p>
          <a:p>
            <a:r>
              <a:rPr lang="de-DE" sz="3200" dirty="0">
                <a:latin typeface="Comic Sans MS" panose="030F0902030302020204" pitchFamily="66" charset="0"/>
              </a:rPr>
              <a:t>2 5 6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441EC26-D59C-ABA8-C153-4562173E89AA}"/>
              </a:ext>
            </a:extLst>
          </p:cNvPr>
          <p:cNvSpPr txBox="1"/>
          <p:nvPr/>
        </p:nvSpPr>
        <p:spPr>
          <a:xfrm>
            <a:off x="4079624" y="3144231"/>
            <a:ext cx="2058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accent3"/>
                </a:solidFill>
                <a:latin typeface="Comic Sans MS" panose="030F0902030302020204" pitchFamily="66" charset="0"/>
              </a:rPr>
              <a:t>T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solidFill>
                  <a:schemeClr val="accent6"/>
                </a:solidFill>
                <a:latin typeface="Comic Sans MS" panose="030F0902030302020204" pitchFamily="66" charset="0"/>
              </a:rPr>
              <a:t>H</a:t>
            </a:r>
            <a:r>
              <a:rPr lang="de-DE" sz="2800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de-DE" sz="2800" dirty="0">
                <a:solidFill>
                  <a:srgbClr val="0070C0"/>
                </a:solidFill>
                <a:latin typeface="Comic Sans MS" panose="030F0902030302020204" pitchFamily="66" charset="0"/>
              </a:rPr>
              <a:t>Z</a:t>
            </a:r>
            <a:r>
              <a:rPr lang="de-DE" sz="2800" dirty="0">
                <a:latin typeface="Comic Sans MS" panose="030F0902030302020204" pitchFamily="66" charset="0"/>
              </a:rPr>
              <a:t> </a:t>
            </a:r>
            <a:r>
              <a:rPr lang="de-DE" sz="2800" dirty="0">
                <a:solidFill>
                  <a:schemeClr val="accent2"/>
                </a:solidFill>
                <a:latin typeface="Comic Sans MS" panose="030F0902030302020204" pitchFamily="66" charset="0"/>
              </a:rPr>
              <a:t>E</a:t>
            </a:r>
          </a:p>
          <a:p>
            <a:r>
              <a:rPr lang="de-DE" sz="3200" dirty="0">
                <a:latin typeface="Comic Sans MS" panose="030F0902030302020204" pitchFamily="66" charset="0"/>
              </a:rPr>
              <a:t>3 2 5 6</a:t>
            </a: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1077E42D-534A-BB4C-268E-830C65834923}"/>
              </a:ext>
            </a:extLst>
          </p:cNvPr>
          <p:cNvCxnSpPr>
            <a:cxnSpLocks/>
          </p:cNvCxnSpPr>
          <p:nvPr/>
        </p:nvCxnSpPr>
        <p:spPr>
          <a:xfrm flipV="1">
            <a:off x="4207067" y="1914818"/>
            <a:ext cx="1201936" cy="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DFC10A17-B92F-64D8-6489-8AF8CA8AF5C4}"/>
              </a:ext>
            </a:extLst>
          </p:cNvPr>
          <p:cNvCxnSpPr>
            <a:cxnSpLocks/>
          </p:cNvCxnSpPr>
          <p:nvPr/>
        </p:nvCxnSpPr>
        <p:spPr>
          <a:xfrm>
            <a:off x="4168017" y="3590703"/>
            <a:ext cx="145986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Rechteck 5">
            <a:extLst>
              <a:ext uri="{FF2B5EF4-FFF2-40B4-BE49-F238E27FC236}">
                <a16:creationId xmlns:a16="http://schemas.microsoft.com/office/drawing/2014/main" id="{6112F266-B977-3F5C-ADBF-461511803BA5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9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C179CEA3-828F-1065-5B27-ECBD0D9E8C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pic>
        <p:nvPicPr>
          <p:cNvPr id="11" name="Audio Recording 19.01.2023, 10:59:04">
            <a:hlinkClick r:id="" action="ppaction://media"/>
            <a:extLst>
              <a:ext uri="{FF2B5EF4-FFF2-40B4-BE49-F238E27FC236}">
                <a16:creationId xmlns:a16="http://schemas.microsoft.com/office/drawing/2014/main" id="{C787FEB1-9ED1-8B8C-57AC-5CCC9246B86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01446" y="1345470"/>
            <a:ext cx="468000" cy="468000"/>
          </a:xfrm>
          <a:prstGeom prst="rect">
            <a:avLst/>
          </a:prstGeom>
        </p:spPr>
      </p:pic>
      <p:pic>
        <p:nvPicPr>
          <p:cNvPr id="15" name="Audio Recording 19.01.2023, 10:59:11">
            <a:hlinkClick r:id="" action="ppaction://media"/>
            <a:extLst>
              <a:ext uri="{FF2B5EF4-FFF2-40B4-BE49-F238E27FC236}">
                <a16:creationId xmlns:a16="http://schemas.microsoft.com/office/drawing/2014/main" id="{DA25487A-91F2-6440-DE11-859F4DC88A3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94170" y="3010280"/>
            <a:ext cx="468000" cy="468000"/>
          </a:xfrm>
          <a:prstGeom prst="rect">
            <a:avLst/>
          </a:prstGeom>
        </p:spPr>
      </p:pic>
      <p:pic>
        <p:nvPicPr>
          <p:cNvPr id="22" name="Audio Recording 19.01.2023, 10:59:37">
            <a:hlinkClick r:id="" action="ppaction://media"/>
            <a:extLst>
              <a:ext uri="{FF2B5EF4-FFF2-40B4-BE49-F238E27FC236}">
                <a16:creationId xmlns:a16="http://schemas.microsoft.com/office/drawing/2014/main" id="{6BAA09CE-9EE3-54E0-4CFE-31D0D5317E06}"/>
              </a:ext>
            </a:extLst>
          </p:cNvPr>
          <p:cNvPicPr>
            <a:picLocks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94006" y="5179125"/>
            <a:ext cx="360000" cy="360000"/>
          </a:xfrm>
          <a:prstGeom prst="rect">
            <a:avLst/>
          </a:prstGeom>
        </p:spPr>
      </p:pic>
      <p:pic>
        <p:nvPicPr>
          <p:cNvPr id="23" name="Audio Recording 19.01.2023, 10:59:44">
            <a:hlinkClick r:id="" action="ppaction://media"/>
            <a:extLst>
              <a:ext uri="{FF2B5EF4-FFF2-40B4-BE49-F238E27FC236}">
                <a16:creationId xmlns:a16="http://schemas.microsoft.com/office/drawing/2014/main" id="{4DDB609C-43CD-DB77-ECEF-837B73C362E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98863" y="5180232"/>
            <a:ext cx="360000" cy="360000"/>
          </a:xfrm>
          <a:prstGeom prst="rect">
            <a:avLst/>
          </a:prstGeom>
        </p:spPr>
      </p:pic>
      <p:pic>
        <p:nvPicPr>
          <p:cNvPr id="25" name="Audio Recording 19.01.2023, 10:59:18">
            <a:hlinkClick r:id="" action="ppaction://media"/>
            <a:extLst>
              <a:ext uri="{FF2B5EF4-FFF2-40B4-BE49-F238E27FC236}">
                <a16:creationId xmlns:a16="http://schemas.microsoft.com/office/drawing/2014/main" id="{1539F0C7-9B26-242B-ED78-2A0FE4E76FD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61924" y="1369927"/>
            <a:ext cx="468000" cy="468000"/>
          </a:xfrm>
          <a:prstGeom prst="rect">
            <a:avLst/>
          </a:prstGeom>
        </p:spPr>
      </p:pic>
      <p:pic>
        <p:nvPicPr>
          <p:cNvPr id="26" name="Audio Recording 19.01.2023, 10:59:30">
            <a:hlinkClick r:id="" action="ppaction://media"/>
            <a:extLst>
              <a:ext uri="{FF2B5EF4-FFF2-40B4-BE49-F238E27FC236}">
                <a16:creationId xmlns:a16="http://schemas.microsoft.com/office/drawing/2014/main" id="{303560B3-076B-EF10-FF6C-93F1E9748E5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43239" y="2963865"/>
            <a:ext cx="468000" cy="468000"/>
          </a:xfrm>
          <a:prstGeom prst="rect">
            <a:avLst/>
          </a:prstGeom>
        </p:spPr>
      </p:pic>
      <p:pic>
        <p:nvPicPr>
          <p:cNvPr id="29" name="Audio Recording 19.01.2023, 11:00:00">
            <a:hlinkClick r:id="" action="ppaction://media"/>
            <a:extLst>
              <a:ext uri="{FF2B5EF4-FFF2-40B4-BE49-F238E27FC236}">
                <a16:creationId xmlns:a16="http://schemas.microsoft.com/office/drawing/2014/main" id="{98F972FD-0F37-A795-9AA0-9F85992A9077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15199" y="5225666"/>
            <a:ext cx="360000" cy="360000"/>
          </a:xfrm>
          <a:prstGeom prst="rect">
            <a:avLst/>
          </a:prstGeom>
        </p:spPr>
      </p:pic>
      <p:pic>
        <p:nvPicPr>
          <p:cNvPr id="30" name="Audio Recording 19.01.2023, 10:59:50">
            <a:hlinkClick r:id="" action="ppaction://media"/>
            <a:extLst>
              <a:ext uri="{FF2B5EF4-FFF2-40B4-BE49-F238E27FC236}">
                <a16:creationId xmlns:a16="http://schemas.microsoft.com/office/drawing/2014/main" id="{2E03E794-E639-F1C6-2CE4-AC1047993BEF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17696" y="5210252"/>
            <a:ext cx="360000" cy="360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04744E1-E165-D140-D2F5-FAA000EC1E31}"/>
              </a:ext>
            </a:extLst>
          </p:cNvPr>
          <p:cNvSpPr/>
          <p:nvPr/>
        </p:nvSpPr>
        <p:spPr>
          <a:xfrm>
            <a:off x="4329438" y="115452"/>
            <a:ext cx="3226921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Писмено изваждане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izvazhdane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30233C-25B5-2797-E01E-A7067BC70F56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7334474" y="207409"/>
            <a:ext cx="468000" cy="468000"/>
          </a:xfrm>
          <a:prstGeom prst="rect">
            <a:avLst/>
          </a:prstGeom>
        </p:spPr>
      </p:pic>
      <p:pic>
        <p:nvPicPr>
          <p:cNvPr id="4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1EBC0B-0ADC-5F6B-A928-70CE76DDA0F8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2801484" y="1988242"/>
            <a:ext cx="468000" cy="468000"/>
          </a:xfrm>
          <a:prstGeom prst="rect">
            <a:avLst/>
          </a:prstGeom>
        </p:spPr>
      </p:pic>
      <p:pic>
        <p:nvPicPr>
          <p:cNvPr id="4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3C8ED1-6AF5-BDC1-EC66-8CC0A39944AC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2804304" y="3788905"/>
            <a:ext cx="468000" cy="468000"/>
          </a:xfrm>
          <a:prstGeom prst="rect">
            <a:avLst/>
          </a:prstGeom>
        </p:spPr>
      </p:pic>
      <p:pic>
        <p:nvPicPr>
          <p:cNvPr id="4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592FD46-D7C5-687F-2407-5693D1C3827E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9281787" y="1995883"/>
            <a:ext cx="468000" cy="468000"/>
          </a:xfrm>
          <a:prstGeom prst="rect">
            <a:avLst/>
          </a:prstGeom>
        </p:spPr>
      </p:pic>
      <p:pic>
        <p:nvPicPr>
          <p:cNvPr id="4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3847C71-7FB0-FD23-6269-0F6790A6C41A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9261924" y="3670699"/>
            <a:ext cx="468000" cy="468000"/>
          </a:xfrm>
          <a:prstGeom prst="rect">
            <a:avLst/>
          </a:prstGeom>
        </p:spPr>
      </p:pic>
      <p:pic>
        <p:nvPicPr>
          <p:cNvPr id="4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12B7B0-75AB-FD3B-52EA-4F9A17AC9218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2212184" y="5875563"/>
            <a:ext cx="360000" cy="360000"/>
          </a:xfrm>
          <a:prstGeom prst="rect">
            <a:avLst/>
          </a:prstGeom>
        </p:spPr>
      </p:pic>
      <p:pic>
        <p:nvPicPr>
          <p:cNvPr id="4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1B77F60-9D68-53FF-20FA-DD2CC8AC4F7E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4587574" y="5851993"/>
            <a:ext cx="360000" cy="360000"/>
          </a:xfrm>
          <a:prstGeom prst="rect">
            <a:avLst/>
          </a:prstGeom>
        </p:spPr>
      </p:pic>
      <p:pic>
        <p:nvPicPr>
          <p:cNvPr id="5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6A849C-E39F-2BDF-8979-288C829199C0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7055154" y="5879105"/>
            <a:ext cx="360000" cy="360000"/>
          </a:xfrm>
          <a:prstGeom prst="rect">
            <a:avLst/>
          </a:prstGeom>
        </p:spPr>
      </p:pic>
      <p:pic>
        <p:nvPicPr>
          <p:cNvPr id="5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60EA74-EF6A-B3D5-1266-02D0E6934442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39">
            <a:biLevel thresh="25000"/>
          </a:blip>
          <a:stretch>
            <a:fillRect/>
          </a:stretch>
        </p:blipFill>
        <p:spPr>
          <a:xfrm>
            <a:off x="9460920" y="5878361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3983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8004197F-095B-FE9F-D181-117EADA336EF}"/>
              </a:ext>
            </a:extLst>
          </p:cNvPr>
          <p:cNvSpPr/>
          <p:nvPr/>
        </p:nvSpPr>
        <p:spPr>
          <a:xfrm>
            <a:off x="157134" y="2432876"/>
            <a:ext cx="4066013" cy="2087207"/>
          </a:xfrm>
          <a:prstGeom prst="roundRect">
            <a:avLst>
              <a:gd name="adj" fmla="val 73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C58784E-6464-F2F3-0BC4-6EB06BE1C3CC}"/>
              </a:ext>
            </a:extLst>
          </p:cNvPr>
          <p:cNvGrpSpPr/>
          <p:nvPr/>
        </p:nvGrpSpPr>
        <p:grpSpPr>
          <a:xfrm>
            <a:off x="263039" y="2525843"/>
            <a:ext cx="3366869" cy="1918127"/>
            <a:chOff x="-1573263" y="1584631"/>
            <a:chExt cx="1187212" cy="640067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6A8FCEA-35E2-0880-F4E0-0D6A340621E1}"/>
                </a:ext>
              </a:extLst>
            </p:cNvPr>
            <p:cNvSpPr txBox="1"/>
            <p:nvPr/>
          </p:nvSpPr>
          <p:spPr>
            <a:xfrm>
              <a:off x="-1571941" y="1584631"/>
              <a:ext cx="1181461" cy="21589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entbündele einen Hunderter in 10 Zehner.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6A08EB7D-6264-3C4B-F19E-B3C4F21814C5}"/>
                </a:ext>
              </a:extLst>
            </p:cNvPr>
            <p:cNvSpPr txBox="1"/>
            <p:nvPr/>
          </p:nvSpPr>
          <p:spPr>
            <a:xfrm>
              <a:off x="-1573263" y="1822646"/>
              <a:ext cx="1187212" cy="40205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Разкривам една стотица в 10 десетици.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Razkrivam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edna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stotitsa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v 10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desetitsi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CA7C1AD5-806E-40D3-94F2-E262BE095DFF}"/>
              </a:ext>
            </a:extLst>
          </p:cNvPr>
          <p:cNvSpPr/>
          <p:nvPr/>
        </p:nvSpPr>
        <p:spPr>
          <a:xfrm>
            <a:off x="160389" y="1003278"/>
            <a:ext cx="2768770" cy="1334640"/>
          </a:xfrm>
          <a:prstGeom prst="roundRect">
            <a:avLst>
              <a:gd name="adj" fmla="val 8360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E2CB476-1B98-3589-B337-261702376DB1}"/>
              </a:ext>
            </a:extLst>
          </p:cNvPr>
          <p:cNvGrpSpPr/>
          <p:nvPr/>
        </p:nvGrpSpPr>
        <p:grpSpPr>
          <a:xfrm>
            <a:off x="270723" y="1073161"/>
            <a:ext cx="1955092" cy="1147592"/>
            <a:chOff x="-1549678" y="1609700"/>
            <a:chExt cx="1272277" cy="389146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30222EFF-2914-ACF7-E66F-B824E17AFFF7}"/>
                </a:ext>
              </a:extLst>
            </p:cNvPr>
            <p:cNvSpPr txBox="1"/>
            <p:nvPr/>
          </p:nvSpPr>
          <p:spPr>
            <a:xfrm>
              <a:off x="-1549677" y="1609700"/>
              <a:ext cx="1272276" cy="13856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das Entbündeln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CAA344D-C234-CA78-BD4A-A1667EA083D0}"/>
                </a:ext>
              </a:extLst>
            </p:cNvPr>
            <p:cNvSpPr txBox="1"/>
            <p:nvPr/>
          </p:nvSpPr>
          <p:spPr>
            <a:xfrm>
              <a:off x="-1549678" y="1778001"/>
              <a:ext cx="1272277" cy="2208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Разкриване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Razkrivane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370B5AF8-8768-31F8-42CB-EC4E08AA18B1}"/>
              </a:ext>
            </a:extLst>
          </p:cNvPr>
          <p:cNvSpPr/>
          <p:nvPr/>
        </p:nvSpPr>
        <p:spPr>
          <a:xfrm>
            <a:off x="155001" y="4615562"/>
            <a:ext cx="4433668" cy="2098121"/>
          </a:xfrm>
          <a:prstGeom prst="roundRect">
            <a:avLst>
              <a:gd name="adj" fmla="val 73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E60D1FC-C7C3-3F61-BC91-5904B0F6DB0A}"/>
              </a:ext>
            </a:extLst>
          </p:cNvPr>
          <p:cNvGrpSpPr/>
          <p:nvPr/>
        </p:nvGrpSpPr>
        <p:grpSpPr>
          <a:xfrm>
            <a:off x="284501" y="4710521"/>
            <a:ext cx="3867968" cy="1928034"/>
            <a:chOff x="-1578032" y="1589177"/>
            <a:chExt cx="1573073" cy="643373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35D36D60-B33E-6942-87AF-D2AC1BD1905B}"/>
                </a:ext>
              </a:extLst>
            </p:cNvPr>
            <p:cNvSpPr txBox="1"/>
            <p:nvPr/>
          </p:nvSpPr>
          <p:spPr>
            <a:xfrm>
              <a:off x="-1578032" y="1589177"/>
              <a:ext cx="1573073" cy="21589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Ich verschiebe die 10 Zehner in die Zehnerspalte.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921876C-B676-9EA1-7499-E609C02D7733}"/>
                </a:ext>
              </a:extLst>
            </p:cNvPr>
            <p:cNvSpPr txBox="1"/>
            <p:nvPr/>
          </p:nvSpPr>
          <p:spPr>
            <a:xfrm>
              <a:off x="-1578032" y="1830498"/>
              <a:ext cx="1573073" cy="40205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Премествам 10-те десетици в колоната на десетиците.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Premestvam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10-te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desetitsi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v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kolonata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desetitsite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9" name="Audio Recording 19.01.2023, 11:38:53">
            <a:hlinkClick r:id="" action="ppaction://media"/>
            <a:extLst>
              <a:ext uri="{FF2B5EF4-FFF2-40B4-BE49-F238E27FC236}">
                <a16:creationId xmlns:a16="http://schemas.microsoft.com/office/drawing/2014/main" id="{92E1735A-4CA8-7DD8-6CEC-99AB927A00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43487" y="1043476"/>
            <a:ext cx="468000" cy="468000"/>
          </a:xfrm>
          <a:prstGeom prst="rect">
            <a:avLst/>
          </a:prstGeom>
        </p:spPr>
      </p:pic>
      <p:pic>
        <p:nvPicPr>
          <p:cNvPr id="10" name="Audio Recording 19.01.2023, 11:39:18">
            <a:hlinkClick r:id="" action="ppaction://media"/>
            <a:extLst>
              <a:ext uri="{FF2B5EF4-FFF2-40B4-BE49-F238E27FC236}">
                <a16:creationId xmlns:a16="http://schemas.microsoft.com/office/drawing/2014/main" id="{46267271-F618-0B42-2AF7-584593B7610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93937" y="2675573"/>
            <a:ext cx="468000" cy="468000"/>
          </a:xfrm>
          <a:prstGeom prst="rect">
            <a:avLst/>
          </a:prstGeom>
        </p:spPr>
      </p:pic>
      <p:pic>
        <p:nvPicPr>
          <p:cNvPr id="11" name="Audio Recording 19.01.2023, 11:39:32">
            <a:hlinkClick r:id="" action="ppaction://media"/>
            <a:extLst>
              <a:ext uri="{FF2B5EF4-FFF2-40B4-BE49-F238E27FC236}">
                <a16:creationId xmlns:a16="http://schemas.microsoft.com/office/drawing/2014/main" id="{50C4DD1D-95DC-9C9F-FBD5-16F92E4575A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26791" y="4853320"/>
            <a:ext cx="468000" cy="46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038E012E-0950-75BC-6F03-5DFC0B7F260E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graphicFrame>
        <p:nvGraphicFramePr>
          <p:cNvPr id="61" name="Tabelle 61">
            <a:extLst>
              <a:ext uri="{FF2B5EF4-FFF2-40B4-BE49-F238E27FC236}">
                <a16:creationId xmlns:a16="http://schemas.microsoft.com/office/drawing/2014/main" id="{00A497F3-7D83-E94B-2B89-0A581E582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072723"/>
              </p:ext>
            </p:extLst>
          </p:nvPr>
        </p:nvGraphicFramePr>
        <p:xfrm>
          <a:off x="4675007" y="2144001"/>
          <a:ext cx="2160000" cy="3600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17273047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2796225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49995528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chemeClr val="accent6"/>
                          </a:solidFill>
                          <a:latin typeface="Grundschrift" panose="03010100010101010101" pitchFamily="66" charset="0"/>
                        </a:rPr>
                        <a:t>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chemeClr val="accent1"/>
                          </a:solidFill>
                          <a:latin typeface="Grundschrift" panose="03010100010101010101" pitchFamily="66" charset="0"/>
                        </a:rPr>
                        <a:t>Z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chemeClr val="accent2"/>
                          </a:solidFill>
                          <a:latin typeface="Grundschrift" panose="03010100010101010101" pitchFamily="66" charset="0"/>
                        </a:rPr>
                        <a:t>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76651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435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de-DE" sz="3600" dirty="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 dirty="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 dirty="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09821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solidFill>
                            <a:schemeClr val="accent1"/>
                          </a:solidFill>
                          <a:latin typeface="Grundschrift" panose="03010100010101010101" pitchFamily="66" charset="0"/>
                        </a:rPr>
                        <a:t>1</a:t>
                      </a:r>
                      <a:r>
                        <a:rPr lang="de-DE" sz="4000" dirty="0">
                          <a:latin typeface="Grundschrift" panose="03010100010101010101" pitchFamily="66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000" dirty="0">
                          <a:latin typeface="Grundschrift" panose="03010100010101010101" pitchFamily="66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266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de-DE" sz="360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 dirty="0">
                        <a:latin typeface="Grundschrift" panose="03010100010101010101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996880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DDFE23BC-423A-075E-8579-BF7112A12EAC}"/>
              </a:ext>
            </a:extLst>
          </p:cNvPr>
          <p:cNvSpPr>
            <a:spLocks noChangeAspect="1"/>
          </p:cNvSpPr>
          <p:nvPr/>
        </p:nvSpPr>
        <p:spPr>
          <a:xfrm>
            <a:off x="4685416" y="2871688"/>
            <a:ext cx="684000" cy="684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6"/>
              </a:solidFill>
            </a:endParaRP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7EA87541-718C-85AA-999C-50CF177541B7}"/>
              </a:ext>
            </a:extLst>
          </p:cNvPr>
          <p:cNvCxnSpPr>
            <a:cxnSpLocks/>
          </p:cNvCxnSpPr>
          <p:nvPr/>
        </p:nvCxnSpPr>
        <p:spPr>
          <a:xfrm>
            <a:off x="5160782" y="3530271"/>
            <a:ext cx="417267" cy="7899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112B0927-3E61-7C55-FD81-B8CDAD0C8C1D}"/>
              </a:ext>
            </a:extLst>
          </p:cNvPr>
          <p:cNvSpPr>
            <a:spLocks noChangeAspect="1"/>
          </p:cNvSpPr>
          <p:nvPr/>
        </p:nvSpPr>
        <p:spPr>
          <a:xfrm>
            <a:off x="5431124" y="4320261"/>
            <a:ext cx="684000" cy="684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A5EE5FE-B6A7-1FBA-5722-01BC58C2AA45}"/>
              </a:ext>
            </a:extLst>
          </p:cNvPr>
          <p:cNvSpPr txBox="1"/>
          <p:nvPr/>
        </p:nvSpPr>
        <p:spPr>
          <a:xfrm>
            <a:off x="5366437" y="3704898"/>
            <a:ext cx="92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  <a:latin typeface="Comic Sans MS" panose="030F0902030302020204" pitchFamily="66" charset="0"/>
              </a:rPr>
              <a:t>+ 10 Z</a:t>
            </a:r>
          </a:p>
        </p:txBody>
      </p:sp>
      <p:sp>
        <p:nvSpPr>
          <p:cNvPr id="5" name="Bogen 4">
            <a:extLst>
              <a:ext uri="{FF2B5EF4-FFF2-40B4-BE49-F238E27FC236}">
                <a16:creationId xmlns:a16="http://schemas.microsoft.com/office/drawing/2014/main" id="{A0605C07-66E9-493B-F254-9C4A3D14F352}"/>
              </a:ext>
            </a:extLst>
          </p:cNvPr>
          <p:cNvSpPr/>
          <p:nvPr/>
        </p:nvSpPr>
        <p:spPr>
          <a:xfrm>
            <a:off x="8918550" y="2279713"/>
            <a:ext cx="574034" cy="2562938"/>
          </a:xfrm>
          <a:prstGeom prst="arc">
            <a:avLst>
              <a:gd name="adj1" fmla="val 16184325"/>
              <a:gd name="adj2" fmla="val 5411461"/>
            </a:avLst>
          </a:prstGeom>
          <a:ln w="28575">
            <a:solidFill>
              <a:srgbClr val="FF0000"/>
            </a:solidFill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24B1FB9-0552-93C8-404F-D33DE4157949}"/>
              </a:ext>
            </a:extLst>
          </p:cNvPr>
          <p:cNvSpPr/>
          <p:nvPr/>
        </p:nvSpPr>
        <p:spPr>
          <a:xfrm>
            <a:off x="7315200" y="1843792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EE0E202D-5163-F5DC-E5F9-0BE4D04E247A}"/>
              </a:ext>
            </a:extLst>
          </p:cNvPr>
          <p:cNvSpPr/>
          <p:nvPr/>
        </p:nvSpPr>
        <p:spPr>
          <a:xfrm>
            <a:off x="7958685" y="1843792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9567AFE6-8E46-C5F5-A5AE-2EE505F61055}"/>
              </a:ext>
            </a:extLst>
          </p:cNvPr>
          <p:cNvSpPr/>
          <p:nvPr/>
        </p:nvSpPr>
        <p:spPr>
          <a:xfrm>
            <a:off x="8588551" y="1843792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E60994A0-3271-47F1-BA79-418B1B1125B7}"/>
              </a:ext>
            </a:extLst>
          </p:cNvPr>
          <p:cNvSpPr/>
          <p:nvPr/>
        </p:nvSpPr>
        <p:spPr>
          <a:xfrm>
            <a:off x="7340308" y="4473543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5C40AE8F-6B87-1925-8A3C-58391333D5BF}"/>
              </a:ext>
            </a:extLst>
          </p:cNvPr>
          <p:cNvSpPr/>
          <p:nvPr/>
        </p:nvSpPr>
        <p:spPr>
          <a:xfrm>
            <a:off x="7340486" y="4584131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65892D27-CCA6-82BF-CAF9-D3C63A4DEFC5}"/>
              </a:ext>
            </a:extLst>
          </p:cNvPr>
          <p:cNvSpPr/>
          <p:nvPr/>
        </p:nvSpPr>
        <p:spPr>
          <a:xfrm>
            <a:off x="7340130" y="4698768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85EEC3E1-1DA9-0911-17DC-288022F1D4FD}"/>
              </a:ext>
            </a:extLst>
          </p:cNvPr>
          <p:cNvSpPr/>
          <p:nvPr/>
        </p:nvSpPr>
        <p:spPr>
          <a:xfrm>
            <a:off x="7340308" y="4820645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941546CF-03F5-703B-1DBD-E9041D674EB1}"/>
              </a:ext>
            </a:extLst>
          </p:cNvPr>
          <p:cNvSpPr/>
          <p:nvPr/>
        </p:nvSpPr>
        <p:spPr>
          <a:xfrm>
            <a:off x="7338792" y="4948373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3A1596E9-E54B-FE2D-0975-E5F531FD4CF7}"/>
              </a:ext>
            </a:extLst>
          </p:cNvPr>
          <p:cNvSpPr/>
          <p:nvPr/>
        </p:nvSpPr>
        <p:spPr>
          <a:xfrm>
            <a:off x="7338792" y="5158421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E1686DFE-71D2-B7D4-F7EB-8B67BA32A208}"/>
              </a:ext>
            </a:extLst>
          </p:cNvPr>
          <p:cNvSpPr/>
          <p:nvPr/>
        </p:nvSpPr>
        <p:spPr>
          <a:xfrm>
            <a:off x="7342808" y="5270520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22CED84F-4068-9BC8-C285-7CBCA6909228}"/>
              </a:ext>
            </a:extLst>
          </p:cNvPr>
          <p:cNvSpPr/>
          <p:nvPr/>
        </p:nvSpPr>
        <p:spPr>
          <a:xfrm>
            <a:off x="7342986" y="5381108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77DFC8F8-B998-4B5F-4125-92A47629286D}"/>
              </a:ext>
            </a:extLst>
          </p:cNvPr>
          <p:cNvSpPr/>
          <p:nvPr/>
        </p:nvSpPr>
        <p:spPr>
          <a:xfrm>
            <a:off x="7342630" y="5495745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651379C4-798A-33ED-9B89-413D7B001EC1}"/>
              </a:ext>
            </a:extLst>
          </p:cNvPr>
          <p:cNvSpPr/>
          <p:nvPr/>
        </p:nvSpPr>
        <p:spPr>
          <a:xfrm>
            <a:off x="7342808" y="5617622"/>
            <a:ext cx="1714500" cy="5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7BE04E15-2978-4447-7AF6-73AB72330AFD}"/>
              </a:ext>
            </a:extLst>
          </p:cNvPr>
          <p:cNvSpPr/>
          <p:nvPr/>
        </p:nvSpPr>
        <p:spPr>
          <a:xfrm>
            <a:off x="7334510" y="2556667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5CC7434B-5A71-047C-6AB7-D21E69B147A4}"/>
              </a:ext>
            </a:extLst>
          </p:cNvPr>
          <p:cNvSpPr/>
          <p:nvPr/>
        </p:nvSpPr>
        <p:spPr>
          <a:xfrm>
            <a:off x="7334510" y="2661785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8F70FBF-09A1-59B5-4046-FEC17489028F}"/>
              </a:ext>
            </a:extLst>
          </p:cNvPr>
          <p:cNvSpPr/>
          <p:nvPr/>
        </p:nvSpPr>
        <p:spPr>
          <a:xfrm>
            <a:off x="7337133" y="280326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4E43AF00-ABA0-9EC9-23DA-0D874585618A}"/>
              </a:ext>
            </a:extLst>
          </p:cNvPr>
          <p:cNvSpPr/>
          <p:nvPr/>
        </p:nvSpPr>
        <p:spPr>
          <a:xfrm>
            <a:off x="7481094" y="280326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B3975A7-425C-CD3E-780C-3270AC4ABFEB}"/>
              </a:ext>
            </a:extLst>
          </p:cNvPr>
          <p:cNvSpPr/>
          <p:nvPr/>
        </p:nvSpPr>
        <p:spPr>
          <a:xfrm>
            <a:off x="7626181" y="280326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7345A72-5BCF-89AE-97B4-C23131220920}"/>
              </a:ext>
            </a:extLst>
          </p:cNvPr>
          <p:cNvSpPr/>
          <p:nvPr/>
        </p:nvSpPr>
        <p:spPr>
          <a:xfrm>
            <a:off x="7770142" y="280326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F0BB448A-AC9B-3052-2747-1A1FCD810915}"/>
              </a:ext>
            </a:extLst>
          </p:cNvPr>
          <p:cNvSpPr/>
          <p:nvPr/>
        </p:nvSpPr>
        <p:spPr>
          <a:xfrm>
            <a:off x="7923886" y="2803262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Abgerundetes Rechteck 78">
            <a:extLst>
              <a:ext uri="{FF2B5EF4-FFF2-40B4-BE49-F238E27FC236}">
                <a16:creationId xmlns:a16="http://schemas.microsoft.com/office/drawing/2014/main" id="{6DE59A1D-3FD1-3C86-B6E5-E8497D3F719E}"/>
              </a:ext>
            </a:extLst>
          </p:cNvPr>
          <p:cNvSpPr/>
          <p:nvPr/>
        </p:nvSpPr>
        <p:spPr>
          <a:xfrm>
            <a:off x="7256205" y="4401546"/>
            <a:ext cx="1883425" cy="1332000"/>
          </a:xfrm>
          <a:prstGeom prst="roundRect">
            <a:avLst>
              <a:gd name="adj" fmla="val 556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6"/>
              </a:solidFill>
            </a:endParaRP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F283B860-56AA-242E-76F1-2C407EC01078}"/>
              </a:ext>
            </a:extLst>
          </p:cNvPr>
          <p:cNvSpPr/>
          <p:nvPr/>
        </p:nvSpPr>
        <p:spPr>
          <a:xfrm>
            <a:off x="7315200" y="3756285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84E63585-D839-E8FE-91DD-DD919AFDCA05}"/>
              </a:ext>
            </a:extLst>
          </p:cNvPr>
          <p:cNvSpPr/>
          <p:nvPr/>
        </p:nvSpPr>
        <p:spPr>
          <a:xfrm>
            <a:off x="7957706" y="3756285"/>
            <a:ext cx="539646" cy="5281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392287E2-93F3-5B35-3CFC-59C10C1D2352}"/>
              </a:ext>
            </a:extLst>
          </p:cNvPr>
          <p:cNvSpPr/>
          <p:nvPr/>
        </p:nvSpPr>
        <p:spPr>
          <a:xfrm>
            <a:off x="7332010" y="5927256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09BBBB91-55BD-42DC-A565-766DD483EFDB}"/>
              </a:ext>
            </a:extLst>
          </p:cNvPr>
          <p:cNvSpPr/>
          <p:nvPr/>
        </p:nvSpPr>
        <p:spPr>
          <a:xfrm>
            <a:off x="7332010" y="6032374"/>
            <a:ext cx="17145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Abgerundetes Rechteck 85">
            <a:extLst>
              <a:ext uri="{FF2B5EF4-FFF2-40B4-BE49-F238E27FC236}">
                <a16:creationId xmlns:a16="http://schemas.microsoft.com/office/drawing/2014/main" id="{E5503791-C199-8896-2680-05D65F069E47}"/>
              </a:ext>
            </a:extLst>
          </p:cNvPr>
          <p:cNvSpPr/>
          <p:nvPr/>
        </p:nvSpPr>
        <p:spPr>
          <a:xfrm>
            <a:off x="8537078" y="1775184"/>
            <a:ext cx="652347" cy="661713"/>
          </a:xfrm>
          <a:prstGeom prst="roundRect">
            <a:avLst>
              <a:gd name="adj" fmla="val 966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6"/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EE5115E-3C49-D84A-4992-BDB47C22BAF4}"/>
              </a:ext>
            </a:extLst>
          </p:cNvPr>
          <p:cNvSpPr/>
          <p:nvPr/>
        </p:nvSpPr>
        <p:spPr>
          <a:xfrm>
            <a:off x="7337133" y="61760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49CD4FE-98ED-9648-DCC8-C7B731D892A5}"/>
              </a:ext>
            </a:extLst>
          </p:cNvPr>
          <p:cNvSpPr/>
          <p:nvPr/>
        </p:nvSpPr>
        <p:spPr>
          <a:xfrm>
            <a:off x="7481094" y="61760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7C963D7A-C9B3-74FC-0AF5-51960A85BEB8}"/>
              </a:ext>
            </a:extLst>
          </p:cNvPr>
          <p:cNvSpPr/>
          <p:nvPr/>
        </p:nvSpPr>
        <p:spPr>
          <a:xfrm>
            <a:off x="7626181" y="61760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763C13DC-4687-2170-9E4C-7C2C237B11C8}"/>
              </a:ext>
            </a:extLst>
          </p:cNvPr>
          <p:cNvSpPr/>
          <p:nvPr/>
        </p:nvSpPr>
        <p:spPr>
          <a:xfrm>
            <a:off x="7770142" y="61760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49FCAF3-1D62-A32E-3A6B-D8375F869E60}"/>
              </a:ext>
            </a:extLst>
          </p:cNvPr>
          <p:cNvSpPr/>
          <p:nvPr/>
        </p:nvSpPr>
        <p:spPr>
          <a:xfrm>
            <a:off x="7923886" y="6176020"/>
            <a:ext cx="93212" cy="922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83677B42-E988-0879-B3FC-B0C17C9E104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E1A0E5B2-9EAF-9250-0FC3-3570EF661A0C}"/>
              </a:ext>
            </a:extLst>
          </p:cNvPr>
          <p:cNvSpPr/>
          <p:nvPr/>
        </p:nvSpPr>
        <p:spPr>
          <a:xfrm>
            <a:off x="4329438" y="115452"/>
            <a:ext cx="3226921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Писмено изваждане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izvazhdane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2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F6AD97-A36F-A76E-4BC9-C3F120F594F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7334474" y="207409"/>
            <a:ext cx="468000" cy="4680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8C82377-363D-DF70-F3BF-943DF9CE7B9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2343487" y="1670598"/>
            <a:ext cx="468000" cy="4680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49E89A-0D2D-1CEF-92D7-70789171042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3693937" y="3572976"/>
            <a:ext cx="468000" cy="4680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59BA80-2DAF-5CF0-A579-3D1CF34BCBB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4163838" y="583930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6239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2F97A22C-51F9-B176-4B59-334314814F8C}"/>
              </a:ext>
            </a:extLst>
          </p:cNvPr>
          <p:cNvSpPr/>
          <p:nvPr/>
        </p:nvSpPr>
        <p:spPr>
          <a:xfrm>
            <a:off x="144000" y="992700"/>
            <a:ext cx="3502714" cy="1512684"/>
          </a:xfrm>
          <a:prstGeom prst="roundRect">
            <a:avLst>
              <a:gd name="adj" fmla="val 10594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799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3ED930F-F757-73B1-3E48-6A9203149B4A}"/>
              </a:ext>
            </a:extLst>
          </p:cNvPr>
          <p:cNvGrpSpPr/>
          <p:nvPr/>
        </p:nvGrpSpPr>
        <p:grpSpPr>
          <a:xfrm>
            <a:off x="261325" y="1098606"/>
            <a:ext cx="2726731" cy="1269705"/>
            <a:chOff x="-1549678" y="1609700"/>
            <a:chExt cx="1221261" cy="374389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AF0895B5-61FB-DE8E-696C-52E10A806C1C}"/>
                </a:ext>
              </a:extLst>
            </p:cNvPr>
            <p:cNvSpPr txBox="1"/>
            <p:nvPr/>
          </p:nvSpPr>
          <p:spPr>
            <a:xfrm>
              <a:off x="-1549678" y="1609700"/>
              <a:ext cx="1221261" cy="1305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Auffüllen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752EE5C9-3F6B-17FD-0253-044B29FFAD09}"/>
                </a:ext>
              </a:extLst>
            </p:cNvPr>
            <p:cNvSpPr txBox="1"/>
            <p:nvPr/>
          </p:nvSpPr>
          <p:spPr>
            <a:xfrm>
              <a:off x="-1549674" y="1782451"/>
              <a:ext cx="1221257" cy="20163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Запълване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Zapulvane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Audio Recording 19.01.2023, 11:40:29">
            <a:hlinkClick r:id="" action="ppaction://media"/>
            <a:extLst>
              <a:ext uri="{FF2B5EF4-FFF2-40B4-BE49-F238E27FC236}">
                <a16:creationId xmlns:a16="http://schemas.microsoft.com/office/drawing/2014/main" id="{A16FC8E7-7347-CC17-495B-B9EDE9E7DB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05381" y="1073290"/>
            <a:ext cx="468000" cy="468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271033" flipH="1">
            <a:off x="8512426" y="5059970"/>
            <a:ext cx="194001" cy="1161806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5CCB74AF-17CA-F331-DC87-D5EF0C9D8FC3}"/>
              </a:ext>
            </a:extLst>
          </p:cNvPr>
          <p:cNvGrpSpPr/>
          <p:nvPr/>
        </p:nvGrpSpPr>
        <p:grpSpPr>
          <a:xfrm>
            <a:off x="558693" y="2820215"/>
            <a:ext cx="4228271" cy="3119575"/>
            <a:chOff x="5352430" y="1244224"/>
            <a:chExt cx="4228271" cy="3119575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6C34F21-876E-ADEA-00D8-CBEEDFEAA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flipH="1">
              <a:off x="5352430" y="2331747"/>
              <a:ext cx="1175666" cy="1887689"/>
            </a:xfrm>
            <a:prstGeom prst="rect">
              <a:avLst/>
            </a:prstGeom>
          </p:spPr>
        </p:pic>
        <p:sp>
          <p:nvSpPr>
            <p:cNvPr id="15" name="Abgerundete rechteckige Legende 14">
              <a:extLst>
                <a:ext uri="{FF2B5EF4-FFF2-40B4-BE49-F238E27FC236}">
                  <a16:creationId xmlns:a16="http://schemas.microsoft.com/office/drawing/2014/main" id="{59D315B7-48F3-C12A-F3A0-92EB3BABEBFB}"/>
                </a:ext>
              </a:extLst>
            </p:cNvPr>
            <p:cNvSpPr/>
            <p:nvPr/>
          </p:nvSpPr>
          <p:spPr>
            <a:xfrm>
              <a:off x="6840614" y="1244224"/>
              <a:ext cx="2549240" cy="957954"/>
            </a:xfrm>
            <a:prstGeom prst="wedgeRoundRectCallout">
              <a:avLst>
                <a:gd name="adj1" fmla="val -35636"/>
                <a:gd name="adj2" fmla="val 83873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50573822-F148-9F95-4D85-F416A3E5451F}"/>
                </a:ext>
              </a:extLst>
            </p:cNvPr>
            <p:cNvSpPr txBox="1"/>
            <p:nvPr/>
          </p:nvSpPr>
          <p:spPr>
            <a:xfrm>
              <a:off x="6909715" y="1404340"/>
              <a:ext cx="2049683" cy="646984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Von 3 weiter bis 6 sind 3. Schreibe 3.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F1E2178-4828-8C10-9310-64F0D080F05F}"/>
                </a:ext>
              </a:extLst>
            </p:cNvPr>
            <p:cNvSpPr txBox="1"/>
            <p:nvPr/>
          </p:nvSpPr>
          <p:spPr>
            <a:xfrm>
              <a:off x="7237208" y="2963564"/>
              <a:ext cx="2216335" cy="1400235"/>
            </a:xfrm>
            <a:prstGeom prst="roundRect">
              <a:avLst>
                <a:gd name="adj" fmla="val 10040"/>
              </a:avLst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От 3 до 6 има 3.</a:t>
              </a:r>
            </a:p>
            <a:p>
              <a:pPr algn="ctr"/>
              <a:r>
                <a:rPr lang="bg-BG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Записвам 3.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3 do 6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ima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3.</a:t>
              </a:r>
            </a:p>
            <a:p>
              <a:pPr algn="ctr"/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Zapisvam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3.]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  <a:p>
              <a:pPr algn="ctr"/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  <p:pic>
          <p:nvPicPr>
            <p:cNvPr id="9" name="Audio Recording 19.01.2023, 11:40:41">
              <a:hlinkClick r:id="" action="ppaction://media"/>
              <a:extLst>
                <a:ext uri="{FF2B5EF4-FFF2-40B4-BE49-F238E27FC236}">
                  <a16:creationId xmlns:a16="http://schemas.microsoft.com/office/drawing/2014/main" id="{11D600CC-DC81-1F17-A251-843BF32172BF}"/>
                </a:ext>
              </a:extLst>
            </p:cNvPr>
            <p:cNvPicPr>
              <a:picLocks noChangeAspect="1"/>
            </p:cNvPicPr>
            <p:nvPr>
              <a:audioFile r:link="rId12"/>
              <p:extLst>
                <p:ext uri="{DAA4B4D4-6D71-4841-9C94-3DE7FCFB9230}">
                  <p14:media xmlns:p14="http://schemas.microsoft.com/office/powerpoint/2010/main" r:embed="rId11"/>
                </p:ext>
              </p:extLst>
            </p:nvPr>
          </p:nvPicPr>
          <p:blipFill>
            <a:blip r:embed="rId15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868317" y="1489201"/>
              <a:ext cx="468000" cy="468000"/>
            </a:xfrm>
            <a:prstGeom prst="rect">
              <a:avLst/>
            </a:prstGeom>
          </p:spPr>
        </p:pic>
        <p:sp>
          <p:nvSpPr>
            <p:cNvPr id="29" name="Abgerundete rechteckige Legende 28">
              <a:extLst>
                <a:ext uri="{FF2B5EF4-FFF2-40B4-BE49-F238E27FC236}">
                  <a16:creationId xmlns:a16="http://schemas.microsoft.com/office/drawing/2014/main" id="{814A9F30-54D8-5C1F-62CE-76B7C83A0DBE}"/>
                </a:ext>
              </a:extLst>
            </p:cNvPr>
            <p:cNvSpPr/>
            <p:nvPr/>
          </p:nvSpPr>
          <p:spPr>
            <a:xfrm>
              <a:off x="7329222" y="2862602"/>
              <a:ext cx="2251479" cy="1451626"/>
            </a:xfrm>
            <a:prstGeom prst="wedgeRoundRectCallout">
              <a:avLst>
                <a:gd name="adj1" fmla="val -61480"/>
                <a:gd name="adj2" fmla="val -28328"/>
                <a:gd name="adj3" fmla="val 1666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aphicFrame>
        <p:nvGraphicFramePr>
          <p:cNvPr id="32" name="Tabelle 9">
            <a:extLst>
              <a:ext uri="{FF2B5EF4-FFF2-40B4-BE49-F238E27FC236}">
                <a16:creationId xmlns:a16="http://schemas.microsoft.com/office/drawing/2014/main" id="{F1502624-80C8-8F9D-3191-1C8BA161A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581119"/>
              </p:ext>
            </p:extLst>
          </p:nvPr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016F42DC-56F7-7F85-89C1-99B88420B46D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BFD4F0E8-867B-9C46-7C74-814E8985E450}"/>
              </a:ext>
            </a:extLst>
          </p:cNvPr>
          <p:cNvSpPr/>
          <p:nvPr/>
        </p:nvSpPr>
        <p:spPr>
          <a:xfrm>
            <a:off x="8735122" y="2037802"/>
            <a:ext cx="610443" cy="3052930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EE120870-A404-2400-CBB8-FB747296D19D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41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997A463B-4732-729B-0E94-C61E30F18CA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0DEF33B2-A532-9D3E-9540-6EE25DBCF210}"/>
              </a:ext>
            </a:extLst>
          </p:cNvPr>
          <p:cNvSpPr/>
          <p:nvPr/>
        </p:nvSpPr>
        <p:spPr>
          <a:xfrm>
            <a:off x="4329438" y="115452"/>
            <a:ext cx="3226921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Писмено изваждане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izvazhdane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E49F7A-97B4-72E0-514A-E73EE2388F7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7334474" y="207409"/>
            <a:ext cx="468000" cy="468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17885D-9F0C-A2B1-47AB-C9037BB0EEC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3105381" y="1792393"/>
            <a:ext cx="468000" cy="468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2BF709-9E11-E5E5-8C8B-F0CD8C1493A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329438" y="535580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9908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60650" flipH="1">
            <a:off x="8026305" y="5095543"/>
            <a:ext cx="194001" cy="116180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6C34F21-876E-ADEA-00D8-CBEEDFEAA9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571830" y="2973767"/>
            <a:ext cx="1175666" cy="1887689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3F1E2178-4828-8C10-9310-64F0D080F05F}"/>
              </a:ext>
            </a:extLst>
          </p:cNvPr>
          <p:cNvSpPr txBox="1"/>
          <p:nvPr/>
        </p:nvSpPr>
        <p:spPr>
          <a:xfrm>
            <a:off x="2342553" y="3792970"/>
            <a:ext cx="3032537" cy="2442270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От 4 до 2 не става.</a:t>
            </a:r>
          </a:p>
          <a:p>
            <a:pPr algn="ctr"/>
            <a:r>
              <a:rPr lang="bg-BG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От 4 до 12 има 8.</a:t>
            </a:r>
          </a:p>
          <a:p>
            <a:pPr algn="ctr"/>
            <a:r>
              <a:rPr lang="bg-BG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Записвам 8 и пренасям 1.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Ot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4 do 2 ne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stava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Ot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4 do 12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ima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8.</a:t>
            </a:r>
          </a:p>
          <a:p>
            <a:pPr algn="ctr"/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Zapisvam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8 i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prenasyam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1.]</a:t>
            </a:r>
            <a:endParaRPr lang="de-DE" altLang="de-DE" sz="20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9" name="Abgerundete rechteckige Legende 28">
            <a:extLst>
              <a:ext uri="{FF2B5EF4-FFF2-40B4-BE49-F238E27FC236}">
                <a16:creationId xmlns:a16="http://schemas.microsoft.com/office/drawing/2014/main" id="{814A9F30-54D8-5C1F-62CE-76B7C83A0DBE}"/>
              </a:ext>
            </a:extLst>
          </p:cNvPr>
          <p:cNvSpPr/>
          <p:nvPr/>
        </p:nvSpPr>
        <p:spPr>
          <a:xfrm>
            <a:off x="2265922" y="3818066"/>
            <a:ext cx="3228524" cy="2116634"/>
          </a:xfrm>
          <a:prstGeom prst="wedgeRoundRectCallout">
            <a:avLst>
              <a:gd name="adj1" fmla="val -61480"/>
              <a:gd name="adj2" fmla="val -28328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114769AF-08FE-7645-F3B9-F6D503A7A8E3}"/>
              </a:ext>
            </a:extLst>
          </p:cNvPr>
          <p:cNvSpPr/>
          <p:nvPr/>
        </p:nvSpPr>
        <p:spPr>
          <a:xfrm>
            <a:off x="1251013" y="1539104"/>
            <a:ext cx="3550081" cy="1100705"/>
          </a:xfrm>
          <a:prstGeom prst="wedgeRoundRectCallout">
            <a:avLst>
              <a:gd name="adj1" fmla="val -30994"/>
              <a:gd name="adj2" fmla="val 807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F632AD9-7A7C-63AC-728E-97211DE7BC0D}"/>
              </a:ext>
            </a:extLst>
          </p:cNvPr>
          <p:cNvSpPr txBox="1"/>
          <p:nvPr/>
        </p:nvSpPr>
        <p:spPr>
          <a:xfrm>
            <a:off x="1244640" y="1600941"/>
            <a:ext cx="3228524" cy="919401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Von 4 weiter bis 2 geht nicht. Von 4 weiter bis 12 sind 8. Schreibe 8 und übertrage 1.</a:t>
            </a:r>
            <a:endParaRPr lang="de-DE" dirty="0">
              <a:latin typeface="Comic Sans MS" panose="030F0902030302020204" pitchFamily="66" charset="0"/>
            </a:endParaRPr>
          </a:p>
        </p:txBody>
      </p:sp>
      <p:pic>
        <p:nvPicPr>
          <p:cNvPr id="12" name="Audio Recording 19.01.2023, 11:41:12">
            <a:hlinkClick r:id="" action="ppaction://media"/>
            <a:extLst>
              <a:ext uri="{FF2B5EF4-FFF2-40B4-BE49-F238E27FC236}">
                <a16:creationId xmlns:a16="http://schemas.microsoft.com/office/drawing/2014/main" id="{37DB00F3-A375-7FF1-D28E-844C273297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56445" y="1886074"/>
            <a:ext cx="468000" cy="468000"/>
          </a:xfrm>
          <a:prstGeom prst="rect">
            <a:avLst/>
          </a:prstGeom>
        </p:spPr>
      </p:pic>
      <p:graphicFrame>
        <p:nvGraphicFramePr>
          <p:cNvPr id="18" name="Tabelle 9">
            <a:extLst>
              <a:ext uri="{FF2B5EF4-FFF2-40B4-BE49-F238E27FC236}">
                <a16:creationId xmlns:a16="http://schemas.microsoft.com/office/drawing/2014/main" id="{569C7C6F-95D9-2676-790D-88D13ACFA3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628277"/>
              </p:ext>
            </p:extLst>
          </p:nvPr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FCF7CE87-6918-CE1F-FA14-D84ED589FB74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79B6F741-C54D-611E-92F6-958EA918EEAF}"/>
              </a:ext>
            </a:extLst>
          </p:cNvPr>
          <p:cNvSpPr txBox="1"/>
          <p:nvPr/>
        </p:nvSpPr>
        <p:spPr>
          <a:xfrm>
            <a:off x="7687878" y="4226360"/>
            <a:ext cx="435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FB7B0B23-7974-63D4-1EDE-470B59F72191}"/>
              </a:ext>
            </a:extLst>
          </p:cNvPr>
          <p:cNvSpPr/>
          <p:nvPr/>
        </p:nvSpPr>
        <p:spPr>
          <a:xfrm>
            <a:off x="8130567" y="2038900"/>
            <a:ext cx="619156" cy="3058902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FBD1FA15-181A-59CA-EB16-CA380522107D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35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6DE94B81-7E1C-337B-9620-D3AB571B50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E832EA2F-E82B-D8CA-DFAE-4647B80EACA4}"/>
              </a:ext>
            </a:extLst>
          </p:cNvPr>
          <p:cNvSpPr/>
          <p:nvPr/>
        </p:nvSpPr>
        <p:spPr>
          <a:xfrm>
            <a:off x="4329438" y="115452"/>
            <a:ext cx="3226921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Писмено изваждане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izvazhdane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B8104A-AC26-CA35-B391-99FB808F2B2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7334474" y="207409"/>
            <a:ext cx="468000" cy="468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AB19506-56FE-BF22-65A6-71C20EF3546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939041" y="490809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6981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FCD3FE-D8F1-4A2D-BAFB-E433665ACA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120784" flipH="1">
            <a:off x="7972175" y="5247151"/>
            <a:ext cx="194001" cy="116180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6C34F21-876E-ADEA-00D8-CBEEDFEAA9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571830" y="2973767"/>
            <a:ext cx="1175666" cy="1887689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3F1E2178-4828-8C10-9310-64F0D080F05F}"/>
              </a:ext>
            </a:extLst>
          </p:cNvPr>
          <p:cNvSpPr txBox="1"/>
          <p:nvPr/>
        </p:nvSpPr>
        <p:spPr>
          <a:xfrm>
            <a:off x="2069708" y="3922860"/>
            <a:ext cx="3032537" cy="1725870"/>
          </a:xfrm>
          <a:prstGeom prst="roundRect">
            <a:avLst>
              <a:gd name="adj" fmla="val 10040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От 6 до 7 има 1.</a:t>
            </a:r>
          </a:p>
          <a:p>
            <a:pPr algn="ctr"/>
            <a:r>
              <a:rPr lang="bg-BG" altLang="de-DE" sz="24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Записвам 1.</a:t>
            </a:r>
            <a:endParaRPr lang="de-DE" altLang="de-DE" sz="24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Ot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6 do 7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ima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1.</a:t>
            </a:r>
          </a:p>
          <a:p>
            <a:pPr algn="ctr"/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Zapisvam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1.]</a:t>
            </a:r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9" name="Abgerundete rechteckige Legende 28">
            <a:extLst>
              <a:ext uri="{FF2B5EF4-FFF2-40B4-BE49-F238E27FC236}">
                <a16:creationId xmlns:a16="http://schemas.microsoft.com/office/drawing/2014/main" id="{814A9F30-54D8-5C1F-62CE-76B7C83A0DBE}"/>
              </a:ext>
            </a:extLst>
          </p:cNvPr>
          <p:cNvSpPr/>
          <p:nvPr/>
        </p:nvSpPr>
        <p:spPr>
          <a:xfrm>
            <a:off x="2236105" y="3818066"/>
            <a:ext cx="2726663" cy="1528871"/>
          </a:xfrm>
          <a:prstGeom prst="wedgeRoundRectCallout">
            <a:avLst>
              <a:gd name="adj1" fmla="val -61480"/>
              <a:gd name="adj2" fmla="val -28328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114769AF-08FE-7645-F3B9-F6D503A7A8E3}"/>
              </a:ext>
            </a:extLst>
          </p:cNvPr>
          <p:cNvSpPr/>
          <p:nvPr/>
        </p:nvSpPr>
        <p:spPr>
          <a:xfrm>
            <a:off x="1317370" y="1628384"/>
            <a:ext cx="2573586" cy="957485"/>
          </a:xfrm>
          <a:prstGeom prst="wedgeRoundRectCallout">
            <a:avLst>
              <a:gd name="adj1" fmla="val -30994"/>
              <a:gd name="adj2" fmla="val 807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7CF665B-5312-B901-61DD-A09B28C14434}"/>
              </a:ext>
            </a:extLst>
          </p:cNvPr>
          <p:cNvSpPr txBox="1"/>
          <p:nvPr/>
        </p:nvSpPr>
        <p:spPr>
          <a:xfrm>
            <a:off x="1317370" y="1783633"/>
            <a:ext cx="2573586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Von 6 weiter bis 7 ist 1. </a:t>
            </a:r>
          </a:p>
          <a:p>
            <a:pPr algn="ctr"/>
            <a:r>
              <a:rPr lang="de-DE" sz="1600" dirty="0">
                <a:latin typeface="Comic Sans MS" panose="030F0902030302020204" pitchFamily="66" charset="0"/>
              </a:rPr>
              <a:t>Schreibe 1. </a:t>
            </a:r>
            <a:endParaRPr lang="de-DE" dirty="0">
              <a:latin typeface="Comic Sans MS" panose="030F0902030302020204" pitchFamily="66" charset="0"/>
            </a:endParaRPr>
          </a:p>
        </p:txBody>
      </p:sp>
      <p:pic>
        <p:nvPicPr>
          <p:cNvPr id="3" name="Audio Recording 19.01.2023, 11:41:34">
            <a:hlinkClick r:id="" action="ppaction://media"/>
            <a:extLst>
              <a:ext uri="{FF2B5EF4-FFF2-40B4-BE49-F238E27FC236}">
                <a16:creationId xmlns:a16="http://schemas.microsoft.com/office/drawing/2014/main" id="{6A3E419A-D8F3-C4E6-7DA4-4244CB298D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17251" y="2098646"/>
            <a:ext cx="468000" cy="468000"/>
          </a:xfrm>
          <a:prstGeom prst="rect">
            <a:avLst/>
          </a:prstGeom>
        </p:spPr>
      </p:pic>
      <p:graphicFrame>
        <p:nvGraphicFramePr>
          <p:cNvPr id="7" name="Tabelle 9">
            <a:extLst>
              <a:ext uri="{FF2B5EF4-FFF2-40B4-BE49-F238E27FC236}">
                <a16:creationId xmlns:a16="http://schemas.microsoft.com/office/drawing/2014/main" id="{1E8B3118-840B-62AF-A536-41E6D5588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554428"/>
              </p:ext>
            </p:extLst>
          </p:nvPr>
        </p:nvGraphicFramePr>
        <p:xfrm>
          <a:off x="6899307" y="2037802"/>
          <a:ext cx="2448000" cy="30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-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de-DE" sz="2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16C5E20E-BA2D-CBE5-F4F5-A8FC7DC34B85}"/>
              </a:ext>
            </a:extLst>
          </p:cNvPr>
          <p:cNvCxnSpPr>
            <a:cxnSpLocks/>
          </p:cNvCxnSpPr>
          <p:nvPr/>
        </p:nvCxnSpPr>
        <p:spPr>
          <a:xfrm>
            <a:off x="6899307" y="4479888"/>
            <a:ext cx="2448000" cy="15697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E08838EE-E3EA-D844-A215-D6F8E317507D}"/>
              </a:ext>
            </a:extLst>
          </p:cNvPr>
          <p:cNvSpPr txBox="1"/>
          <p:nvPr/>
        </p:nvSpPr>
        <p:spPr>
          <a:xfrm>
            <a:off x="7687878" y="4226360"/>
            <a:ext cx="435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D5151F01-E665-7F85-8CC2-DE5D58AFE989}"/>
              </a:ext>
            </a:extLst>
          </p:cNvPr>
          <p:cNvSpPr/>
          <p:nvPr/>
        </p:nvSpPr>
        <p:spPr>
          <a:xfrm>
            <a:off x="7501214" y="2037802"/>
            <a:ext cx="612000" cy="3060000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8A655D61-FFE2-7C54-C6F6-8748FC996D05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25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A36BBBFB-9F7A-7CC4-FB49-85AE7AA1980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63D28830-E5CF-455B-1B4E-41B7B081F824}"/>
              </a:ext>
            </a:extLst>
          </p:cNvPr>
          <p:cNvSpPr/>
          <p:nvPr/>
        </p:nvSpPr>
        <p:spPr>
          <a:xfrm>
            <a:off x="4329438" y="115452"/>
            <a:ext cx="3226921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Писмено изваждане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izvazhdane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7E6D0E-DA5F-55FC-BD12-639AFB321B9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biLevel thresh="25000"/>
          </a:blip>
          <a:stretch>
            <a:fillRect/>
          </a:stretch>
        </p:blipFill>
        <p:spPr>
          <a:xfrm>
            <a:off x="7334474" y="207409"/>
            <a:ext cx="468000" cy="4680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EB2210-266D-CC7A-CABE-0385B2DDF87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430532" y="479164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7780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20D21E8B-A6FB-7BF4-2B40-C8450584CC28}"/>
              </a:ext>
            </a:extLst>
          </p:cNvPr>
          <p:cNvSpPr/>
          <p:nvPr/>
        </p:nvSpPr>
        <p:spPr>
          <a:xfrm>
            <a:off x="7138995" y="3959547"/>
            <a:ext cx="2564882" cy="2608244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A3477AD6-0A9C-982A-2B16-0E5547225F12}"/>
              </a:ext>
            </a:extLst>
          </p:cNvPr>
          <p:cNvSpPr/>
          <p:nvPr/>
        </p:nvSpPr>
        <p:spPr>
          <a:xfrm>
            <a:off x="2943628" y="3956299"/>
            <a:ext cx="4066013" cy="2611493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36AE6014-EAF0-34BD-F6FB-C02AF38648C3}"/>
              </a:ext>
            </a:extLst>
          </p:cNvPr>
          <p:cNvSpPr/>
          <p:nvPr/>
        </p:nvSpPr>
        <p:spPr>
          <a:xfrm>
            <a:off x="206827" y="3956299"/>
            <a:ext cx="2595158" cy="2611485"/>
          </a:xfrm>
          <a:prstGeom prst="roundRect">
            <a:avLst>
              <a:gd name="adj" fmla="val 332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37971C5-B745-44E6-4DF1-B82C42067BF3}"/>
              </a:ext>
            </a:extLst>
          </p:cNvPr>
          <p:cNvGrpSpPr/>
          <p:nvPr/>
        </p:nvGrpSpPr>
        <p:grpSpPr>
          <a:xfrm>
            <a:off x="299486" y="4115442"/>
            <a:ext cx="2081244" cy="2033134"/>
            <a:chOff x="-1549678" y="1609700"/>
            <a:chExt cx="1278637" cy="639491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20D0C682-F605-D821-5605-AEE801F49B0D}"/>
                </a:ext>
              </a:extLst>
            </p:cNvPr>
            <p:cNvSpPr txBox="1"/>
            <p:nvPr/>
          </p:nvSpPr>
          <p:spPr>
            <a:xfrm>
              <a:off x="-1549678" y="1609700"/>
              <a:ext cx="1278637" cy="191047"/>
            </a:xfrm>
            <a:prstGeom prst="roundRect">
              <a:avLst>
                <a:gd name="adj" fmla="val 7533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Von 3 weiter bis 6 sind 3. Schreibe 3.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B747F0CA-4107-A596-DA18-2DFCE792F8EA}"/>
                </a:ext>
              </a:extLst>
            </p:cNvPr>
            <p:cNvSpPr txBox="1"/>
            <p:nvPr/>
          </p:nvSpPr>
          <p:spPr>
            <a:xfrm>
              <a:off x="-1549678" y="1911192"/>
              <a:ext cx="1278637" cy="33799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От 3 до 6 има 3.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Записвам 3.</a:t>
              </a:r>
              <a:endPara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Ot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3 do 6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ima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3.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Zapisvam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3.]</a:t>
              </a:r>
              <a:endParaRPr kumimoji="0" lang="de-DE" alt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C58784E-6464-F2F3-0BC4-6EB06BE1C3CC}"/>
              </a:ext>
            </a:extLst>
          </p:cNvPr>
          <p:cNvGrpSpPr/>
          <p:nvPr/>
        </p:nvGrpSpPr>
        <p:grpSpPr>
          <a:xfrm>
            <a:off x="3069203" y="4139548"/>
            <a:ext cx="3367874" cy="2350250"/>
            <a:chOff x="-1737653" y="1613358"/>
            <a:chExt cx="1979808" cy="796140"/>
          </a:xfrm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C6A8FCEA-35E2-0880-F4E0-0D6A340621E1}"/>
                </a:ext>
              </a:extLst>
            </p:cNvPr>
            <p:cNvSpPr txBox="1"/>
            <p:nvPr/>
          </p:nvSpPr>
          <p:spPr>
            <a:xfrm>
              <a:off x="-1735764" y="1613358"/>
              <a:ext cx="1977919" cy="286942"/>
            </a:xfrm>
            <a:prstGeom prst="roundRect">
              <a:avLst>
                <a:gd name="adj" fmla="val 4327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Von 4 weiter bis 2 geht nicht. Von 4 weiter bis 12 sind 8. Schreibe 8 und übertrage 1.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6A08EB7D-6264-3C4B-F19E-B3C4F21814C5}"/>
                </a:ext>
              </a:extLst>
            </p:cNvPr>
            <p:cNvSpPr txBox="1"/>
            <p:nvPr/>
          </p:nvSpPr>
          <p:spPr>
            <a:xfrm>
              <a:off x="-1737653" y="1926723"/>
              <a:ext cx="1979808" cy="482775"/>
            </a:xfrm>
            <a:prstGeom prst="roundRect">
              <a:avLst>
                <a:gd name="adj" fmla="val 5518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От 4 до 2 не става.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От 4 до 12 има 8.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Записвам 8 и пренасям 1.</a:t>
              </a:r>
              <a:endPara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kumimoji="0" lang="de-DE" alt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Ot</a:t>
              </a:r>
              <a:r>
                <a:rPr kumimoji="0" lang="de-DE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4 do 2 ne </a:t>
              </a:r>
              <a:r>
                <a:rPr kumimoji="0" lang="de-DE" alt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stava</a:t>
              </a:r>
              <a:r>
                <a:rPr kumimoji="0" lang="de-DE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Ot</a:t>
              </a:r>
              <a:r>
                <a:rPr kumimoji="0" lang="de-DE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4 do 12 </a:t>
              </a:r>
              <a:r>
                <a:rPr kumimoji="0" lang="de-DE" alt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ima</a:t>
              </a:r>
              <a:r>
                <a:rPr kumimoji="0" lang="de-DE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8.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Zapisvam</a:t>
              </a:r>
              <a:r>
                <a:rPr kumimoji="0" lang="de-DE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8 i </a:t>
              </a:r>
              <a:r>
                <a:rPr kumimoji="0" lang="de-DE" alt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prenasyam</a:t>
              </a:r>
              <a:r>
                <a:rPr kumimoji="0" lang="de-DE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1.]</a:t>
              </a:r>
              <a:endPara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E2CB476-1B98-3589-B337-261702376DB1}"/>
              </a:ext>
            </a:extLst>
          </p:cNvPr>
          <p:cNvGrpSpPr/>
          <p:nvPr/>
        </p:nvGrpSpPr>
        <p:grpSpPr>
          <a:xfrm>
            <a:off x="7396608" y="4127018"/>
            <a:ext cx="1715276" cy="2412370"/>
            <a:chOff x="-1549677" y="1580771"/>
            <a:chExt cx="1153701" cy="811262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30222EFF-2914-ACF7-E66F-B824E17AFFF7}"/>
                </a:ext>
              </a:extLst>
            </p:cNvPr>
            <p:cNvSpPr txBox="1"/>
            <p:nvPr/>
          </p:nvSpPr>
          <p:spPr>
            <a:xfrm>
              <a:off x="-1549677" y="1580771"/>
              <a:ext cx="1153701" cy="292971"/>
            </a:xfrm>
            <a:prstGeom prst="roundRect">
              <a:avLst>
                <a:gd name="adj" fmla="val 8254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Von 6 weiter bis 7 ist 1. Schreibe 1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CAA344D-C234-CA78-BD4A-A1667EA083D0}"/>
                </a:ext>
              </a:extLst>
            </p:cNvPr>
            <p:cNvSpPr txBox="1"/>
            <p:nvPr/>
          </p:nvSpPr>
          <p:spPr>
            <a:xfrm>
              <a:off x="-1549677" y="1910194"/>
              <a:ext cx="1153701" cy="48183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de-DE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От 6 до 7 има 1.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altLang="de-DE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Записвам 1.</a:t>
              </a:r>
              <a:endParaRPr kumimoji="0" lang="de-DE" altLang="de-D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Ot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6 do 7 </a:t>
              </a: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ima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Zapisvam</a:t>
              </a:r>
              <a:r>
                <a:rPr kumimoji="0" lang="de-DE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1.]</a:t>
              </a:r>
              <a:endParaRPr kumimoji="0" lang="de-DE" alt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2" name="Tabelle 9">
            <a:extLst>
              <a:ext uri="{FF2B5EF4-FFF2-40B4-BE49-F238E27FC236}">
                <a16:creationId xmlns:a16="http://schemas.microsoft.com/office/drawing/2014/main" id="{9515CF8B-64FB-DF89-575B-F3BCE4698C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067386"/>
              </p:ext>
            </p:extLst>
          </p:nvPr>
        </p:nvGraphicFramePr>
        <p:xfrm>
          <a:off x="669351" y="1506570"/>
          <a:ext cx="1742400" cy="21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92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92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DBF901F0-BC59-7C58-2430-7BE7DA63EFF8}"/>
              </a:ext>
            </a:extLst>
          </p:cNvPr>
          <p:cNvCxnSpPr>
            <a:cxnSpLocks/>
          </p:cNvCxnSpPr>
          <p:nvPr/>
        </p:nvCxnSpPr>
        <p:spPr>
          <a:xfrm>
            <a:off x="669351" y="3250133"/>
            <a:ext cx="1716607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" name="Tabelle 9">
            <a:extLst>
              <a:ext uri="{FF2B5EF4-FFF2-40B4-BE49-F238E27FC236}">
                <a16:creationId xmlns:a16="http://schemas.microsoft.com/office/drawing/2014/main" id="{27973F2B-B15E-96DC-2190-B4CDB3D62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841895"/>
              </p:ext>
            </p:extLst>
          </p:nvPr>
        </p:nvGraphicFramePr>
        <p:xfrm>
          <a:off x="3947716" y="1512808"/>
          <a:ext cx="1728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graphicFrame>
        <p:nvGraphicFramePr>
          <p:cNvPr id="8" name="Tabelle 9">
            <a:extLst>
              <a:ext uri="{FF2B5EF4-FFF2-40B4-BE49-F238E27FC236}">
                <a16:creationId xmlns:a16="http://schemas.microsoft.com/office/drawing/2014/main" id="{0EF90D9E-9D3F-031A-C08F-768B07763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933889"/>
              </p:ext>
            </p:extLst>
          </p:nvPr>
        </p:nvGraphicFramePr>
        <p:xfrm>
          <a:off x="7434911" y="1506570"/>
          <a:ext cx="1728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9982729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7460494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5666726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88960874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99732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7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51673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+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5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975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2265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de-DE" sz="1800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</a:txBody>
                  <a:tcPr marL="90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 marL="90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097626"/>
                  </a:ext>
                </a:extLst>
              </a:tr>
            </a:tbl>
          </a:graphicData>
        </a:graphic>
      </p:graphicFrame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7BEAB4B6-9A6E-D442-5DCA-868BF4F694E9}"/>
              </a:ext>
            </a:extLst>
          </p:cNvPr>
          <p:cNvCxnSpPr>
            <a:cxnSpLocks/>
          </p:cNvCxnSpPr>
          <p:nvPr/>
        </p:nvCxnSpPr>
        <p:spPr>
          <a:xfrm>
            <a:off x="3954324" y="3250133"/>
            <a:ext cx="17213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705DDB56-FC66-3F9F-00A2-285FDAD76809}"/>
              </a:ext>
            </a:extLst>
          </p:cNvPr>
          <p:cNvCxnSpPr>
            <a:cxnSpLocks/>
          </p:cNvCxnSpPr>
          <p:nvPr/>
        </p:nvCxnSpPr>
        <p:spPr>
          <a:xfrm>
            <a:off x="7428819" y="3230252"/>
            <a:ext cx="1734092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72B69EC3-F714-FAC4-212A-FDDC58CC9C5F}"/>
              </a:ext>
            </a:extLst>
          </p:cNvPr>
          <p:cNvSpPr txBox="1"/>
          <p:nvPr/>
        </p:nvSpPr>
        <p:spPr>
          <a:xfrm>
            <a:off x="4469818" y="3038870"/>
            <a:ext cx="435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F0918F8F-107E-43D9-155C-1FEB9FD7EB4A}"/>
              </a:ext>
            </a:extLst>
          </p:cNvPr>
          <p:cNvSpPr txBox="1"/>
          <p:nvPr/>
        </p:nvSpPr>
        <p:spPr>
          <a:xfrm>
            <a:off x="7954705" y="3012816"/>
            <a:ext cx="435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omic Sans MS" panose="030F0902030302020204" pitchFamily="66" charset="0"/>
              </a:rPr>
              <a:t>1</a:t>
            </a:r>
          </a:p>
        </p:txBody>
      </p:sp>
      <p:pic>
        <p:nvPicPr>
          <p:cNvPr id="32" name="Audio Recording 19.01.2023, 11:41:34">
            <a:hlinkClick r:id="" action="ppaction://media"/>
            <a:extLst>
              <a:ext uri="{FF2B5EF4-FFF2-40B4-BE49-F238E27FC236}">
                <a16:creationId xmlns:a16="http://schemas.microsoft.com/office/drawing/2014/main" id="{540EC4E0-98CA-011C-2970-5C8936C919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81492" y="4293507"/>
            <a:ext cx="468000" cy="468000"/>
          </a:xfrm>
          <a:prstGeom prst="rect">
            <a:avLst/>
          </a:prstGeom>
        </p:spPr>
      </p:pic>
      <p:pic>
        <p:nvPicPr>
          <p:cNvPr id="33" name="Audio Recording 19.01.2023, 11:41:12">
            <a:hlinkClick r:id="" action="ppaction://media"/>
            <a:extLst>
              <a:ext uri="{FF2B5EF4-FFF2-40B4-BE49-F238E27FC236}">
                <a16:creationId xmlns:a16="http://schemas.microsoft.com/office/drawing/2014/main" id="{A7DA3EF2-EBCB-6DE5-B502-BCD6F1BA04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06685" y="4282786"/>
            <a:ext cx="468000" cy="468000"/>
          </a:xfrm>
          <a:prstGeom prst="rect">
            <a:avLst/>
          </a:prstGeom>
        </p:spPr>
      </p:pic>
      <p:pic>
        <p:nvPicPr>
          <p:cNvPr id="34" name="Audio Recording 19.01.2023, 11:40:41">
            <a:hlinkClick r:id="" action="ppaction://media"/>
            <a:extLst>
              <a:ext uri="{FF2B5EF4-FFF2-40B4-BE49-F238E27FC236}">
                <a16:creationId xmlns:a16="http://schemas.microsoft.com/office/drawing/2014/main" id="{407D1DB3-BA4F-1CA9-4F17-1773BBA6211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25952" y="4266716"/>
            <a:ext cx="468000" cy="468000"/>
          </a:xfrm>
          <a:prstGeom prst="rect">
            <a:avLst/>
          </a:prstGeom>
        </p:spPr>
      </p:pic>
      <p:sp>
        <p:nvSpPr>
          <p:cNvPr id="44" name="Abgerundetes Rechteck 43">
            <a:extLst>
              <a:ext uri="{FF2B5EF4-FFF2-40B4-BE49-F238E27FC236}">
                <a16:creationId xmlns:a16="http://schemas.microsoft.com/office/drawing/2014/main" id="{D6C19A1F-8468-1448-D801-020BB7532400}"/>
              </a:ext>
            </a:extLst>
          </p:cNvPr>
          <p:cNvSpPr/>
          <p:nvPr/>
        </p:nvSpPr>
        <p:spPr>
          <a:xfrm>
            <a:off x="1977483" y="1521875"/>
            <a:ext cx="423343" cy="2149889"/>
          </a:xfrm>
          <a:prstGeom prst="roundRect">
            <a:avLst>
              <a:gd name="adj" fmla="val 1054"/>
            </a:avLst>
          </a:prstGeom>
          <a:solidFill>
            <a:schemeClr val="accent2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Abgerundetes Rechteck 44">
            <a:extLst>
              <a:ext uri="{FF2B5EF4-FFF2-40B4-BE49-F238E27FC236}">
                <a16:creationId xmlns:a16="http://schemas.microsoft.com/office/drawing/2014/main" id="{33527349-D09A-CB86-B82F-199BEEAEF191}"/>
              </a:ext>
            </a:extLst>
          </p:cNvPr>
          <p:cNvSpPr/>
          <p:nvPr/>
        </p:nvSpPr>
        <p:spPr>
          <a:xfrm>
            <a:off x="4808928" y="1514442"/>
            <a:ext cx="436263" cy="2149888"/>
          </a:xfrm>
          <a:prstGeom prst="roundRect">
            <a:avLst>
              <a:gd name="adj" fmla="val 1054"/>
            </a:avLst>
          </a:prstGeom>
          <a:solidFill>
            <a:schemeClr val="accent1">
              <a:alpha val="1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6" name="Abgerundetes Rechteck 45">
            <a:extLst>
              <a:ext uri="{FF2B5EF4-FFF2-40B4-BE49-F238E27FC236}">
                <a16:creationId xmlns:a16="http://schemas.microsoft.com/office/drawing/2014/main" id="{5EB96A0F-1302-242D-85ED-CDD0336C647E}"/>
              </a:ext>
            </a:extLst>
          </p:cNvPr>
          <p:cNvSpPr/>
          <p:nvPr/>
        </p:nvSpPr>
        <p:spPr>
          <a:xfrm>
            <a:off x="7865328" y="1514441"/>
            <a:ext cx="423034" cy="2142689"/>
          </a:xfrm>
          <a:prstGeom prst="roundRect">
            <a:avLst>
              <a:gd name="adj" fmla="val 1054"/>
            </a:avLst>
          </a:prstGeom>
          <a:solidFill>
            <a:schemeClr val="accent6">
              <a:alpha val="1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6F8BC2C4-17A0-2D7C-A44D-A4DA2AED8D02}"/>
              </a:ext>
            </a:extLst>
          </p:cNvPr>
          <p:cNvSpPr/>
          <p:nvPr/>
        </p:nvSpPr>
        <p:spPr>
          <a:xfrm>
            <a:off x="144000" y="144316"/>
            <a:ext cx="40660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 Subtrahieren</a:t>
            </a:r>
          </a:p>
        </p:txBody>
      </p:sp>
      <p:pic>
        <p:nvPicPr>
          <p:cNvPr id="49" name="Audio Recording 19.01.2023, 11:34:09">
            <a:hlinkClick r:id="" action="ppaction://media"/>
            <a:extLst>
              <a:ext uri="{FF2B5EF4-FFF2-40B4-BE49-F238E27FC236}">
                <a16:creationId xmlns:a16="http://schemas.microsoft.com/office/drawing/2014/main" id="{499E1530-346F-76EA-7019-10CF3AA43DB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49323" y="196992"/>
            <a:ext cx="468000" cy="46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468DAEE4-D020-68D1-08F4-3AC1BC4E253A}"/>
              </a:ext>
            </a:extLst>
          </p:cNvPr>
          <p:cNvSpPr/>
          <p:nvPr/>
        </p:nvSpPr>
        <p:spPr>
          <a:xfrm>
            <a:off x="4329438" y="115452"/>
            <a:ext cx="3226921" cy="54795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Писмено изваждане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pismeno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izvazhdane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DA1EDD-753A-85FE-F3AE-855E703DB0B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7334474" y="207409"/>
            <a:ext cx="468000" cy="468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E84235C-6570-092C-A276-C8AD9320405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2334132" y="5377276"/>
            <a:ext cx="468000" cy="468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DB5D307-8CC7-72CF-DF5C-615576E48AB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6506685" y="5425289"/>
            <a:ext cx="468000" cy="4680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45F9F5-430D-A6EB-5465-6D020D64C1E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>
            <a:biLevel thresh="25000"/>
          </a:blip>
          <a:stretch>
            <a:fillRect/>
          </a:stretch>
        </p:blipFill>
        <p:spPr>
          <a:xfrm>
            <a:off x="9181492" y="542528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0674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2572</Words>
  <Application>Microsoft Macintosh PowerPoint</Application>
  <PresentationFormat>A4-Papier (210 x 297 mm)</PresentationFormat>
  <Paragraphs>763</Paragraphs>
  <Slides>25</Slides>
  <Notes>21</Notes>
  <HiddenSlides>0</HiddenSlides>
  <MMClips>160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0" baseType="lpstr">
      <vt:lpstr>Arial</vt:lpstr>
      <vt:lpstr>Calibri</vt:lpstr>
      <vt:lpstr>Comic Sans MS</vt:lpstr>
      <vt:lpstr>Grundschrift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75</cp:revision>
  <cp:lastPrinted>2022-05-18T12:46:11Z</cp:lastPrinted>
  <dcterms:created xsi:type="dcterms:W3CDTF">2022-05-10T12:43:55Z</dcterms:created>
  <dcterms:modified xsi:type="dcterms:W3CDTF">2023-08-21T13:34:52Z</dcterms:modified>
</cp:coreProperties>
</file>