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9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44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26" Type="http://schemas.microsoft.com/office/2007/relationships/media" Target="../media/media14.m4a"/><Relationship Id="rId39" Type="http://schemas.openxmlformats.org/officeDocument/2006/relationships/image" Target="../media/image4.png"/><Relationship Id="rId21" Type="http://schemas.openxmlformats.org/officeDocument/2006/relationships/audio" Target="../media/media11.m4a"/><Relationship Id="rId34" Type="http://schemas.microsoft.com/office/2007/relationships/media" Target="../media/media18.m4a"/><Relationship Id="rId42" Type="http://schemas.openxmlformats.org/officeDocument/2006/relationships/image" Target="../media/image7.png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6" Type="http://schemas.microsoft.com/office/2007/relationships/media" Target="../media/media9.m4a"/><Relationship Id="rId29" Type="http://schemas.openxmlformats.org/officeDocument/2006/relationships/audio" Target="../media/media15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24" Type="http://schemas.microsoft.com/office/2007/relationships/media" Target="../media/media13.m4a"/><Relationship Id="rId32" Type="http://schemas.microsoft.com/office/2007/relationships/media" Target="../media/media17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" Type="http://schemas.openxmlformats.org/officeDocument/2006/relationships/audio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28" Type="http://schemas.microsoft.com/office/2007/relationships/media" Target="../media/media15.m4a"/><Relationship Id="rId36" Type="http://schemas.openxmlformats.org/officeDocument/2006/relationships/slideLayout" Target="../slideLayouts/slideLayout2.xml"/><Relationship Id="rId10" Type="http://schemas.microsoft.com/office/2007/relationships/media" Target="../media/media6.m4a"/><Relationship Id="rId19" Type="http://schemas.openxmlformats.org/officeDocument/2006/relationships/audio" Target="../media/media10.m4a"/><Relationship Id="rId31" Type="http://schemas.openxmlformats.org/officeDocument/2006/relationships/audio" Target="../media/media16.m4a"/><Relationship Id="rId44" Type="http://schemas.openxmlformats.org/officeDocument/2006/relationships/image" Target="../media/image9.png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microsoft.com/office/2007/relationships/media" Target="../media/media12.m4a"/><Relationship Id="rId27" Type="http://schemas.openxmlformats.org/officeDocument/2006/relationships/audio" Target="../media/media14.m4a"/><Relationship Id="rId30" Type="http://schemas.microsoft.com/office/2007/relationships/media" Target="../media/media16.m4a"/><Relationship Id="rId35" Type="http://schemas.openxmlformats.org/officeDocument/2006/relationships/audio" Target="../media/media18.m4a"/><Relationship Id="rId43" Type="http://schemas.openxmlformats.org/officeDocument/2006/relationships/image" Target="../media/image8.png"/><Relationship Id="rId8" Type="http://schemas.microsoft.com/office/2007/relationships/media" Target="../media/media5.m4a"/><Relationship Id="rId3" Type="http://schemas.microsoft.com/office/2007/relationships/media" Target="../media/media2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audio" Target="../media/media13.m4a"/><Relationship Id="rId33" Type="http://schemas.openxmlformats.org/officeDocument/2006/relationships/audio" Target="../media/media17.m4a"/><Relationship Id="rId38" Type="http://schemas.openxmlformats.org/officeDocument/2006/relationships/image" Target="../media/image3.png"/><Relationship Id="rId20" Type="http://schemas.microsoft.com/office/2007/relationships/media" Target="../media/media11.m4a"/><Relationship Id="rId4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1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1A9537C0-C0F8-4355-A52E-58F9B1E79F54}"/>
              </a:ext>
            </a:extLst>
          </p:cNvPr>
          <p:cNvSpPr/>
          <p:nvPr/>
        </p:nvSpPr>
        <p:spPr>
          <a:xfrm>
            <a:off x="362675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F603B744-923D-C4A8-FFD9-695DFF673C3A}"/>
              </a:ext>
            </a:extLst>
          </p:cNvPr>
          <p:cNvSpPr/>
          <p:nvPr/>
        </p:nvSpPr>
        <p:spPr>
          <a:xfrm>
            <a:off x="3455930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EF91B28-FE9B-C4FF-E226-9DDD7D91FF5F}"/>
              </a:ext>
            </a:extLst>
          </p:cNvPr>
          <p:cNvSpPr/>
          <p:nvPr/>
        </p:nvSpPr>
        <p:spPr>
          <a:xfrm>
            <a:off x="6552323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4052295F-DF53-B8C8-045C-659C396A8478}"/>
              </a:ext>
            </a:extLst>
          </p:cNvPr>
          <p:cNvSpPr/>
          <p:nvPr/>
        </p:nvSpPr>
        <p:spPr>
          <a:xfrm>
            <a:off x="364177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0B3B3D8-809A-E92E-5859-1932358DC6A7}"/>
              </a:ext>
            </a:extLst>
          </p:cNvPr>
          <p:cNvSpPr/>
          <p:nvPr/>
        </p:nvSpPr>
        <p:spPr>
          <a:xfrm>
            <a:off x="3457432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A7A08DF-5A12-DC25-1FAD-5ACFC20437A5}"/>
              </a:ext>
            </a:extLst>
          </p:cNvPr>
          <p:cNvSpPr/>
          <p:nvPr/>
        </p:nvSpPr>
        <p:spPr>
          <a:xfrm>
            <a:off x="6553825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70D655C-1B89-8E3C-B9C2-CA0826D10AA1}"/>
              </a:ext>
            </a:extLst>
          </p:cNvPr>
          <p:cNvSpPr/>
          <p:nvPr/>
        </p:nvSpPr>
        <p:spPr>
          <a:xfrm rot="5400000">
            <a:off x="4110527" y="-1765411"/>
            <a:ext cx="1678806" cy="753251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3E3385B-ACF8-5668-BB77-962F2B88A1E0}"/>
              </a:ext>
            </a:extLst>
          </p:cNvPr>
          <p:cNvGrpSpPr/>
          <p:nvPr/>
        </p:nvGrpSpPr>
        <p:grpSpPr>
          <a:xfrm>
            <a:off x="4961126" y="5219862"/>
            <a:ext cx="1008005" cy="1097315"/>
            <a:chOff x="5367985" y="3403369"/>
            <a:chExt cx="1008005" cy="1097315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1A8F428-E13F-A804-66DE-A0E9F8356812}"/>
                </a:ext>
              </a:extLst>
            </p:cNvPr>
            <p:cNvSpPr txBox="1"/>
            <p:nvPr/>
          </p:nvSpPr>
          <p:spPr>
            <a:xfrm>
              <a:off x="5367985" y="3403369"/>
              <a:ext cx="100800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hinter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8E535055-8B53-79B3-27BF-2D10061FE34F}"/>
                </a:ext>
              </a:extLst>
            </p:cNvPr>
            <p:cNvSpPr txBox="1"/>
            <p:nvPr/>
          </p:nvSpPr>
          <p:spPr>
            <a:xfrm>
              <a:off x="5367989" y="3914539"/>
              <a:ext cx="1008001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omic Sans MS" panose="030F0702030302020204" pitchFamily="66" charset="0"/>
                </a:rPr>
                <a:t>зад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zad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1760680" y="3326921"/>
            <a:ext cx="1008004" cy="1097315"/>
            <a:chOff x="2105096" y="1617866"/>
            <a:chExt cx="1008004" cy="109731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210509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unter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210510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err="1">
                  <a:latin typeface="Comic Sans MS" panose="030F0702030302020204" pitchFamily="66" charset="0"/>
                </a:rPr>
                <a:t>под</a:t>
              </a:r>
              <a:endParaRPr lang="de-DE" sz="1600" dirty="0">
                <a:latin typeface="Comic Sans MS" panose="030F07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1BC6-070D-A71F-801C-C370BC98EE96}"/>
              </a:ext>
            </a:extLst>
          </p:cNvPr>
          <p:cNvGrpSpPr/>
          <p:nvPr/>
        </p:nvGrpSpPr>
        <p:grpSpPr>
          <a:xfrm>
            <a:off x="4803231" y="3360233"/>
            <a:ext cx="1008004" cy="1097315"/>
            <a:chOff x="5367986" y="1617866"/>
            <a:chExt cx="1008004" cy="1097315"/>
          </a:xfrm>
        </p:grpSpPr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C25A970-F637-F25B-E769-30DDAE334C6F}"/>
                </a:ext>
              </a:extLst>
            </p:cNvPr>
            <p:cNvSpPr txBox="1"/>
            <p:nvPr/>
          </p:nvSpPr>
          <p:spPr>
            <a:xfrm>
              <a:off x="536798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auf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351469AE-BABC-7070-3123-F2D9A9D9ED31}"/>
                </a:ext>
              </a:extLst>
            </p:cNvPr>
            <p:cNvSpPr txBox="1"/>
            <p:nvPr/>
          </p:nvSpPr>
          <p:spPr>
            <a:xfrm>
              <a:off x="536799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600" dirty="0">
                  <a:latin typeface="Comic Sans MS" panose="030F0702030302020204" pitchFamily="66" charset="0"/>
                </a:rPr>
                <a:t>на</a:t>
              </a:r>
              <a:br>
                <a:rPr lang="de-DE" altLang="de-DE" sz="1600" dirty="0">
                  <a:solidFill>
                    <a:srgbClr val="317A8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[na]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F87B3E7-1322-D743-8815-27BC42AF6C24}"/>
              </a:ext>
            </a:extLst>
          </p:cNvPr>
          <p:cNvGrpSpPr/>
          <p:nvPr/>
        </p:nvGrpSpPr>
        <p:grpSpPr>
          <a:xfrm>
            <a:off x="8003766" y="3378663"/>
            <a:ext cx="1008004" cy="1097315"/>
            <a:chOff x="8607536" y="1617866"/>
            <a:chExt cx="1008004" cy="1097315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30B4596-F04B-9010-9636-A73DDC830786}"/>
                </a:ext>
              </a:extLst>
            </p:cNvPr>
            <p:cNvSpPr txBox="1"/>
            <p:nvPr/>
          </p:nvSpPr>
          <p:spPr>
            <a:xfrm>
              <a:off x="860753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über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5839FFC-93B3-350D-56C3-5073E5CD3898}"/>
                </a:ext>
              </a:extLst>
            </p:cNvPr>
            <p:cNvSpPr txBox="1"/>
            <p:nvPr/>
          </p:nvSpPr>
          <p:spPr>
            <a:xfrm>
              <a:off x="860754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>
                  <a:latin typeface="Comic Sans MS" panose="030F0702030302020204" pitchFamily="66" charset="0"/>
                </a:rPr>
                <a:t>над</a:t>
              </a:r>
              <a:br>
                <a:rPr lang="de-DE" altLang="de-DE" sz="1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nad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1768376" y="5194795"/>
            <a:ext cx="1080005" cy="1097315"/>
            <a:chOff x="2105090" y="3403369"/>
            <a:chExt cx="1080005" cy="1097315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2105090" y="3403369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vor</a:t>
              </a:r>
              <a:endParaRPr lang="de-DE" sz="1600" dirty="0">
                <a:solidFill>
                  <a:srgbClr val="00B26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2105095" y="3914539"/>
              <a:ext cx="108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err="1">
                  <a:latin typeface="Comic Sans MS" panose="030F0702030302020204" pitchFamily="66" charset="0"/>
                </a:rPr>
                <a:t>пред</a:t>
              </a:r>
              <a:br>
                <a:rPr lang="de-DE" altLang="de-DE" sz="2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pred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8046323" y="5230353"/>
            <a:ext cx="1081344" cy="1097553"/>
            <a:chOff x="8606192" y="3402894"/>
            <a:chExt cx="1081344" cy="1097553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607536" y="3402894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zwischen</a:t>
              </a:r>
              <a:endParaRPr lang="de-DE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606192" y="3914302"/>
              <a:ext cx="108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err="1">
                  <a:latin typeface="Comic Sans MS" panose="030F0702030302020204" pitchFamily="66" charset="0"/>
                </a:rPr>
                <a:t>Между</a:t>
              </a:r>
              <a:endParaRPr lang="de-DE" sz="2400" dirty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mezhdu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B4836D23-6ADD-C0BB-6686-01C346CDD5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945022" y="1169082"/>
            <a:ext cx="4908" cy="1671165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EA118AE-F22C-9496-867E-FCEDDB979BFF}"/>
              </a:ext>
            </a:extLst>
          </p:cNvPr>
          <p:cNvGrpSpPr/>
          <p:nvPr/>
        </p:nvGrpSpPr>
        <p:grpSpPr>
          <a:xfrm>
            <a:off x="2949403" y="1403149"/>
            <a:ext cx="1384799" cy="1170481"/>
            <a:chOff x="3209618" y="5247020"/>
            <a:chExt cx="1440001" cy="1006817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C71FCD9F-146F-E731-4EC3-5EE3E4AA5206}"/>
                </a:ext>
              </a:extLst>
            </p:cNvPr>
            <p:cNvSpPr txBox="1"/>
            <p:nvPr/>
          </p:nvSpPr>
          <p:spPr>
            <a:xfrm>
              <a:off x="3209619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links von 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44A87BF3-A741-5B6F-AC4F-59B6D116D10E}"/>
                </a:ext>
              </a:extLst>
            </p:cNvPr>
            <p:cNvSpPr txBox="1"/>
            <p:nvPr/>
          </p:nvSpPr>
          <p:spPr>
            <a:xfrm>
              <a:off x="3209618" y="5749650"/>
              <a:ext cx="1440000" cy="5041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Отляво на</a:t>
              </a:r>
              <a:br>
                <a:rPr lang="de-DE" altLang="de-DE" sz="2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otlyavo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6500666-CA0D-FF99-F151-094BD794A48D}"/>
              </a:ext>
            </a:extLst>
          </p:cNvPr>
          <p:cNvGrpSpPr/>
          <p:nvPr/>
        </p:nvGrpSpPr>
        <p:grpSpPr>
          <a:xfrm>
            <a:off x="6736100" y="1426662"/>
            <a:ext cx="1384799" cy="1170480"/>
            <a:chOff x="6747536" y="5247020"/>
            <a:chExt cx="1440001" cy="1006817"/>
          </a:xfrm>
        </p:grpSpPr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394DC75C-7A42-D4F0-7A9D-F255FA25D9C9}"/>
                </a:ext>
              </a:extLst>
            </p:cNvPr>
            <p:cNvSpPr txBox="1"/>
            <p:nvPr/>
          </p:nvSpPr>
          <p:spPr>
            <a:xfrm>
              <a:off x="6747536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rechts von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B24E22F9-77D3-2094-99CF-F5E2A271A0AF}"/>
                </a:ext>
              </a:extLst>
            </p:cNvPr>
            <p:cNvSpPr txBox="1"/>
            <p:nvPr/>
          </p:nvSpPr>
          <p:spPr>
            <a:xfrm>
              <a:off x="6747537" y="5749650"/>
              <a:ext cx="1440000" cy="5041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1600" dirty="0">
                  <a:latin typeface="Comic Sans MS" panose="030F0702030302020204" pitchFamily="66" charset="0"/>
                </a:rPr>
                <a:t>Отдясно на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otdyasno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F51550-80C4-F532-8335-4A3799ADB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A0D04F-18A1-05C6-008C-B50E7407F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2.0952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417052" y="139723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0389A4-B85D-8005-4299-CD765C77338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234107" y="141771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394601-B801-1CD4-AB67-320A3C3370C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861261" y="333274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37A553-052B-18E9-6630-9D6BCB8801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5842322" y="340227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81A55A-68AF-E068-FA7F-147CD9F20F1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065768" y="340227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A89B23-CB87-207D-8269-34B128C021D1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960480" y="5225567"/>
            <a:ext cx="360000" cy="360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BB735-8589-328E-5064-809D7CD24F2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020998" y="5242621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F213CF-B800-7E34-9466-18A62C191C4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180323" y="5274172"/>
            <a:ext cx="360000" cy="36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0EEECC9-DCD3-3C4E-AAC6-4DCC4897587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13991" y="1125364"/>
            <a:ext cx="1678808" cy="16788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B56144-010C-0E40-ED32-1A296EDD6D3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55394" y="1006091"/>
            <a:ext cx="1782588" cy="178258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04ADB4A-F119-5BC9-920E-85CF5DA5417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0613" y="3054391"/>
            <a:ext cx="1651088" cy="165108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88DC950-8A98-9731-3912-DC8CC15D297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66177" y="2987913"/>
            <a:ext cx="1651088" cy="16510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02BD0F-5F47-7FE5-0279-9BF4987428A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448570" y="2978153"/>
            <a:ext cx="1607996" cy="160799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6F78F94-8107-2A1B-AA5B-4CDA2D6826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-104680" y="4605512"/>
            <a:ext cx="2317854" cy="231785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F5FDBDE-007F-DB9C-F7CA-F3E2A4CB2F7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20480" y="4793283"/>
            <a:ext cx="1772061" cy="177206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0424600-D275-3E92-776D-856C1D1634F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06177" y="4788265"/>
            <a:ext cx="1548294" cy="169181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2ECA67-91DF-429E-711A-46B991DF29D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C4D4415-186A-D81D-8BA4-B9757CDA69C1}"/>
              </a:ext>
            </a:extLst>
          </p:cNvPr>
          <p:cNvSpPr/>
          <p:nvPr/>
        </p:nvSpPr>
        <p:spPr>
          <a:xfrm>
            <a:off x="3165440" y="150529"/>
            <a:ext cx="472042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Ориентиране в пространството</a:t>
            </a:r>
            <a:endParaRPr lang="de-DE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rientirane</a:t>
            </a:r>
            <a:r>
              <a:rPr lang="de-DE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v </a:t>
            </a:r>
            <a:r>
              <a:rPr lang="de-DE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prostranstvoto</a:t>
            </a:r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0F3915-5136-47E7-3AAC-798D6D3F70D0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7581688" y="518484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815A78-BFFC-0704-0726-D62DD5BA3451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4417052" y="2100557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E5C5C8-181F-34C1-F382-8C9C796E52E6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234107" y="2124069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450420-3C41-CC9C-8B44-A29B7902A137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2861261" y="3960400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572A69-A4AE-7C1F-47E4-FB60811ED79F}"/>
              </a:ext>
            </a:extLst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5845750" y="3984475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18199E-DF95-D352-58D6-2705EA611DC9}"/>
              </a:ext>
            </a:extLst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9065768" y="4006387"/>
            <a:ext cx="360000" cy="36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DF20C1-915E-7C7C-0A9D-510FAAE11C87}"/>
              </a:ext>
            </a:extLst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2960480" y="5819037"/>
            <a:ext cx="360000" cy="36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D4E631-9D70-0546-FF1D-BB45775D927A}"/>
              </a:ext>
            </a:extLst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6031378" y="5857050"/>
            <a:ext cx="360000" cy="360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5B2D6A-6BCB-8169-1053-15F2B0DFD25B}"/>
              </a:ext>
            </a:extLst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9175006" y="584848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8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mute="1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2884ACE-0804-B836-F074-AC90A2FDCB0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E1B69-EFE6-2F6B-D1FF-A281BA4B3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09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7254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CE12B6-A934-061E-05C8-A29F51D07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36" y="1781316"/>
            <a:ext cx="3919913" cy="39199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08F505-F8EC-E0FC-E41E-960877C4D0C6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links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8851FD-7D83-021A-4DB4-AFBFCD345367}"/>
              </a:ext>
            </a:extLst>
          </p:cNvPr>
          <p:cNvSpPr txBox="1"/>
          <p:nvPr/>
        </p:nvSpPr>
        <p:spPr>
          <a:xfrm>
            <a:off x="4823997" y="3741273"/>
            <a:ext cx="3690532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Отляво на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otlyavo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6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A27826-AF74-3601-53E0-0F208103A8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77254" y="44079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67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29D5E28-45FD-3746-320A-7BE2B3BE851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7B0742-5EE6-FF58-EBC4-5199475F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719" y="2662733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27A818-47A4-41DC-8886-57EB8F205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90" y="1646101"/>
            <a:ext cx="4167927" cy="41679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805DE0-7BB6-DDD5-C075-272D13ECE4E9}"/>
              </a:ext>
            </a:extLst>
          </p:cNvPr>
          <p:cNvSpPr txBox="1"/>
          <p:nvPr/>
        </p:nvSpPr>
        <p:spPr>
          <a:xfrm>
            <a:off x="4789713" y="2331332"/>
            <a:ext cx="3995144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rechts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F93BE4-283F-9B11-DD84-623F778EFADA}"/>
              </a:ext>
            </a:extLst>
          </p:cNvPr>
          <p:cNvSpPr txBox="1"/>
          <p:nvPr/>
        </p:nvSpPr>
        <p:spPr>
          <a:xfrm>
            <a:off x="4789712" y="3741273"/>
            <a:ext cx="3995145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5400" dirty="0">
                <a:latin typeface="Comic Sans MS" panose="030F0702030302020204" pitchFamily="66" charset="0"/>
              </a:rPr>
              <a:t>отдясно на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otdyasno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6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169680-C1EF-7BAD-E4AF-716F498840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25719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6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94ACC0-CA4F-24EC-0F52-F2BFC784E2B9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A774E9-D51B-5AA8-8BCB-ED6F4082F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1433" y="2663565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0B3-554C-9310-3746-44214B033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05" y="1764130"/>
            <a:ext cx="4179882" cy="41798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FD7427-DAFD-4218-D4D4-1BFE9BC923B2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unter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8321A8-82AC-5048-B2B3-A395ACEA7838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54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под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F6073E-BB4A-5D60-EFDB-FD3A23F67F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11433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0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CE1D89F-5B7C-DBD9-ABAF-AB4B90B36DE3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1F4E6-9E62-B42E-4693-57AC75FA3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258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F13467-09EB-584B-CF0F-377699AA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09" y="1817831"/>
            <a:ext cx="3846884" cy="38468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A2C36B-0F41-01B5-3C76-6922B5ADA4BF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auf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B278C6-7693-C3C2-0203-A5B744C82C64}"/>
              </a:ext>
            </a:extLst>
          </p:cNvPr>
          <p:cNvSpPr txBox="1"/>
          <p:nvPr/>
        </p:nvSpPr>
        <p:spPr>
          <a:xfrm>
            <a:off x="4823998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latin typeface="Comic Sans MS" panose="030F0702030302020204" pitchFamily="66" charset="0"/>
              </a:rPr>
              <a:t>на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[na]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D2704-2B47-A679-CB66-2BC1A52307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689258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B6867A-7B6E-AA41-BAA3-C7C479821A78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A2C1FF-646F-B9E3-137E-A230E9002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8796" y="2662110"/>
            <a:ext cx="360000" cy="3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B054F1-82FB-D394-4494-660F29BCD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1453"/>
            <a:ext cx="4352575" cy="4352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7E2930-BFE0-5C96-582D-57EC2FCF3AEF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über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6AA708-76CC-9A75-8F8C-CEBAC7FCFBCF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latin typeface="Comic Sans MS" panose="030F0702030302020204" pitchFamily="66" charset="0"/>
              </a:rPr>
              <a:t>над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69B94A-CC0C-7021-BB32-99A183B35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658796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0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2441562-5A23-C573-77FF-8DAF89ED2C1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DE9847-EFEA-172A-C5BD-F8091DE1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0795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666AC1-489D-2920-E672-BF216DE63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7646" y="1043972"/>
            <a:ext cx="6123965" cy="61239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B64B09-D82A-0398-DEB3-4B8808D8142C}"/>
              </a:ext>
            </a:extLst>
          </p:cNvPr>
          <p:cNvSpPr txBox="1"/>
          <p:nvPr/>
        </p:nvSpPr>
        <p:spPr>
          <a:xfrm>
            <a:off x="481310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vor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DE61E-F9DF-95DB-A5DB-F4DDF04DF4C5}"/>
              </a:ext>
            </a:extLst>
          </p:cNvPr>
          <p:cNvSpPr txBox="1"/>
          <p:nvPr/>
        </p:nvSpPr>
        <p:spPr>
          <a:xfrm>
            <a:off x="481311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 err="1">
                <a:latin typeface="Comic Sans MS" panose="030F0702030302020204" pitchFamily="66" charset="0"/>
              </a:rPr>
              <a:t>пред</a:t>
            </a:r>
            <a:endParaRPr lang="de-DE" altLang="de-DE" sz="72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525F4D-F407-3AC0-E249-11748443CB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0795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31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5C0CC9B-A245-5C60-E38A-329ED12524C6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D0EB81-0FBA-A810-B71F-449FC89AE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8320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C6E17D-4AD9-5C6C-9385-FDF267016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22" y="1521492"/>
            <a:ext cx="4439562" cy="443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9ED7CD-7FA9-B63A-35A2-FB2EB8B226A3}"/>
              </a:ext>
            </a:extLst>
          </p:cNvPr>
          <p:cNvSpPr txBox="1"/>
          <p:nvPr/>
        </p:nvSpPr>
        <p:spPr>
          <a:xfrm>
            <a:off x="484576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hinter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E4FED7-D773-1FC0-7D15-B35A336C6166}"/>
              </a:ext>
            </a:extLst>
          </p:cNvPr>
          <p:cNvSpPr txBox="1"/>
          <p:nvPr/>
        </p:nvSpPr>
        <p:spPr>
          <a:xfrm>
            <a:off x="484577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latin typeface="Comic Sans MS" panose="030F0702030302020204" pitchFamily="66" charset="0"/>
              </a:rPr>
              <a:t>зад</a:t>
            </a:r>
            <a:endParaRPr lang="de-DE" altLang="de-DE" sz="72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3B1004-CDCC-10D9-C7E7-B59869104E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698320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44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A4274DB-811B-240B-58A7-7B12A3465D5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CC394-FAFC-4CBE-387F-BC1ECB97D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0164" y="2662110"/>
            <a:ext cx="360000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4DF17AD-61F0-661A-7B0B-F118AC14C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0" y="1418486"/>
            <a:ext cx="4645573" cy="4645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7C765-4696-27D9-306B-174BFC8F4B9E}"/>
              </a:ext>
            </a:extLst>
          </p:cNvPr>
          <p:cNvSpPr txBox="1"/>
          <p:nvPr/>
        </p:nvSpPr>
        <p:spPr>
          <a:xfrm>
            <a:off x="4823992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zwischen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2E2340-D19C-4251-D71A-D4B4D6FB1537}"/>
              </a:ext>
            </a:extLst>
          </p:cNvPr>
          <p:cNvSpPr txBox="1"/>
          <p:nvPr/>
        </p:nvSpPr>
        <p:spPr>
          <a:xfrm>
            <a:off x="4823993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 err="1">
                <a:latin typeface="Comic Sans MS" panose="030F0702030302020204" pitchFamily="66" charset="0"/>
              </a:rPr>
              <a:t>между</a:t>
            </a:r>
            <a:endParaRPr lang="de-DE" altLang="de-DE" sz="72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mezhdu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1C63D3-99CA-C7A0-DD90-814680C60F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690164" y="437536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2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107</Words>
  <Application>Microsoft Macintosh PowerPoint</Application>
  <PresentationFormat>A4-Papier (210 x 297 mm)</PresentationFormat>
  <Paragraphs>45</Paragraphs>
  <Slides>9</Slides>
  <Notes>0</Notes>
  <HiddenSlides>0</HiddenSlides>
  <MMClips>34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2023-07-27T08:55:51Z</dcterms:modified>
</cp:coreProperties>
</file>