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7" r:id="rId2"/>
    <p:sldId id="301" r:id="rId3"/>
    <p:sldId id="298" r:id="rId4"/>
    <p:sldId id="302" r:id="rId5"/>
    <p:sldId id="299" r:id="rId6"/>
    <p:sldId id="303" r:id="rId7"/>
    <p:sldId id="304" r:id="rId8"/>
    <p:sldId id="300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054"/>
    <a:srgbClr val="008B50"/>
    <a:srgbClr val="317A85"/>
    <a:srgbClr val="9D9D9D"/>
    <a:srgbClr val="C0220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06"/>
    <p:restoredTop sz="95859"/>
  </p:normalViewPr>
  <p:slideViewPr>
    <p:cSldViewPr snapToGrid="0" snapToObjects="1">
      <p:cViewPr varScale="1">
        <p:scale>
          <a:sx n="59" d="100"/>
          <a:sy n="59" d="100"/>
        </p:scale>
        <p:origin x="208" y="13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Zahlenstrahlbild mit 3 Fünfersprüngen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Bild Zahlenstrahl bis 10 mit 5 Zweiersprüngen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8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07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 5er-Türme aus Bausteinen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9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5.jpg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.png"/><Relationship Id="rId3" Type="http://schemas.microsoft.com/office/2007/relationships/media" Target="../media/media7.m4a"/><Relationship Id="rId21" Type="http://schemas.openxmlformats.org/officeDocument/2006/relationships/image" Target="../media/image8.png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openxmlformats.org/officeDocument/2006/relationships/image" Target="../media/image11.png"/><Relationship Id="rId2" Type="http://schemas.openxmlformats.org/officeDocument/2006/relationships/audio" Target="../media/media4.m4a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../media/media4.m4a"/><Relationship Id="rId6" Type="http://schemas.openxmlformats.org/officeDocument/2006/relationships/audio" Target="../media/media1.m4a"/><Relationship Id="rId11" Type="http://schemas.microsoft.com/office/2007/relationships/media" Target="../media/media10.m4a"/><Relationship Id="rId5" Type="http://schemas.microsoft.com/office/2007/relationships/media" Target="../media/media1.m4a"/><Relationship Id="rId15" Type="http://schemas.openxmlformats.org/officeDocument/2006/relationships/image" Target="../media/image2.jpg"/><Relationship Id="rId10" Type="http://schemas.openxmlformats.org/officeDocument/2006/relationships/audio" Target="../media/media9.m4a"/><Relationship Id="rId19" Type="http://schemas.openxmlformats.org/officeDocument/2006/relationships/image" Target="../media/image13.png"/><Relationship Id="rId4" Type="http://schemas.openxmlformats.org/officeDocument/2006/relationships/audio" Target="../media/media7.m4a"/><Relationship Id="rId9" Type="http://schemas.microsoft.com/office/2007/relationships/media" Target="../media/media9.m4a"/><Relationship Id="rId14" Type="http://schemas.openxmlformats.org/officeDocument/2006/relationships/image" Target="../media/image9.jpg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3" Type="http://schemas.microsoft.com/office/2007/relationships/media" Target="../media/media12.m4a"/><Relationship Id="rId21" Type="http://schemas.openxmlformats.org/officeDocument/2006/relationships/image" Target="../media/image7.png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openxmlformats.org/officeDocument/2006/relationships/image" Target="../media/image16.jpg"/><Relationship Id="rId2" Type="http://schemas.openxmlformats.org/officeDocument/2006/relationships/audio" Target="../media/media11.m4a"/><Relationship Id="rId16" Type="http://schemas.openxmlformats.org/officeDocument/2006/relationships/image" Target="../media/image4.png"/><Relationship Id="rId20" Type="http://schemas.openxmlformats.org/officeDocument/2006/relationships/image" Target="../media/image18.jp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5" Type="http://schemas.openxmlformats.org/officeDocument/2006/relationships/image" Target="../media/image15.png"/><Relationship Id="rId10" Type="http://schemas.openxmlformats.org/officeDocument/2006/relationships/audio" Target="../media/media15.m4a"/><Relationship Id="rId19" Type="http://schemas.openxmlformats.org/officeDocument/2006/relationships/image" Target="../media/image6.png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3" Type="http://schemas.microsoft.com/office/2007/relationships/media" Target="../media/media17.m4a"/><Relationship Id="rId7" Type="http://schemas.microsoft.com/office/2007/relationships/media" Target="../media/media14.m4a"/><Relationship Id="rId12" Type="http://schemas.openxmlformats.org/officeDocument/2006/relationships/audio" Target="../media/media20.m4a"/><Relationship Id="rId2" Type="http://schemas.openxmlformats.org/officeDocument/2006/relationships/audio" Target="../media/media11.m4a"/><Relationship Id="rId16" Type="http://schemas.openxmlformats.org/officeDocument/2006/relationships/image" Target="../media/image8.png"/><Relationship Id="rId1" Type="http://schemas.microsoft.com/office/2007/relationships/media" Target="../media/media11.m4a"/><Relationship Id="rId6" Type="http://schemas.openxmlformats.org/officeDocument/2006/relationships/audio" Target="../media/media18.m4a"/><Relationship Id="rId11" Type="http://schemas.microsoft.com/office/2007/relationships/media" Target="../media/media20.m4a"/><Relationship Id="rId5" Type="http://schemas.microsoft.com/office/2007/relationships/media" Target="../media/media18.m4a"/><Relationship Id="rId15" Type="http://schemas.openxmlformats.org/officeDocument/2006/relationships/image" Target="../media/image7.png"/><Relationship Id="rId10" Type="http://schemas.openxmlformats.org/officeDocument/2006/relationships/audio" Target="../media/media19.m4a"/><Relationship Id="rId4" Type="http://schemas.openxmlformats.org/officeDocument/2006/relationships/audio" Target="../media/media17.m4a"/><Relationship Id="rId9" Type="http://schemas.microsoft.com/office/2007/relationships/media" Target="../media/media19.m4a"/><Relationship Id="rId1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22.m4a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openxmlformats.org/officeDocument/2006/relationships/image" Target="../media/image2.jpg"/><Relationship Id="rId2" Type="http://schemas.openxmlformats.org/officeDocument/2006/relationships/audio" Target="../media/media21.m4a"/><Relationship Id="rId16" Type="http://schemas.openxmlformats.org/officeDocument/2006/relationships/image" Target="../media/image20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openxmlformats.org/officeDocument/2006/relationships/image" Target="../media/image18.jpg"/><Relationship Id="rId10" Type="http://schemas.openxmlformats.org/officeDocument/2006/relationships/audio" Target="../media/media25.m4a"/><Relationship Id="rId19" Type="http://schemas.openxmlformats.org/officeDocument/2006/relationships/image" Target="../media/image8.png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microsoft.com/office/2007/relationships/media" Target="../media/media27.m4a"/><Relationship Id="rId7" Type="http://schemas.microsoft.com/office/2007/relationships/media" Target="../media/media24.m4a"/><Relationship Id="rId12" Type="http://schemas.openxmlformats.org/officeDocument/2006/relationships/audio" Target="../media/media30.m4a"/><Relationship Id="rId17" Type="http://schemas.openxmlformats.org/officeDocument/2006/relationships/image" Target="../media/image23.jpg"/><Relationship Id="rId2" Type="http://schemas.openxmlformats.org/officeDocument/2006/relationships/audio" Target="../media/media21.m4a"/><Relationship Id="rId16" Type="http://schemas.openxmlformats.org/officeDocument/2006/relationships/image" Target="../media/image22.jpg"/><Relationship Id="rId20" Type="http://schemas.openxmlformats.org/officeDocument/2006/relationships/image" Target="../media/image8.png"/><Relationship Id="rId1" Type="http://schemas.microsoft.com/office/2007/relationships/media" Target="../media/media21.m4a"/><Relationship Id="rId6" Type="http://schemas.openxmlformats.org/officeDocument/2006/relationships/audio" Target="../media/media28.m4a"/><Relationship Id="rId11" Type="http://schemas.microsoft.com/office/2007/relationships/media" Target="../media/media30.m4a"/><Relationship Id="rId5" Type="http://schemas.microsoft.com/office/2007/relationships/media" Target="../media/media28.m4a"/><Relationship Id="rId15" Type="http://schemas.openxmlformats.org/officeDocument/2006/relationships/image" Target="../media/image21.jpg"/><Relationship Id="rId10" Type="http://schemas.openxmlformats.org/officeDocument/2006/relationships/audio" Target="../media/media29.m4a"/><Relationship Id="rId19" Type="http://schemas.openxmlformats.org/officeDocument/2006/relationships/image" Target="../media/image7.png"/><Relationship Id="rId4" Type="http://schemas.openxmlformats.org/officeDocument/2006/relationships/audio" Target="../media/media27.m4a"/><Relationship Id="rId9" Type="http://schemas.microsoft.com/office/2007/relationships/media" Target="../media/media29.m4a"/><Relationship Id="rId1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2.m4a"/><Relationship Id="rId7" Type="http://schemas.microsoft.com/office/2007/relationships/media" Target="../media/media34.m4a"/><Relationship Id="rId12" Type="http://schemas.openxmlformats.org/officeDocument/2006/relationships/audio" Target="../media/media36.m4a"/><Relationship Id="rId17" Type="http://schemas.openxmlformats.org/officeDocument/2006/relationships/image" Target="../media/image20.png"/><Relationship Id="rId2" Type="http://schemas.openxmlformats.org/officeDocument/2006/relationships/audio" Target="../media/media31.m4a"/><Relationship Id="rId16" Type="http://schemas.openxmlformats.org/officeDocument/2006/relationships/image" Target="../media/image2.jpg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36.m4a"/><Relationship Id="rId5" Type="http://schemas.microsoft.com/office/2007/relationships/media" Target="../media/media33.m4a"/><Relationship Id="rId15" Type="http://schemas.openxmlformats.org/officeDocument/2006/relationships/image" Target="../media/image5.jpg"/><Relationship Id="rId10" Type="http://schemas.openxmlformats.org/officeDocument/2006/relationships/audio" Target="../media/media35.m4a"/><Relationship Id="rId19" Type="http://schemas.openxmlformats.org/officeDocument/2006/relationships/image" Target="../media/image8.png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openxmlformats.org/officeDocument/2006/relationships/image" Target="../media/image7.png"/><Relationship Id="rId3" Type="http://schemas.microsoft.com/office/2007/relationships/media" Target="../media/media37.m4a"/><Relationship Id="rId7" Type="http://schemas.microsoft.com/office/2007/relationships/media" Target="../media/media38.m4a"/><Relationship Id="rId12" Type="http://schemas.openxmlformats.org/officeDocument/2006/relationships/image" Target="../media/image9.jp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audio" Target="../media/media34.m4a"/><Relationship Id="rId11" Type="http://schemas.openxmlformats.org/officeDocument/2006/relationships/image" Target="../media/image24.jpg"/><Relationship Id="rId5" Type="http://schemas.microsoft.com/office/2007/relationships/media" Target="../media/media34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37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openxmlformats.org/officeDocument/2006/relationships/image" Target="../media/image7.png"/><Relationship Id="rId3" Type="http://schemas.microsoft.com/office/2007/relationships/media" Target="../media/media39.m4a"/><Relationship Id="rId7" Type="http://schemas.microsoft.com/office/2007/relationships/media" Target="../media/media40.m4a"/><Relationship Id="rId12" Type="http://schemas.openxmlformats.org/officeDocument/2006/relationships/image" Target="../media/image25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audio" Target="../media/media34.m4a"/><Relationship Id="rId11" Type="http://schemas.openxmlformats.org/officeDocument/2006/relationships/image" Target="../media/image5.jpg"/><Relationship Id="rId5" Type="http://schemas.microsoft.com/office/2007/relationships/media" Target="../media/media34.m4a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39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17A0D65D-88A1-9FBC-98B3-7CBB2D376649}"/>
              </a:ext>
            </a:extLst>
          </p:cNvPr>
          <p:cNvSpPr/>
          <p:nvPr/>
        </p:nvSpPr>
        <p:spPr>
          <a:xfrm>
            <a:off x="1061964" y="4557422"/>
            <a:ext cx="3840321" cy="1932206"/>
          </a:xfrm>
          <a:prstGeom prst="wedgeRoundRectCallout">
            <a:avLst>
              <a:gd name="adj1" fmla="val -39176"/>
              <a:gd name="adj2" fmla="val -6170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6021323" y="1103787"/>
            <a:ext cx="267630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</a:t>
            </a:r>
            <a:r>
              <a:rPr lang="de-DE" sz="1600" b="0" i="0" u="none" strike="noStrike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5 Plättchen 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lege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3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dazu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Zusammen sind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es dann 8 Plättchen.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568555" y="4685772"/>
            <a:ext cx="3629932" cy="159561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Имам </a:t>
            </a:r>
            <a:r>
              <a:rPr lang="bg-BG" alt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плочки 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слагам до тях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плочки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Заедно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стават 8 плочки.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[Imam 5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slagam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tyah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Zaedno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stavat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DEA8E0-7B5F-1E20-571F-32D2E0D0C3E1}"/>
              </a:ext>
            </a:extLst>
          </p:cNvPr>
          <p:cNvSpPr txBox="1"/>
          <p:nvPr/>
        </p:nvSpPr>
        <p:spPr>
          <a:xfrm>
            <a:off x="667487" y="1327650"/>
            <a:ext cx="2761514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Zu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 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füge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ich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6 Plättchen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hinzu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Insgesamt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es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dann 10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Plättchen.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055D27-2ABA-28C1-7680-20FD9B9835B2}"/>
              </a:ext>
            </a:extLst>
          </p:cNvPr>
          <p:cNvSpPr txBox="1"/>
          <p:nvPr/>
        </p:nvSpPr>
        <p:spPr>
          <a:xfrm>
            <a:off x="1146866" y="4572981"/>
            <a:ext cx="3229550" cy="2181761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Към </a:t>
            </a:r>
            <a:r>
              <a:rPr lang="bg-BG" alt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плочки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добавям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плочки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Общо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стават 10 плочки.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dobavyam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Obshto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stavat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  <a:p>
            <a:pPr algn="ctr"/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B7103A-F99A-8C55-1907-159B4240003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" b="4401"/>
          <a:stretch/>
        </p:blipFill>
        <p:spPr>
          <a:xfrm>
            <a:off x="326230" y="2918680"/>
            <a:ext cx="1013968" cy="162509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77AFABE-B7BC-5B8C-1FF0-9D29EFE632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803370" y="3123207"/>
            <a:ext cx="216000" cy="21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8863061-FE74-AA65-9FFE-803CC2DA65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614481" y="3123207"/>
            <a:ext cx="216000" cy="216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653F7-BE96-13BB-8793-8A464513CC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075886" y="3123207"/>
            <a:ext cx="216000" cy="216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3AD2744-E8F6-81FF-4806-5DD248685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350334" y="3123207"/>
            <a:ext cx="216000" cy="21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2ACF156-C032-2E8B-DA03-3B22EF0D64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3908" y="3358248"/>
            <a:ext cx="216000" cy="216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C5A3BB5-ED74-5288-0A16-6297D6D5DA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1206" y="3358248"/>
            <a:ext cx="216000" cy="21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27A8FA7-97B1-3CAB-14A9-0590BC81EF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1174" y="3358248"/>
            <a:ext cx="216000" cy="216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4B8B41D-AD9B-AF97-E8D2-0B55F4A099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40412" y="3358248"/>
            <a:ext cx="216000" cy="216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CD6DD3-5C06-B40B-A79E-387669F4AB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17647" y="3358248"/>
            <a:ext cx="216000" cy="216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71F6F8-C07C-3E0F-6F45-5C5C6AD086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9227" y="3358248"/>
            <a:ext cx="216000" cy="216000"/>
          </a:xfrm>
          <a:prstGeom prst="rect">
            <a:avLst/>
          </a:prstGeom>
        </p:spPr>
      </p:pic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EFEA095E-A07C-9106-9DF1-3AA60FBF59EF}"/>
              </a:ext>
            </a:extLst>
          </p:cNvPr>
          <p:cNvSpPr/>
          <p:nvPr/>
        </p:nvSpPr>
        <p:spPr>
          <a:xfrm>
            <a:off x="510404" y="1258960"/>
            <a:ext cx="3102665" cy="1504758"/>
          </a:xfrm>
          <a:prstGeom prst="wedgeRoundRectCallout">
            <a:avLst>
              <a:gd name="adj1" fmla="val -22563"/>
              <a:gd name="adj2" fmla="val 655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ADAFEAE-28D2-0F4F-58E7-638D45A143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250124" y="2982995"/>
            <a:ext cx="216000" cy="216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2952A97-AD4A-DCB9-1EA0-4D2BED9686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053566" y="2982995"/>
            <a:ext cx="216000" cy="216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75270DA-52C4-BB1B-FF2D-E0A8ED31E0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521481" y="2982995"/>
            <a:ext cx="216000" cy="216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6655121-CDE7-EE09-97D8-9AA7B5AAD4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789419" y="2982995"/>
            <a:ext cx="216000" cy="216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AEE7E11-A4AE-1B5F-C2E0-6448B90119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1481" y="3358248"/>
            <a:ext cx="216000" cy="216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8D2EFD1-2118-8C09-A421-91FD20D92A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2838" y="3358248"/>
            <a:ext cx="216000" cy="216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51D383A-88F5-35D0-CCB9-E80E8D333A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0124" y="3358248"/>
            <a:ext cx="216000" cy="216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7984C51-B95C-1D26-9AA6-3F56C1FA36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321504" y="2982995"/>
            <a:ext cx="216000" cy="216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C769B3F5-EDF7-1925-5FFB-8EBC480A76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71748" y="2850348"/>
            <a:ext cx="901700" cy="1447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0FC4DAD-F676-4F0D-24C9-0FE8F295E8BE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498E96-EA93-364C-75D0-78D729CE42B5}"/>
              </a:ext>
            </a:extLst>
          </p:cNvPr>
          <p:cNvSpPr/>
          <p:nvPr/>
        </p:nvSpPr>
        <p:spPr>
          <a:xfrm>
            <a:off x="2122825" y="129454"/>
            <a:ext cx="330869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800" dirty="0">
                <a:solidFill>
                  <a:prstClr val="black"/>
                </a:solidFill>
              </a:rPr>
              <a:t>Събиране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8659A4A8-D322-0F2E-9AF3-95CA02C36331}"/>
              </a:ext>
            </a:extLst>
          </p:cNvPr>
          <p:cNvSpPr/>
          <p:nvPr/>
        </p:nvSpPr>
        <p:spPr>
          <a:xfrm>
            <a:off x="5902490" y="1133962"/>
            <a:ext cx="3102665" cy="1504758"/>
          </a:xfrm>
          <a:prstGeom prst="wedgeRoundRectCallout">
            <a:avLst>
              <a:gd name="adj1" fmla="val 34787"/>
              <a:gd name="adj2" fmla="val 7372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49987806-C1B2-F520-C0DF-3FA09700DF4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3617043" y="3401759"/>
            <a:ext cx="914221" cy="139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0CB9D8F-3EBA-22F8-5777-918F545358FD}"/>
              </a:ext>
            </a:extLst>
          </p:cNvPr>
          <p:cNvSpPr/>
          <p:nvPr/>
        </p:nvSpPr>
        <p:spPr>
          <a:xfrm>
            <a:off x="5512001" y="4543772"/>
            <a:ext cx="3883595" cy="1945856"/>
          </a:xfrm>
          <a:prstGeom prst="wedgeRoundRectCallout">
            <a:avLst>
              <a:gd name="adj1" fmla="val 29483"/>
              <a:gd name="adj2" fmla="val -7313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 2">
            <a:extLst>
              <a:ext uri="{FF2B5EF4-FFF2-40B4-BE49-F238E27FC236}">
                <a16:creationId xmlns:a16="http://schemas.microsoft.com/office/drawing/2014/main" id="{B875CCCA-D5DC-7954-988E-2B27647AE47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4478">
            <a:off x="6396486" y="3398005"/>
            <a:ext cx="863901" cy="132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5A78C85D-39CE-7A93-7E71-6606407DD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9106" y="195915"/>
            <a:ext cx="468000" cy="468000"/>
          </a:xfrm>
          <a:prstGeom prst="rect">
            <a:avLst/>
          </a:prstGeom>
        </p:spPr>
      </p:pic>
      <p:pic>
        <p:nvPicPr>
          <p:cNvPr id="9" name="Neue Aufnahme 435.m4a">
            <a:hlinkClick r:id="" action="ppaction://media"/>
            <a:extLst>
              <a:ext uri="{FF2B5EF4-FFF2-40B4-BE49-F238E27FC236}">
                <a16:creationId xmlns:a16="http://schemas.microsoft.com/office/drawing/2014/main" id="{26D22808-FF4C-B576-082A-B087AF918B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3746" y="2071854"/>
            <a:ext cx="468000" cy="468000"/>
          </a:xfrm>
          <a:prstGeom prst="rect">
            <a:avLst/>
          </a:prstGeom>
        </p:spPr>
      </p:pic>
      <p:pic>
        <p:nvPicPr>
          <p:cNvPr id="34" name="Neue Aufnahme 449.m4a">
            <a:hlinkClick r:id="" action="ppaction://media"/>
            <a:extLst>
              <a:ext uri="{FF2B5EF4-FFF2-40B4-BE49-F238E27FC236}">
                <a16:creationId xmlns:a16="http://schemas.microsoft.com/office/drawing/2014/main" id="{A705176F-DF9A-47C5-C6A4-241F7DA21E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1001" y="2280356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D23679-E279-6CEF-11C0-D968754F7A2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5044001" y="183977"/>
            <a:ext cx="468000" cy="468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5F9654-4EA9-7371-FA39-0FCBEA9FC8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7591" y="5805774"/>
            <a:ext cx="468000" cy="4680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F36BE7-6D9D-C2C0-7D40-5FE431CD2E7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829042" y="519586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87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211F3A4-E173-A90F-FF47-E1F04C22BB68}"/>
              </a:ext>
            </a:extLst>
          </p:cNvPr>
          <p:cNvSpPr txBox="1"/>
          <p:nvPr/>
        </p:nvSpPr>
        <p:spPr>
          <a:xfrm>
            <a:off x="638889" y="1119142"/>
            <a:ext cx="360323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4</a:t>
            </a:r>
            <a:r>
              <a:rPr lang="de-DE" sz="1600" b="0" i="0" u="none" strike="noStrike" dirty="0">
                <a:solidFill>
                  <a:srgbClr val="00B05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B050"/>
                </a:solidFill>
                <a:latin typeface="Comic Sans MS" panose="030F0902030302020204" pitchFamily="66" charset="0"/>
              </a:rPr>
              <a:t>grüne </a:t>
            </a:r>
            <a:r>
              <a:rPr lang="de-DE" sz="1600" dirty="0">
                <a:latin typeface="Comic Sans MS" panose="030F0902030302020204" pitchFamily="66" charset="0"/>
              </a:rPr>
              <a:t>und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4</a:t>
            </a:r>
            <a:r>
              <a:rPr lang="de-DE" sz="1600" dirty="0">
                <a:solidFill>
                  <a:srgbClr val="C00000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rote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Z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usammen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sind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es 8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Gummibärchen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F028E5-5460-B72F-0065-941DE6C69695}"/>
              </a:ext>
            </a:extLst>
          </p:cNvPr>
          <p:cNvSpPr txBox="1"/>
          <p:nvPr/>
        </p:nvSpPr>
        <p:spPr>
          <a:xfrm>
            <a:off x="694444" y="4495552"/>
            <a:ext cx="3603236" cy="159561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Имам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зелени 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bg-BG" altLang="de-DE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червени 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бонбони.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Заедно стават 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бонбони.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[Imam 4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zeleni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4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cherveni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Zaedno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stavat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372C8E-4FDD-FD83-1E96-8E97B01949F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891" t="59315" r="74262" b="8509"/>
          <a:stretch/>
        </p:blipFill>
        <p:spPr>
          <a:xfrm>
            <a:off x="1771151" y="2753301"/>
            <a:ext cx="827571" cy="8933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D1D329-3CA3-8CCB-215B-3F3A1CDD474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6208" t="52569" r="52616" b="6615"/>
          <a:stretch/>
        </p:blipFill>
        <p:spPr>
          <a:xfrm>
            <a:off x="2968381" y="2700960"/>
            <a:ext cx="804825" cy="10329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0EED5B2-5AAF-F6ED-63CA-D24B890BF51C}"/>
              </a:ext>
            </a:extLst>
          </p:cNvPr>
          <p:cNvSpPr/>
          <p:nvPr/>
        </p:nvSpPr>
        <p:spPr>
          <a:xfrm>
            <a:off x="144000" y="144000"/>
            <a:ext cx="157561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Addition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B897535D-FA6B-0F2A-B9DB-6E8FFC72A23A}"/>
              </a:ext>
            </a:extLst>
          </p:cNvPr>
          <p:cNvSpPr/>
          <p:nvPr/>
        </p:nvSpPr>
        <p:spPr>
          <a:xfrm>
            <a:off x="652422" y="4415343"/>
            <a:ext cx="3840321" cy="1945856"/>
          </a:xfrm>
          <a:prstGeom prst="wedgeRoundRectCallout">
            <a:avLst>
              <a:gd name="adj1" fmla="val -34956"/>
              <a:gd name="adj2" fmla="val -6289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CDF90931-EC7C-EE59-7029-91AA4F1EA45A}"/>
              </a:ext>
            </a:extLst>
          </p:cNvPr>
          <p:cNvSpPr/>
          <p:nvPr/>
        </p:nvSpPr>
        <p:spPr>
          <a:xfrm>
            <a:off x="652422" y="1062920"/>
            <a:ext cx="3687280" cy="1244537"/>
          </a:xfrm>
          <a:prstGeom prst="wedgeRoundRectCallout">
            <a:avLst>
              <a:gd name="adj1" fmla="val -33531"/>
              <a:gd name="adj2" fmla="val 6878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E6051A-D36D-E48B-995B-378B5FE260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9246" y="2524291"/>
            <a:ext cx="975673" cy="163568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08B02B3-BBE0-DC36-153D-0E5111DCD5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282" y="2574052"/>
            <a:ext cx="1314028" cy="1482098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462E310-78DB-35AD-2901-C4508B8D8D11}"/>
              </a:ext>
            </a:extLst>
          </p:cNvPr>
          <p:cNvGrpSpPr>
            <a:grpSpLocks noChangeAspect="1"/>
          </p:cNvGrpSpPr>
          <p:nvPr/>
        </p:nvGrpSpPr>
        <p:grpSpPr>
          <a:xfrm>
            <a:off x="7162210" y="3050323"/>
            <a:ext cx="1256044" cy="757354"/>
            <a:chOff x="7500023" y="4347600"/>
            <a:chExt cx="1671265" cy="1007719"/>
          </a:xfrm>
        </p:grpSpPr>
        <p:pic>
          <p:nvPicPr>
            <p:cNvPr id="26" name="Bild 18" descr="Bildschirmfoto 2022-11-28 um 19.16.40.png">
              <a:extLst>
                <a:ext uri="{FF2B5EF4-FFF2-40B4-BE49-F238E27FC236}">
                  <a16:creationId xmlns:a16="http://schemas.microsoft.com/office/drawing/2014/main" id="{0F655B35-E604-0648-9FBD-0CA155D3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695" y="4347600"/>
              <a:ext cx="1644202" cy="985546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78679AE-421E-278B-59E8-7C9EC28A4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91810" flipH="1">
              <a:off x="8091491" y="5079713"/>
              <a:ext cx="911938" cy="27560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7672392-7B25-A0CE-272D-B8AF86CB2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91810" flipH="1">
              <a:off x="8259350" y="4521327"/>
              <a:ext cx="911938" cy="275606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0EA0F604-F266-2993-114A-137929F3D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702968" flipH="1">
              <a:off x="7500023" y="4989349"/>
              <a:ext cx="911938" cy="27560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BFE252C-55DB-41F0-F903-C53CADC81AC9}"/>
              </a:ext>
            </a:extLst>
          </p:cNvPr>
          <p:cNvGrpSpPr>
            <a:grpSpLocks noChangeAspect="1"/>
          </p:cNvGrpSpPr>
          <p:nvPr/>
        </p:nvGrpSpPr>
        <p:grpSpPr>
          <a:xfrm>
            <a:off x="5663652" y="3636197"/>
            <a:ext cx="1390863" cy="718215"/>
            <a:chOff x="5337937" y="4449786"/>
            <a:chExt cx="1926780" cy="994952"/>
          </a:xfrm>
        </p:grpSpPr>
        <p:pic>
          <p:nvPicPr>
            <p:cNvPr id="27" name="Bild 15" descr="Bildschirmfoto 2022-11-28 um 19.13.26.png">
              <a:extLst>
                <a:ext uri="{FF2B5EF4-FFF2-40B4-BE49-F238E27FC236}">
                  <a16:creationId xmlns:a16="http://schemas.microsoft.com/office/drawing/2014/main" id="{0D073801-6179-1A95-4F74-6F15907B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491" y="4459192"/>
              <a:ext cx="1703226" cy="985546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E1F3B96-004E-C9B0-F142-C211CDD3F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76830"/>
            <a:stretch/>
          </p:blipFill>
          <p:spPr>
            <a:xfrm rot="1469799" flipH="1">
              <a:off x="5337937" y="4449786"/>
              <a:ext cx="911938" cy="275606"/>
            </a:xfrm>
            <a:prstGeom prst="rect">
              <a:avLst/>
            </a:prstGeom>
          </p:spPr>
        </p:pic>
      </p:grp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79179D57-2EA2-0119-A72B-0417711F1C56}"/>
              </a:ext>
            </a:extLst>
          </p:cNvPr>
          <p:cNvSpPr/>
          <p:nvPr/>
        </p:nvSpPr>
        <p:spPr>
          <a:xfrm>
            <a:off x="4840706" y="1125316"/>
            <a:ext cx="4364631" cy="1143094"/>
          </a:xfrm>
          <a:prstGeom prst="wedgeRoundRectCallout">
            <a:avLst>
              <a:gd name="adj1" fmla="val -23794"/>
              <a:gd name="adj2" fmla="val 6567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493C4F0-F5EE-BC81-73F9-6B5CB3F0D8E4}"/>
              </a:ext>
            </a:extLst>
          </p:cNvPr>
          <p:cNvSpPr txBox="1"/>
          <p:nvPr/>
        </p:nvSpPr>
        <p:spPr>
          <a:xfrm>
            <a:off x="4952999" y="1143008"/>
            <a:ext cx="4140043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habe 9 Gummibärchen</a:t>
            </a:r>
            <a:r>
              <a:rPr lang="de-DE" sz="160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, Insa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hat 2 Gummibärchen mehr als </a:t>
            </a:r>
            <a:r>
              <a:rPr lang="de-DE" sz="160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Insa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hat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also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11 Gummibärchen.</a:t>
            </a:r>
            <a:endParaRPr lang="de-DE" sz="1600" b="0" i="0" u="none" strike="noStrike" dirty="0">
              <a:solidFill>
                <a:srgbClr val="000000"/>
              </a:solidFill>
              <a:effectLst/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5BDCD8-E7F4-F096-2399-2816B755D6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8396999" y="2493368"/>
            <a:ext cx="1167499" cy="1253981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87E994C-174F-C86F-2550-32BFD232A865}"/>
              </a:ext>
            </a:extLst>
          </p:cNvPr>
          <p:cNvSpPr txBox="1"/>
          <p:nvPr/>
        </p:nvSpPr>
        <p:spPr>
          <a:xfrm>
            <a:off x="5297291" y="4559138"/>
            <a:ext cx="3713761" cy="185612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Имам 9 бонбона, Инса има с 2 бонбона повече от мен. Инса има 11 бонбона.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[Imam 9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Insa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2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poveche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Insa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83CF269-B974-6FA6-2D9B-2DFE4B3057A0}"/>
              </a:ext>
            </a:extLst>
          </p:cNvPr>
          <p:cNvSpPr/>
          <p:nvPr/>
        </p:nvSpPr>
        <p:spPr>
          <a:xfrm>
            <a:off x="5003674" y="4495552"/>
            <a:ext cx="4356894" cy="1945856"/>
          </a:xfrm>
          <a:prstGeom prst="wedgeRoundRectCallout">
            <a:avLst>
              <a:gd name="adj1" fmla="val -32471"/>
              <a:gd name="adj2" fmla="val -5609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F192D95-03CB-9D30-1310-610B5CF9E2E3}"/>
              </a:ext>
            </a:extLst>
          </p:cNvPr>
          <p:cNvSpPr/>
          <p:nvPr/>
        </p:nvSpPr>
        <p:spPr>
          <a:xfrm>
            <a:off x="2122825" y="129454"/>
            <a:ext cx="330869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800" dirty="0">
                <a:solidFill>
                  <a:prstClr val="black"/>
                </a:solidFill>
              </a:rPr>
              <a:t>Събиране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Subirane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962E05-1088-796F-F252-E5D4CB4E3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5044001" y="183977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19438D-17FD-3D1E-C1E4-2439C41028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907082" y="5154271"/>
            <a:ext cx="468000" cy="468000"/>
          </a:xfrm>
          <a:prstGeom prst="rect">
            <a:avLst/>
          </a:prstGeom>
        </p:spPr>
      </p:pic>
      <p:pic>
        <p:nvPicPr>
          <p:cNvPr id="5" name="Neue Aufnahme 433.m4a">
            <a:hlinkClick r:id="" action="ppaction://media"/>
            <a:extLst>
              <a:ext uri="{FF2B5EF4-FFF2-40B4-BE49-F238E27FC236}">
                <a16:creationId xmlns:a16="http://schemas.microsoft.com/office/drawing/2014/main" id="{BC7331E0-EA25-671D-4ADD-EBE072D199C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9106" y="195915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F2C40F-F889-CBAA-E583-DD46E5C4AD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851281" y="5154271"/>
            <a:ext cx="468000" cy="468000"/>
          </a:xfrm>
          <a:prstGeom prst="rect">
            <a:avLst/>
          </a:prstGeom>
        </p:spPr>
      </p:pic>
      <p:pic>
        <p:nvPicPr>
          <p:cNvPr id="12" name="Neue Aufnahme 450">
            <a:hlinkClick r:id="" action="ppaction://media"/>
            <a:extLst>
              <a:ext uri="{FF2B5EF4-FFF2-40B4-BE49-F238E27FC236}">
                <a16:creationId xmlns:a16="http://schemas.microsoft.com/office/drawing/2014/main" id="{7FDBCE4B-4645-F05C-DF3A-4A1C7CFD31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6215" y="1404606"/>
            <a:ext cx="468000" cy="468000"/>
          </a:xfrm>
          <a:prstGeom prst="rect">
            <a:avLst/>
          </a:prstGeom>
        </p:spPr>
      </p:pic>
      <p:pic>
        <p:nvPicPr>
          <p:cNvPr id="18" name="Neue Aufnahme 451">
            <a:hlinkClick r:id="" action="ppaction://media"/>
            <a:extLst>
              <a:ext uri="{FF2B5EF4-FFF2-40B4-BE49-F238E27FC236}">
                <a16:creationId xmlns:a16="http://schemas.microsoft.com/office/drawing/2014/main" id="{6403F6C9-A8F4-E5D6-7A50-40125A6F3B5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7337" y="172063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0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5E35D0E-FD05-EE23-E583-DFAAF0FCDB79}"/>
              </a:ext>
            </a:extLst>
          </p:cNvPr>
          <p:cNvCxnSpPr>
            <a:cxnSpLocks/>
          </p:cNvCxnSpPr>
          <p:nvPr/>
        </p:nvCxnSpPr>
        <p:spPr>
          <a:xfrm>
            <a:off x="4346545" y="3305625"/>
            <a:ext cx="0" cy="50362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ACB1230-FCA6-90E7-9299-9C4387CFA034}"/>
              </a:ext>
            </a:extLst>
          </p:cNvPr>
          <p:cNvSpPr txBox="1"/>
          <p:nvPr/>
        </p:nvSpPr>
        <p:spPr>
          <a:xfrm>
            <a:off x="497101" y="1156798"/>
            <a:ext cx="3443516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Ich habe 9 Plättchen und </a:t>
            </a:r>
            <a:r>
              <a:rPr lang="de-DE" sz="1600" b="1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schiebe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3</a:t>
            </a:r>
            <a:r>
              <a:rPr lang="de-DE" sz="1600" b="0" i="0" u="none" strike="noStrike" dirty="0">
                <a:solidFill>
                  <a:srgbClr val="DD5054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Plättchen </a:t>
            </a:r>
            <a:r>
              <a:rPr lang="de-DE" sz="1600" b="1" dirty="0">
                <a:solidFill>
                  <a:srgbClr val="000000"/>
                </a:solidFill>
                <a:latin typeface="Comic Sans MS" panose="030F0902030302020204" pitchFamily="66" charset="0"/>
              </a:rPr>
              <a:t>nach unten</a:t>
            </a:r>
            <a:r>
              <a:rPr lang="de-DE" sz="1600" b="0" i="0" u="none" strike="noStrike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Es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bleiben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 noch 6 </a:t>
            </a:r>
            <a:r>
              <a:rPr lang="de-DE" sz="1600" dirty="0">
                <a:effectLst/>
                <a:latin typeface="Comic Sans MS" panose="030F0902030302020204" pitchFamily="66" charset="0"/>
                <a:cs typeface="Arial" panose="020B0604020202020204" pitchFamily="34" charset="0"/>
              </a:rPr>
              <a:t>Plättchen </a:t>
            </a:r>
            <a:r>
              <a:rPr lang="de-DE" sz="1600" b="1" dirty="0">
                <a:latin typeface="Comic Sans MS" panose="030F0902030302020204" pitchFamily="66" charset="0"/>
                <a:cs typeface="Arial" panose="020B0604020202020204" pitchFamily="34" charset="0"/>
              </a:rPr>
              <a:t>übrig</a:t>
            </a:r>
            <a:r>
              <a:rPr lang="de-DE" sz="1600" dirty="0"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FFB8D0-9BF4-A320-C243-8DF0FCC2ABE7}"/>
              </a:ext>
            </a:extLst>
          </p:cNvPr>
          <p:cNvSpPr txBox="1"/>
          <p:nvPr/>
        </p:nvSpPr>
        <p:spPr>
          <a:xfrm>
            <a:off x="5424912" y="4652272"/>
            <a:ext cx="3464044" cy="159561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Имам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вече </a:t>
            </a:r>
            <a:r>
              <a:rPr lang="bg-BG" altLang="de-DE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плочки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Трябват ми общо 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Липсват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alt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плочки.</a:t>
            </a:r>
            <a:endParaRPr lang="de-DE" altLang="de-DE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[Imam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veche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Tryabvat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obshto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10.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Lipsvat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B038A20-FD9B-81CE-0940-5CE962FCC3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0206" y="3047293"/>
            <a:ext cx="3284691" cy="3618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D5704F-3077-2648-725C-EF067B4F81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0504" y="3099360"/>
            <a:ext cx="259200" cy="259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8640E1-2CA2-399F-F9FC-879CD15A6D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4119" y="3099360"/>
            <a:ext cx="259200" cy="2592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F8AEBA-34DD-472A-BD60-3CF6175671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7734" y="3099360"/>
            <a:ext cx="259200" cy="259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F23BB4D-E1F9-71EE-86A8-EE48D4B9D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1349" y="3098599"/>
            <a:ext cx="259200" cy="2592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5E7BA41-22DE-9956-FC36-2F3F4EB173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3962" y="3098599"/>
            <a:ext cx="259200" cy="2592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331230F-045C-5377-A7F5-42FF28C698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3358" y="3098599"/>
            <a:ext cx="259200" cy="2592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1AB56A2B-407E-286E-13AE-886C80B96E11}"/>
              </a:ext>
            </a:extLst>
          </p:cNvPr>
          <p:cNvSpPr txBox="1"/>
          <p:nvPr/>
        </p:nvSpPr>
        <p:spPr>
          <a:xfrm>
            <a:off x="5284683" y="1321673"/>
            <a:ext cx="2858072" cy="1095549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habe</a:t>
            </a:r>
            <a:r>
              <a:rPr lang="de-DE" sz="1600" dirty="0">
                <a:latin typeface="Comic Sans MS" panose="030F0902030302020204" pitchFamily="66" charset="0"/>
              </a:rPr>
              <a:t> schon </a:t>
            </a:r>
            <a:r>
              <a:rPr lang="de-DE" sz="1600" dirty="0">
                <a:solidFill>
                  <a:srgbClr val="DD5054"/>
                </a:solidFill>
                <a:latin typeface="Comic Sans MS" panose="030F0902030302020204" pitchFamily="66" charset="0"/>
              </a:rPr>
              <a:t>6 Plättchen</a:t>
            </a:r>
            <a:r>
              <a:rPr lang="de-DE" sz="1600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Insgesamt</a:t>
            </a:r>
            <a:r>
              <a:rPr lang="de-DE" sz="1600" dirty="0">
                <a:latin typeface="Comic Sans MS" panose="030F0902030302020204" pitchFamily="66" charset="0"/>
              </a:rPr>
              <a:t> </a:t>
            </a:r>
            <a:r>
              <a:rPr lang="de-DE" sz="1600" b="1" dirty="0">
                <a:latin typeface="Comic Sans MS" panose="030F0902030302020204" pitchFamily="66" charset="0"/>
              </a:rPr>
              <a:t>brauche</a:t>
            </a:r>
            <a:r>
              <a:rPr lang="de-DE" sz="1600" dirty="0">
                <a:latin typeface="Comic Sans MS" panose="030F0902030302020204" pitchFamily="66" charset="0"/>
              </a:rPr>
              <a:t> ich 10.</a:t>
            </a: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fehlen noch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4 Plättchen</a:t>
            </a:r>
            <a:r>
              <a:rPr lang="de-DE" sz="1600" dirty="0">
                <a:solidFill>
                  <a:srgbClr val="324254"/>
                </a:solidFill>
                <a:latin typeface="Comic Sans MS" panose="030F0902030302020204" pitchFamily="66" charset="0"/>
              </a:rPr>
              <a:t>. </a:t>
            </a:r>
            <a:endParaRPr lang="de-DE" sz="1600" dirty="0">
              <a:latin typeface="Comic Sans MS" panose="030F0902030302020204" pitchFamily="66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19B9568-8C1D-5BB9-BE55-B2483E149757}"/>
              </a:ext>
            </a:extLst>
          </p:cNvPr>
          <p:cNvSpPr txBox="1"/>
          <p:nvPr/>
        </p:nvSpPr>
        <p:spPr>
          <a:xfrm>
            <a:off x="1117865" y="4690510"/>
            <a:ext cx="3554318" cy="126998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Имам 9 плочки и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махам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 плочки.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Остават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плочки.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[Imam 9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maham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Ostavat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9C8239F9-9A08-3CE5-474B-9E235746FD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4963909" y="2945471"/>
            <a:ext cx="1016566" cy="13394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E1E609A-E813-A6E9-06AD-D155ED99AD04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88FE304-44BA-C31C-522F-0003DD412E85}"/>
              </a:ext>
            </a:extLst>
          </p:cNvPr>
          <p:cNvSpPr/>
          <p:nvPr/>
        </p:nvSpPr>
        <p:spPr>
          <a:xfrm>
            <a:off x="2643401" y="142343"/>
            <a:ext cx="4802623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Изваждане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Bild 1" descr="Ein Bild, das Handschuhe, Gitarre, Streichinstrument enthält.&#10;&#10;Automatisch generierte Beschreibung">
            <a:extLst>
              <a:ext uri="{FF2B5EF4-FFF2-40B4-BE49-F238E27FC236}">
                <a16:creationId xmlns:a16="http://schemas.microsoft.com/office/drawing/2014/main" id="{B118EC37-E7F6-20D1-DC87-A68473BDDB7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892">
            <a:off x="8549674" y="3338012"/>
            <a:ext cx="966389" cy="138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9972E1A3-88EA-8F67-BD7E-AA4AC8DEE0E4}"/>
              </a:ext>
            </a:extLst>
          </p:cNvPr>
          <p:cNvSpPr/>
          <p:nvPr/>
        </p:nvSpPr>
        <p:spPr>
          <a:xfrm>
            <a:off x="1169558" y="4562643"/>
            <a:ext cx="3715890" cy="1945856"/>
          </a:xfrm>
          <a:prstGeom prst="wedgeRoundRectCallout">
            <a:avLst>
              <a:gd name="adj1" fmla="val -30474"/>
              <a:gd name="adj2" fmla="val -628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7400E0FA-DCD5-5CDA-FD9A-2E1BF9B928B7}"/>
              </a:ext>
            </a:extLst>
          </p:cNvPr>
          <p:cNvSpPr/>
          <p:nvPr/>
        </p:nvSpPr>
        <p:spPr>
          <a:xfrm>
            <a:off x="415379" y="1118817"/>
            <a:ext cx="3715889" cy="1301072"/>
          </a:xfrm>
          <a:prstGeom prst="wedgeRoundRectCallout">
            <a:avLst>
              <a:gd name="adj1" fmla="val -31537"/>
              <a:gd name="adj2" fmla="val 8071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6E64893B-6F45-C6D6-687F-53BF1DCC9A3B}"/>
              </a:ext>
            </a:extLst>
          </p:cNvPr>
          <p:cNvSpPr/>
          <p:nvPr/>
        </p:nvSpPr>
        <p:spPr>
          <a:xfrm>
            <a:off x="5420788" y="4536523"/>
            <a:ext cx="3840321" cy="1945856"/>
          </a:xfrm>
          <a:prstGeom prst="wedgeRoundRectCallout">
            <a:avLst>
              <a:gd name="adj1" fmla="val -30526"/>
              <a:gd name="adj2" fmla="val -6399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F0FF0258-902A-A6B7-33C7-2533192F28D1}"/>
              </a:ext>
            </a:extLst>
          </p:cNvPr>
          <p:cNvSpPr/>
          <p:nvPr/>
        </p:nvSpPr>
        <p:spPr>
          <a:xfrm>
            <a:off x="5230291" y="1254008"/>
            <a:ext cx="3284689" cy="1301072"/>
          </a:xfrm>
          <a:prstGeom prst="wedgeRoundRectCallout">
            <a:avLst>
              <a:gd name="adj1" fmla="val -33249"/>
              <a:gd name="adj2" fmla="val 7135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BEA14E6-CACC-EAC9-74F2-0AEBA320C3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679" y="2866387"/>
            <a:ext cx="3284691" cy="36181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8B5CDBE-6043-6E2C-F13D-4F87E1CAEE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2977" y="2918454"/>
            <a:ext cx="259200" cy="2592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0677251-90F0-6E49-4043-66D1790280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6592" y="2918454"/>
            <a:ext cx="259200" cy="2592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F9FCD45-EFB8-AA55-58BE-2D82E5C233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7351" y="2918454"/>
            <a:ext cx="259200" cy="2592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3BC3547-7A53-0D17-458E-D3FCCFE4DA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3822" y="2917693"/>
            <a:ext cx="259200" cy="2592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4701E1D-E256-6D7D-4D5D-FEAF210494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6435" y="2917693"/>
            <a:ext cx="259200" cy="259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CA73610-4D71-797C-7EB7-F3DEC58A6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65831" y="2917693"/>
            <a:ext cx="259200" cy="2592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E5B422E-0CF3-6D4D-70D9-00171CAF05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95013" y="3098012"/>
            <a:ext cx="259200" cy="2592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E5EA45C-7AE8-4175-B8F9-348F714FB7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8628" y="3098012"/>
            <a:ext cx="259200" cy="2592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C42EDD4-77E6-0EC6-2F48-CB648C12DF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5099" y="3098012"/>
            <a:ext cx="259200" cy="259200"/>
          </a:xfrm>
          <a:prstGeom prst="rect">
            <a:avLst/>
          </a:prstGeom>
        </p:spPr>
      </p:pic>
      <p:pic>
        <p:nvPicPr>
          <p:cNvPr id="42" name="Bild 2">
            <a:extLst>
              <a:ext uri="{FF2B5EF4-FFF2-40B4-BE49-F238E27FC236}">
                <a16:creationId xmlns:a16="http://schemas.microsoft.com/office/drawing/2014/main" id="{2E6A8821-39E8-CFCE-63FA-ECD09138CFA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365">
            <a:off x="3130121" y="3179223"/>
            <a:ext cx="917389" cy="140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64FF7BB-9C9F-6756-E03C-E0C25320EE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262641" y="2987593"/>
            <a:ext cx="938274" cy="1301073"/>
          </a:xfrm>
          <a:prstGeom prst="rect">
            <a:avLst/>
          </a:prstGeom>
        </p:spPr>
      </p:pic>
      <p:pic>
        <p:nvPicPr>
          <p:cNvPr id="9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674133BB-43B6-5837-2883-333F186E1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351" y="217595"/>
            <a:ext cx="468000" cy="468000"/>
          </a:xfrm>
          <a:prstGeom prst="rect">
            <a:avLst/>
          </a:prstGeom>
        </p:spPr>
      </p:pic>
      <p:pic>
        <p:nvPicPr>
          <p:cNvPr id="13" name="Neue Aufnahme 437.m4a">
            <a:hlinkClick r:id="" action="ppaction://media"/>
            <a:extLst>
              <a:ext uri="{FF2B5EF4-FFF2-40B4-BE49-F238E27FC236}">
                <a16:creationId xmlns:a16="http://schemas.microsoft.com/office/drawing/2014/main" id="{6CC1A9BB-D645-6CBC-EE19-3897178D95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8628" y="1496282"/>
            <a:ext cx="468000" cy="468000"/>
          </a:xfrm>
          <a:prstGeom prst="rect">
            <a:avLst/>
          </a:prstGeom>
        </p:spPr>
      </p:pic>
      <p:pic>
        <p:nvPicPr>
          <p:cNvPr id="25" name="Neue Aufnahme 438.m4a">
            <a:hlinkClick r:id="" action="ppaction://media"/>
            <a:extLst>
              <a:ext uri="{FF2B5EF4-FFF2-40B4-BE49-F238E27FC236}">
                <a16:creationId xmlns:a16="http://schemas.microsoft.com/office/drawing/2014/main" id="{0E6344C7-ECDB-DBE3-4A09-9AF9730739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23932" y="1670544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747D3C-3B70-70F5-3B10-838DBCEFBD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5802504" y="217595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C5684B-FC14-46B0-4EE3-DBC63895028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303370" y="5766494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54C877-90D1-8D51-55C7-92D3D2BF181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751041" y="57798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44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ED1F7215-9703-1B6F-B32B-E12252A52A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2027" y="1299512"/>
            <a:ext cx="4528122" cy="2848601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A27E1265-B9FC-9630-A671-03805557584C}"/>
              </a:ext>
            </a:extLst>
          </p:cNvPr>
          <p:cNvSpPr txBox="1"/>
          <p:nvPr/>
        </p:nvSpPr>
        <p:spPr>
          <a:xfrm>
            <a:off x="363622" y="1552508"/>
            <a:ext cx="2505907" cy="121969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</a:t>
            </a:r>
            <a:r>
              <a:rPr lang="de-DE" b="1" dirty="0">
                <a:latin typeface="Comic Sans MS" panose="030F0902030302020204" pitchFamily="66" charset="0"/>
              </a:rPr>
              <a:t>habe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  <a:cs typeface="Arial" panose="020B0604020202020204" pitchFamily="34" charset="0"/>
              </a:rPr>
              <a:t>9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Äpfel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Nina </a:t>
            </a:r>
            <a:r>
              <a:rPr lang="de-DE" b="1" dirty="0">
                <a:latin typeface="Comic Sans MS" panose="030F0902030302020204" pitchFamily="66" charset="0"/>
              </a:rPr>
              <a:t>hat</a:t>
            </a:r>
            <a:r>
              <a:rPr lang="de-DE" dirty="0">
                <a:latin typeface="Comic Sans MS" panose="030F0902030302020204" pitchFamily="66" charset="0"/>
              </a:rPr>
              <a:t> 4 Äpfel </a:t>
            </a:r>
            <a:r>
              <a:rPr lang="de-DE" b="1" dirty="0">
                <a:latin typeface="Comic Sans MS" panose="030F0902030302020204" pitchFamily="66" charset="0"/>
              </a:rPr>
              <a:t>weniger als </a:t>
            </a:r>
            <a:r>
              <a:rPr lang="de-DE" dirty="0">
                <a:latin typeface="Comic Sans MS" panose="030F0902030302020204" pitchFamily="66" charset="0"/>
              </a:rPr>
              <a:t>ich.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FBDC71C-084F-C43E-A20F-1626548811C9}"/>
              </a:ext>
            </a:extLst>
          </p:cNvPr>
          <p:cNvSpPr txBox="1"/>
          <p:nvPr/>
        </p:nvSpPr>
        <p:spPr>
          <a:xfrm>
            <a:off x="363622" y="4754603"/>
            <a:ext cx="4087943" cy="126998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Имам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ябълки. Нина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 с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ябълки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по-малко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 мен.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[Imam 9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yabulki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Nina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4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yabulki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po-malko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14BE59-E487-18E8-AC4A-2493364E582B}"/>
              </a:ext>
            </a:extLst>
          </p:cNvPr>
          <p:cNvSpPr txBox="1"/>
          <p:nvPr/>
        </p:nvSpPr>
        <p:spPr>
          <a:xfrm>
            <a:off x="7662647" y="1339314"/>
            <a:ext cx="1570864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habe also 5 Äpfel.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E85ABA-7E30-F70D-2A2F-B6140D5E1EA6}"/>
              </a:ext>
            </a:extLst>
          </p:cNvPr>
          <p:cNvSpPr txBox="1"/>
          <p:nvPr/>
        </p:nvSpPr>
        <p:spPr>
          <a:xfrm>
            <a:off x="5755440" y="4819730"/>
            <a:ext cx="2692639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Значи аз имам 5 ябълки.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Znachi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yabulki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C6DAE5-F29E-00E7-8D4D-399101643BA0}"/>
              </a:ext>
            </a:extLst>
          </p:cNvPr>
          <p:cNvSpPr/>
          <p:nvPr/>
        </p:nvSpPr>
        <p:spPr>
          <a:xfrm>
            <a:off x="143999" y="144000"/>
            <a:ext cx="19986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Subtraktion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F85BEA95-7BE9-1471-8EA2-E2B2126F2A32}"/>
              </a:ext>
            </a:extLst>
          </p:cNvPr>
          <p:cNvSpPr/>
          <p:nvPr/>
        </p:nvSpPr>
        <p:spPr>
          <a:xfrm>
            <a:off x="332400" y="4682073"/>
            <a:ext cx="4308191" cy="1752829"/>
          </a:xfrm>
          <a:prstGeom prst="wedgeRoundRectCallout">
            <a:avLst>
              <a:gd name="adj1" fmla="val 25033"/>
              <a:gd name="adj2" fmla="val -824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3FDB751C-26B2-BC6C-A4B3-FFEE1C8BE98E}"/>
              </a:ext>
            </a:extLst>
          </p:cNvPr>
          <p:cNvSpPr/>
          <p:nvPr/>
        </p:nvSpPr>
        <p:spPr>
          <a:xfrm>
            <a:off x="293368" y="1426965"/>
            <a:ext cx="2708659" cy="1497924"/>
          </a:xfrm>
          <a:prstGeom prst="wedgeRoundRectCallout">
            <a:avLst>
              <a:gd name="adj1" fmla="val 60580"/>
              <a:gd name="adj2" fmla="val 153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017724C4-3283-D982-BE17-B5DC4B396B68}"/>
              </a:ext>
            </a:extLst>
          </p:cNvPr>
          <p:cNvSpPr/>
          <p:nvPr/>
        </p:nvSpPr>
        <p:spPr>
          <a:xfrm>
            <a:off x="7467600" y="1251012"/>
            <a:ext cx="2074778" cy="1229049"/>
          </a:xfrm>
          <a:prstGeom prst="wedgeRoundRectCallout">
            <a:avLst>
              <a:gd name="adj1" fmla="val -59426"/>
              <a:gd name="adj2" fmla="val -503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B2B2ECFE-C829-8F9A-891F-F3127096047E}"/>
              </a:ext>
            </a:extLst>
          </p:cNvPr>
          <p:cNvSpPr/>
          <p:nvPr/>
        </p:nvSpPr>
        <p:spPr>
          <a:xfrm>
            <a:off x="5787598" y="4689876"/>
            <a:ext cx="3166621" cy="1229049"/>
          </a:xfrm>
          <a:prstGeom prst="wedgeRoundRectCallout">
            <a:avLst>
              <a:gd name="adj1" fmla="val 6493"/>
              <a:gd name="adj2" fmla="val -7771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Neue Aufnahme 430.m4a">
            <a:hlinkClick r:id="" action="ppaction://media"/>
            <a:extLst>
              <a:ext uri="{FF2B5EF4-FFF2-40B4-BE49-F238E27FC236}">
                <a16:creationId xmlns:a16="http://schemas.microsoft.com/office/drawing/2014/main" id="{1C01D100-94E5-FA16-2932-79599C7BC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351" y="217595"/>
            <a:ext cx="468000" cy="468000"/>
          </a:xfrm>
          <a:prstGeom prst="rect">
            <a:avLst/>
          </a:prstGeom>
        </p:spPr>
      </p:pic>
      <p:pic>
        <p:nvPicPr>
          <p:cNvPr id="14" name="Neue Aufnahme 431.m4a">
            <a:hlinkClick r:id="" action="ppaction://media"/>
            <a:extLst>
              <a:ext uri="{FF2B5EF4-FFF2-40B4-BE49-F238E27FC236}">
                <a16:creationId xmlns:a16="http://schemas.microsoft.com/office/drawing/2014/main" id="{64F38371-4AF0-BF16-5B49-15EB7D9560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6495" y="2265231"/>
            <a:ext cx="468000" cy="468000"/>
          </a:xfrm>
          <a:prstGeom prst="rect">
            <a:avLst/>
          </a:prstGeom>
        </p:spPr>
      </p:pic>
      <p:pic>
        <p:nvPicPr>
          <p:cNvPr id="16" name="Neue Aufnahme 432.m4a">
            <a:hlinkClick r:id="" action="ppaction://media"/>
            <a:extLst>
              <a:ext uri="{FF2B5EF4-FFF2-40B4-BE49-F238E27FC236}">
                <a16:creationId xmlns:a16="http://schemas.microsoft.com/office/drawing/2014/main" id="{0D5B4FE5-3AD3-BDE8-C24C-58170A5CB9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19945" y="1928356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BD5D008-1104-7FDB-B527-62C2ED94DA89}"/>
              </a:ext>
            </a:extLst>
          </p:cNvPr>
          <p:cNvSpPr/>
          <p:nvPr/>
        </p:nvSpPr>
        <p:spPr>
          <a:xfrm>
            <a:off x="2643401" y="142343"/>
            <a:ext cx="4802623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Изваждане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F2E281-A39D-1E95-560B-AD5C431D056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5802504" y="217595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222100-B79B-9037-449E-F48EE18048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83565" y="5863113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9FB403-E261-50A3-A310-1C04ED765B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39812" y="52193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98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1478851" y="1324707"/>
            <a:ext cx="2576161" cy="836613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Ich erkenne </a:t>
            </a:r>
            <a:r>
              <a:rPr lang="de-DE" b="1" dirty="0">
                <a:latin typeface="Comic Sans MS" panose="030F0902030302020204" pitchFamily="66" charset="0"/>
              </a:rPr>
              <a:t>3 Fünfer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b="1" dirty="0">
                <a:latin typeface="Comic Sans MS" panose="030F0902030302020204" pitchFamily="66" charset="0"/>
              </a:rPr>
              <a:t>sind zusammen </a:t>
            </a:r>
            <a:r>
              <a:rPr lang="de-DE" dirty="0">
                <a:latin typeface="Comic Sans MS" panose="030F0902030302020204" pitchFamily="66" charset="0"/>
              </a:rPr>
              <a:t>15.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AE6DEE7-2641-CA2F-AAF1-6F35B21C06C1}"/>
              </a:ext>
            </a:extLst>
          </p:cNvPr>
          <p:cNvSpPr txBox="1"/>
          <p:nvPr/>
        </p:nvSpPr>
        <p:spPr>
          <a:xfrm>
            <a:off x="631736" y="4804102"/>
            <a:ext cx="3136484" cy="1823561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Виждам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петици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Това прави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общо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Vizhdam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pravi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obshto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15.]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1DE6CBD-99B6-AA0A-FACF-1644391F8F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84504" y="2556492"/>
            <a:ext cx="1158026" cy="16057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B38054F-4D8D-E855-F3BB-DC331B83199C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DBC500-2982-2C3E-1DA0-A887AC0F9C3B}"/>
              </a:ext>
            </a:extLst>
          </p:cNvPr>
          <p:cNvSpPr/>
          <p:nvPr/>
        </p:nvSpPr>
        <p:spPr>
          <a:xfrm>
            <a:off x="2792170" y="144000"/>
            <a:ext cx="440210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800" dirty="0">
                <a:solidFill>
                  <a:prstClr val="black"/>
                </a:solidFill>
              </a:rPr>
              <a:t>Умножение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C2E65835-ABF6-92BA-384F-A85BD348B434}"/>
              </a:ext>
            </a:extLst>
          </p:cNvPr>
          <p:cNvSpPr/>
          <p:nvPr/>
        </p:nvSpPr>
        <p:spPr>
          <a:xfrm>
            <a:off x="720209" y="4608499"/>
            <a:ext cx="3244281" cy="1771571"/>
          </a:xfrm>
          <a:prstGeom prst="wedgeRoundRectCallout">
            <a:avLst>
              <a:gd name="adj1" fmla="val -24140"/>
              <a:gd name="adj2" fmla="val -6029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D6CE7334-43FF-3BE8-68A2-C2EFD29F712B}"/>
              </a:ext>
            </a:extLst>
          </p:cNvPr>
          <p:cNvSpPr/>
          <p:nvPr/>
        </p:nvSpPr>
        <p:spPr>
          <a:xfrm>
            <a:off x="1304585" y="1131376"/>
            <a:ext cx="2972346" cy="1227160"/>
          </a:xfrm>
          <a:prstGeom prst="wedgeRoundRectCallout">
            <a:avLst>
              <a:gd name="adj1" fmla="val -23381"/>
              <a:gd name="adj2" fmla="val 614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FB6CB6-EF70-F624-FE15-99076F9707F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2823174"/>
            <a:ext cx="1682165" cy="30527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1F5EAA8-85AE-FCE8-6C55-054B2803E86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3189533"/>
            <a:ext cx="1682165" cy="3052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16908D9-124B-8AED-DF1C-08A8737074E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7" t="6342" r="51256" b="7391"/>
          <a:stretch/>
        </p:blipFill>
        <p:spPr>
          <a:xfrm>
            <a:off x="2620268" y="3550049"/>
            <a:ext cx="1682165" cy="305274"/>
          </a:xfrm>
          <a:prstGeom prst="rect">
            <a:avLst/>
          </a:prstGeom>
        </p:spPr>
      </p:pic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6C3C17CE-771E-F50F-96FD-B5E62795161B}"/>
              </a:ext>
            </a:extLst>
          </p:cNvPr>
          <p:cNvSpPr/>
          <p:nvPr/>
        </p:nvSpPr>
        <p:spPr>
          <a:xfrm>
            <a:off x="2566499" y="2797957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EC4048F3-0810-51B4-ED40-368310A693A9}"/>
              </a:ext>
            </a:extLst>
          </p:cNvPr>
          <p:cNvSpPr/>
          <p:nvPr/>
        </p:nvSpPr>
        <p:spPr>
          <a:xfrm>
            <a:off x="2566499" y="3161937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>
            <a:extLst>
              <a:ext uri="{FF2B5EF4-FFF2-40B4-BE49-F238E27FC236}">
                <a16:creationId xmlns:a16="http://schemas.microsoft.com/office/drawing/2014/main" id="{67BA0593-4B5C-9DEB-36A0-D6FE76B23DC5}"/>
              </a:ext>
            </a:extLst>
          </p:cNvPr>
          <p:cNvSpPr/>
          <p:nvPr/>
        </p:nvSpPr>
        <p:spPr>
          <a:xfrm>
            <a:off x="2566499" y="3525381"/>
            <a:ext cx="1815567" cy="355708"/>
          </a:xfrm>
          <a:prstGeom prst="roundRect">
            <a:avLst>
              <a:gd name="adj" fmla="val 180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12950866-8BAF-B912-DF32-054D0791AA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07343" y="2641528"/>
            <a:ext cx="1092113" cy="1830896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71738994-3289-B18B-33BD-CFB7EF5E35B8}"/>
              </a:ext>
            </a:extLst>
          </p:cNvPr>
          <p:cNvSpPr txBox="1"/>
          <p:nvPr/>
        </p:nvSpPr>
        <p:spPr>
          <a:xfrm>
            <a:off x="4993224" y="1312234"/>
            <a:ext cx="2199642" cy="6469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mache 3 Fünfersprünge.</a:t>
            </a:r>
          </a:p>
        </p:txBody>
      </p:sp>
      <p:sp>
        <p:nvSpPr>
          <p:cNvPr id="65" name="Abgerundete rechteckige Legende 64">
            <a:extLst>
              <a:ext uri="{FF2B5EF4-FFF2-40B4-BE49-F238E27FC236}">
                <a16:creationId xmlns:a16="http://schemas.microsoft.com/office/drawing/2014/main" id="{03714261-C893-CB0B-E1C0-088F3626D02A}"/>
              </a:ext>
            </a:extLst>
          </p:cNvPr>
          <p:cNvSpPr/>
          <p:nvPr/>
        </p:nvSpPr>
        <p:spPr>
          <a:xfrm>
            <a:off x="5262220" y="1204653"/>
            <a:ext cx="2029454" cy="924176"/>
          </a:xfrm>
          <a:prstGeom prst="wedgeRoundRectCallout">
            <a:avLst>
              <a:gd name="adj1" fmla="val -28407"/>
              <a:gd name="adj2" fmla="val 6982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0D41BF1-A517-7479-8E60-6F13CF21B074}"/>
              </a:ext>
            </a:extLst>
          </p:cNvPr>
          <p:cNvGrpSpPr>
            <a:grpSpLocks noChangeAspect="1"/>
          </p:cNvGrpSpPr>
          <p:nvPr/>
        </p:nvGrpSpPr>
        <p:grpSpPr>
          <a:xfrm>
            <a:off x="6276946" y="3080590"/>
            <a:ext cx="2939230" cy="629023"/>
            <a:chOff x="6018780" y="3028577"/>
            <a:chExt cx="4029019" cy="862248"/>
          </a:xfrm>
        </p:grpSpPr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E9383527-9AE6-B942-127C-88DE000D4F79}"/>
                </a:ext>
              </a:extLst>
            </p:cNvPr>
            <p:cNvCxnSpPr>
              <a:cxnSpLocks/>
            </p:cNvCxnSpPr>
            <p:nvPr/>
          </p:nvCxnSpPr>
          <p:spPr>
            <a:xfrm>
              <a:off x="6177638" y="3443269"/>
              <a:ext cx="3870161" cy="49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E289994D-959B-ED6E-54BB-25B5810321C6}"/>
                </a:ext>
              </a:extLst>
            </p:cNvPr>
            <p:cNvSpPr txBox="1"/>
            <p:nvPr/>
          </p:nvSpPr>
          <p:spPr>
            <a:xfrm>
              <a:off x="6018780" y="352149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0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7FF59441-8CAF-7856-6708-E0D2DEA40A5D}"/>
                </a:ext>
              </a:extLst>
            </p:cNvPr>
            <p:cNvSpPr txBox="1"/>
            <p:nvPr/>
          </p:nvSpPr>
          <p:spPr>
            <a:xfrm>
              <a:off x="7221446" y="3521493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812AE97-32BD-3AAD-147C-31E63354BC19}"/>
                </a:ext>
              </a:extLst>
            </p:cNvPr>
            <p:cNvSpPr txBox="1"/>
            <p:nvPr/>
          </p:nvSpPr>
          <p:spPr>
            <a:xfrm>
              <a:off x="8391505" y="3521493"/>
              <a:ext cx="429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10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2AD2FC21-FDFE-C97D-C3B1-38F471008D62}"/>
                </a:ext>
              </a:extLst>
            </p:cNvPr>
            <p:cNvSpPr txBox="1"/>
            <p:nvPr/>
          </p:nvSpPr>
          <p:spPr>
            <a:xfrm>
              <a:off x="9628938" y="3519016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Grundschrift" panose="03010100010101010101" pitchFamily="66" charset="0"/>
                </a:rPr>
                <a:t>15</a:t>
              </a:r>
            </a:p>
          </p:txBody>
        </p: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35BFC8E0-7F5C-121A-0A5B-F22391494163}"/>
                </a:ext>
              </a:extLst>
            </p:cNvPr>
            <p:cNvCxnSpPr/>
            <p:nvPr/>
          </p:nvCxnSpPr>
          <p:spPr>
            <a:xfrm>
              <a:off x="6177638" y="3343980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Gerade Verbindung 71">
              <a:extLst>
                <a:ext uri="{FF2B5EF4-FFF2-40B4-BE49-F238E27FC236}">
                  <a16:creationId xmlns:a16="http://schemas.microsoft.com/office/drawing/2014/main" id="{9BFE69FC-9C15-2999-74B4-ED65E884517B}"/>
                </a:ext>
              </a:extLst>
            </p:cNvPr>
            <p:cNvCxnSpPr/>
            <p:nvPr/>
          </p:nvCxnSpPr>
          <p:spPr>
            <a:xfrm>
              <a:off x="7417472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 Verbindung 72">
              <a:extLst>
                <a:ext uri="{FF2B5EF4-FFF2-40B4-BE49-F238E27FC236}">
                  <a16:creationId xmlns:a16="http://schemas.microsoft.com/office/drawing/2014/main" id="{CEE423FF-4FC5-2B83-3B24-B9B60DE42AF9}"/>
                </a:ext>
              </a:extLst>
            </p:cNvPr>
            <p:cNvCxnSpPr/>
            <p:nvPr/>
          </p:nvCxnSpPr>
          <p:spPr>
            <a:xfrm>
              <a:off x="8645638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DC60DA6C-60A6-0AD1-D4EB-BB0179CC478B}"/>
                </a:ext>
              </a:extLst>
            </p:cNvPr>
            <p:cNvCxnSpPr/>
            <p:nvPr/>
          </p:nvCxnSpPr>
          <p:spPr>
            <a:xfrm>
              <a:off x="9877293" y="3338995"/>
              <a:ext cx="0" cy="2085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Bogen 74">
              <a:extLst>
                <a:ext uri="{FF2B5EF4-FFF2-40B4-BE49-F238E27FC236}">
                  <a16:creationId xmlns:a16="http://schemas.microsoft.com/office/drawing/2014/main" id="{B3B5F5A2-ADF3-9707-BB8A-153CC36F288B}"/>
                </a:ext>
              </a:extLst>
            </p:cNvPr>
            <p:cNvSpPr/>
            <p:nvPr/>
          </p:nvSpPr>
          <p:spPr>
            <a:xfrm rot="16200000">
              <a:off x="6390306" y="2819559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6" name="Bogen 75">
              <a:extLst>
                <a:ext uri="{FF2B5EF4-FFF2-40B4-BE49-F238E27FC236}">
                  <a16:creationId xmlns:a16="http://schemas.microsoft.com/office/drawing/2014/main" id="{001360A2-6DC7-D0AB-D3BE-1D5A948F8D1A}"/>
                </a:ext>
              </a:extLst>
            </p:cNvPr>
            <p:cNvSpPr/>
            <p:nvPr/>
          </p:nvSpPr>
          <p:spPr>
            <a:xfrm rot="16200000">
              <a:off x="7626492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  <p:sp>
          <p:nvSpPr>
            <p:cNvPr id="77" name="Bogen 76">
              <a:extLst>
                <a:ext uri="{FF2B5EF4-FFF2-40B4-BE49-F238E27FC236}">
                  <a16:creationId xmlns:a16="http://schemas.microsoft.com/office/drawing/2014/main" id="{96FC47F3-5245-B03A-99AB-B8D2B6509B25}"/>
                </a:ext>
              </a:extLst>
            </p:cNvPr>
            <p:cNvSpPr/>
            <p:nvPr/>
          </p:nvSpPr>
          <p:spPr>
            <a:xfrm rot="16200000">
              <a:off x="8857124" y="2819557"/>
              <a:ext cx="810126" cy="1228166"/>
            </a:xfrm>
            <a:prstGeom prst="arc">
              <a:avLst>
                <a:gd name="adj1" fmla="val 16200000"/>
                <a:gd name="adj2" fmla="val 53807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</p:grpSp>
      <p:sp>
        <p:nvSpPr>
          <p:cNvPr id="79" name="Textfeld 78">
            <a:extLst>
              <a:ext uri="{FF2B5EF4-FFF2-40B4-BE49-F238E27FC236}">
                <a16:creationId xmlns:a16="http://schemas.microsoft.com/office/drawing/2014/main" id="{F82F9F3E-1D68-8CC1-81CC-28C55BC3FA04}"/>
              </a:ext>
            </a:extLst>
          </p:cNvPr>
          <p:cNvSpPr txBox="1"/>
          <p:nvPr/>
        </p:nvSpPr>
        <p:spPr>
          <a:xfrm>
            <a:off x="5308395" y="4851303"/>
            <a:ext cx="2706213" cy="651272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Правя 3 скока по 5.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Pravya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skoka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5.]</a:t>
            </a:r>
          </a:p>
        </p:txBody>
      </p:sp>
      <p:sp>
        <p:nvSpPr>
          <p:cNvPr id="80" name="Abgerundete rechteckige Legende 79">
            <a:extLst>
              <a:ext uri="{FF2B5EF4-FFF2-40B4-BE49-F238E27FC236}">
                <a16:creationId xmlns:a16="http://schemas.microsoft.com/office/drawing/2014/main" id="{22597B34-D5EB-82F3-BC36-F49E23376299}"/>
              </a:ext>
            </a:extLst>
          </p:cNvPr>
          <p:cNvSpPr/>
          <p:nvPr/>
        </p:nvSpPr>
        <p:spPr>
          <a:xfrm>
            <a:off x="5262221" y="4652897"/>
            <a:ext cx="2944436" cy="1504835"/>
          </a:xfrm>
          <a:prstGeom prst="wedgeRoundRectCallout">
            <a:avLst>
              <a:gd name="adj1" fmla="val -30091"/>
              <a:gd name="adj2" fmla="val -7162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Neue Aufnahme 439.m4a">
            <a:hlinkClick r:id="" action="ppaction://media"/>
            <a:extLst>
              <a:ext uri="{FF2B5EF4-FFF2-40B4-BE49-F238E27FC236}">
                <a16:creationId xmlns:a16="http://schemas.microsoft.com/office/drawing/2014/main" id="{A59CDB4E-1BAD-641E-921A-C43A9DA60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9978" y="196424"/>
            <a:ext cx="468000" cy="468000"/>
          </a:xfrm>
          <a:prstGeom prst="rect">
            <a:avLst/>
          </a:prstGeom>
        </p:spPr>
      </p:pic>
      <p:pic>
        <p:nvPicPr>
          <p:cNvPr id="10" name="Neue Aufnahme 440.m4a">
            <a:hlinkClick r:id="" action="ppaction://media"/>
            <a:extLst>
              <a:ext uri="{FF2B5EF4-FFF2-40B4-BE49-F238E27FC236}">
                <a16:creationId xmlns:a16="http://schemas.microsoft.com/office/drawing/2014/main" id="{E402825A-BDEA-423A-53E6-F602173EB70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8931" y="1900396"/>
            <a:ext cx="468000" cy="468000"/>
          </a:xfrm>
          <a:prstGeom prst="rect">
            <a:avLst/>
          </a:prstGeom>
        </p:spPr>
      </p:pic>
      <p:pic>
        <p:nvPicPr>
          <p:cNvPr id="11" name="Neue Aufnahme 441.m4a">
            <a:hlinkClick r:id="" action="ppaction://media"/>
            <a:extLst>
              <a:ext uri="{FF2B5EF4-FFF2-40B4-BE49-F238E27FC236}">
                <a16:creationId xmlns:a16="http://schemas.microsoft.com/office/drawing/2014/main" id="{8A697C88-0F26-C099-73D3-30AF25D11F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10530" y="1689626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A100AF-CF6B-EEAC-6155-AC4AEDC400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266439" y="200850"/>
            <a:ext cx="468000" cy="468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F670E3-B2CB-B549-1D98-15C4D01DA01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96704" y="5466981"/>
            <a:ext cx="468000" cy="468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F2A5D7-CA27-F007-63E1-0643ECD9E33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388693" y="571298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003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D37D4737-3AB6-93ED-D0B1-48566800EA64}"/>
              </a:ext>
            </a:extLst>
          </p:cNvPr>
          <p:cNvSpPr txBox="1"/>
          <p:nvPr/>
        </p:nvSpPr>
        <p:spPr>
          <a:xfrm>
            <a:off x="736786" y="1436631"/>
            <a:ext cx="1754043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Das sind zweimal 6 Plättchen.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AE6DEE7-2641-CA2F-AAF1-6F35B21C06C1}"/>
              </a:ext>
            </a:extLst>
          </p:cNvPr>
          <p:cNvSpPr txBox="1"/>
          <p:nvPr/>
        </p:nvSpPr>
        <p:spPr>
          <a:xfrm>
            <a:off x="47299" y="4730432"/>
            <a:ext cx="3386695" cy="976908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Това са два пъти по 6 плочки.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89C5EA-448A-4C00-4B6A-D832C3AD9C40}"/>
              </a:ext>
            </a:extLst>
          </p:cNvPr>
          <p:cNvSpPr txBox="1"/>
          <p:nvPr/>
        </p:nvSpPr>
        <p:spPr>
          <a:xfrm>
            <a:off x="4712744" y="1192880"/>
            <a:ext cx="272821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habe 4 Äpfel.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Marie hat </a:t>
            </a:r>
            <a:r>
              <a:rPr lang="de-DE" sz="1600" b="1" dirty="0">
                <a:latin typeface="Comic Sans MS" panose="030F0902030302020204" pitchFamily="66" charset="0"/>
              </a:rPr>
              <a:t>dreimal so viele</a:t>
            </a:r>
            <a:r>
              <a:rPr lang="de-DE" sz="16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A9E8DC-B85E-1FD0-1C25-BB74D327954C}"/>
              </a:ext>
            </a:extLst>
          </p:cNvPr>
          <p:cNvSpPr txBox="1"/>
          <p:nvPr/>
        </p:nvSpPr>
        <p:spPr>
          <a:xfrm>
            <a:off x="4903286" y="4789353"/>
            <a:ext cx="3555725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Имам 4 ябълки. Мари има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 пъти повече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[Imam 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yabulki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Marie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puti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poveche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A38F53B-ADE9-3295-826A-FE79726AEF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6012" y="1585975"/>
            <a:ext cx="1009298" cy="132989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0029371-8760-842C-8428-9BED73C56C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5405" y="2656380"/>
            <a:ext cx="1137066" cy="133880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1B56C63-FDC1-F33F-BEB2-198A2FBFE7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805" y="3833841"/>
            <a:ext cx="288000" cy="31085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DC619F01-08DF-51AD-6EB7-69ED09FFC3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45703" y="3837050"/>
            <a:ext cx="288000" cy="3108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1CD0E0-7655-4E31-0B38-1329F8DA84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9617" y="3833841"/>
            <a:ext cx="288000" cy="31085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C99CC296-DED1-6201-7596-EDCD7A6D8E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0509" y="3825622"/>
            <a:ext cx="288000" cy="31085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CCB42F0-84E2-E1B3-B4DE-09F434892D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1674" y="2241096"/>
            <a:ext cx="300176" cy="324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1F7FA50-054E-958F-1287-4DDA6C7CA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62863" y="2244619"/>
            <a:ext cx="300176" cy="324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01A9001-90F4-EF16-5CBF-EEE7440BAA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1189" y="2248973"/>
            <a:ext cx="300176" cy="324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F0DD5D3-B449-EA7B-2771-5A3E0C1B1E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8041" y="2241096"/>
            <a:ext cx="300176" cy="324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FFCB79A-795D-D0C2-EE5C-29201D530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1674" y="2662532"/>
            <a:ext cx="300176" cy="324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78ACE13-632C-BD65-0052-37CE19889D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7654" y="2667443"/>
            <a:ext cx="300176" cy="324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9E8F20BF-AC25-74FC-9D04-048921773D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8843" y="2673221"/>
            <a:ext cx="300176" cy="3240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FD08A3B-0D72-835F-6EFB-C1FA4D203A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8041" y="2675213"/>
            <a:ext cx="300176" cy="324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F3C31209-2C40-6045-AB37-8C3F94FE73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94651" y="3115968"/>
            <a:ext cx="300176" cy="3240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EDD36ED-1BA2-B43F-53C5-F372975B03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7654" y="3120357"/>
            <a:ext cx="300176" cy="324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462F3AD-D9BA-02FD-7728-EA4FC20C96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6239" y="3127365"/>
            <a:ext cx="300176" cy="3240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4663398-3EC3-6D04-255A-D587A9A7CA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8726" y="3129637"/>
            <a:ext cx="300176" cy="3240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D35494AD-B920-974F-2CF3-497F1A36E2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87953" y="2623722"/>
            <a:ext cx="1198404" cy="161055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F4482BF-F055-4783-7151-89011B32FF39}"/>
              </a:ext>
            </a:extLst>
          </p:cNvPr>
          <p:cNvSpPr/>
          <p:nvPr/>
        </p:nvSpPr>
        <p:spPr>
          <a:xfrm>
            <a:off x="143999" y="144000"/>
            <a:ext cx="21897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DC0579-01FC-44E5-7694-CF8F3A703E4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51256" b="7391"/>
          <a:stretch/>
        </p:blipFill>
        <p:spPr>
          <a:xfrm>
            <a:off x="2175374" y="2891470"/>
            <a:ext cx="1682165" cy="30527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3825BB3-7981-7E21-82BC-B105F394D54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51256" b="7391"/>
          <a:stretch/>
        </p:blipFill>
        <p:spPr>
          <a:xfrm>
            <a:off x="2175373" y="3281059"/>
            <a:ext cx="1682165" cy="30527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5CDF801-39C9-C979-4FD9-01953514057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90490" b="7391"/>
          <a:stretch/>
        </p:blipFill>
        <p:spPr>
          <a:xfrm>
            <a:off x="3969798" y="3281059"/>
            <a:ext cx="299917" cy="3052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A4AE27D-0552-4584-A70A-4E8C18D930A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97" t="6342" r="90490" b="7391"/>
          <a:stretch/>
        </p:blipFill>
        <p:spPr>
          <a:xfrm>
            <a:off x="3969798" y="2896881"/>
            <a:ext cx="299917" cy="305274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4A867C07-DB5C-2958-CE9D-582D5AA2BA4F}"/>
              </a:ext>
            </a:extLst>
          </p:cNvPr>
          <p:cNvSpPr/>
          <p:nvPr/>
        </p:nvSpPr>
        <p:spPr>
          <a:xfrm>
            <a:off x="2141689" y="2865891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88AB7F10-82FD-F4A4-72D7-F6A00BA73F4A}"/>
              </a:ext>
            </a:extLst>
          </p:cNvPr>
          <p:cNvSpPr/>
          <p:nvPr/>
        </p:nvSpPr>
        <p:spPr>
          <a:xfrm>
            <a:off x="2141689" y="3249823"/>
            <a:ext cx="2189768" cy="358353"/>
          </a:xfrm>
          <a:prstGeom prst="roundRect">
            <a:avLst/>
          </a:prstGeom>
          <a:noFill/>
          <a:ln w="28575">
            <a:solidFill>
              <a:srgbClr val="32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F9B6B9C3-76B9-11FE-4F34-7972E2D1FC51}"/>
              </a:ext>
            </a:extLst>
          </p:cNvPr>
          <p:cNvSpPr/>
          <p:nvPr/>
        </p:nvSpPr>
        <p:spPr>
          <a:xfrm>
            <a:off x="627558" y="1355816"/>
            <a:ext cx="2029454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4E9630AE-DF64-1606-9981-26D4CDCD8E91}"/>
              </a:ext>
            </a:extLst>
          </p:cNvPr>
          <p:cNvSpPr/>
          <p:nvPr/>
        </p:nvSpPr>
        <p:spPr>
          <a:xfrm>
            <a:off x="465386" y="4697309"/>
            <a:ext cx="2993766" cy="1134877"/>
          </a:xfrm>
          <a:prstGeom prst="wedgeRoundRectCallout">
            <a:avLst>
              <a:gd name="adj1" fmla="val -24745"/>
              <a:gd name="adj2" fmla="val -687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 rechteckige Legende 60">
            <a:extLst>
              <a:ext uri="{FF2B5EF4-FFF2-40B4-BE49-F238E27FC236}">
                <a16:creationId xmlns:a16="http://schemas.microsoft.com/office/drawing/2014/main" id="{8BE6970B-D7BB-5704-35B6-0583132ED26B}"/>
              </a:ext>
            </a:extLst>
          </p:cNvPr>
          <p:cNvSpPr/>
          <p:nvPr/>
        </p:nvSpPr>
        <p:spPr>
          <a:xfrm>
            <a:off x="4953000" y="4629549"/>
            <a:ext cx="3654370" cy="1537261"/>
          </a:xfrm>
          <a:prstGeom prst="wedgeRoundRectCallout">
            <a:avLst>
              <a:gd name="adj1" fmla="val -24745"/>
              <a:gd name="adj2" fmla="val -6872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Abgerundete rechteckige Legende 62">
            <a:extLst>
              <a:ext uri="{FF2B5EF4-FFF2-40B4-BE49-F238E27FC236}">
                <a16:creationId xmlns:a16="http://schemas.microsoft.com/office/drawing/2014/main" id="{AA62A670-9732-5E66-6C13-CCC34CA04E48}"/>
              </a:ext>
            </a:extLst>
          </p:cNvPr>
          <p:cNvSpPr/>
          <p:nvPr/>
        </p:nvSpPr>
        <p:spPr>
          <a:xfrm>
            <a:off x="4651990" y="1184662"/>
            <a:ext cx="2845821" cy="880596"/>
          </a:xfrm>
          <a:prstGeom prst="wedgeRoundRectCallout">
            <a:avLst>
              <a:gd name="adj1" fmla="val -18477"/>
              <a:gd name="adj2" fmla="val 7609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Neue Aufnahme 439.m4a">
            <a:hlinkClick r:id="" action="ppaction://media"/>
            <a:extLst>
              <a:ext uri="{FF2B5EF4-FFF2-40B4-BE49-F238E27FC236}">
                <a16:creationId xmlns:a16="http://schemas.microsoft.com/office/drawing/2014/main" id="{0CC29CBB-0C6E-B55F-1925-901A36B02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9978" y="196424"/>
            <a:ext cx="468000" cy="468000"/>
          </a:xfrm>
          <a:prstGeom prst="rect">
            <a:avLst/>
          </a:prstGeom>
        </p:spPr>
      </p:pic>
      <p:pic>
        <p:nvPicPr>
          <p:cNvPr id="6" name="Neue Aufnahme 442.m4a">
            <a:hlinkClick r:id="" action="ppaction://media"/>
            <a:extLst>
              <a:ext uri="{FF2B5EF4-FFF2-40B4-BE49-F238E27FC236}">
                <a16:creationId xmlns:a16="http://schemas.microsoft.com/office/drawing/2014/main" id="{D74F292F-F4ED-EE5F-9D2A-F09444533A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4189" y="1753557"/>
            <a:ext cx="468000" cy="468000"/>
          </a:xfrm>
          <a:prstGeom prst="rect">
            <a:avLst/>
          </a:prstGeom>
        </p:spPr>
      </p:pic>
      <p:pic>
        <p:nvPicPr>
          <p:cNvPr id="11" name="Neue Aufnahme 443.m4a">
            <a:hlinkClick r:id="" action="ppaction://media"/>
            <a:extLst>
              <a:ext uri="{FF2B5EF4-FFF2-40B4-BE49-F238E27FC236}">
                <a16:creationId xmlns:a16="http://schemas.microsoft.com/office/drawing/2014/main" id="{1AF65179-F5FE-4576-D908-1CCC734FB6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1386" y="1234748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B8C174E-5C9F-2F06-C05A-BA2C3963A3B4}"/>
              </a:ext>
            </a:extLst>
          </p:cNvPr>
          <p:cNvSpPr/>
          <p:nvPr/>
        </p:nvSpPr>
        <p:spPr>
          <a:xfrm>
            <a:off x="2792170" y="144000"/>
            <a:ext cx="4402108" cy="5479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800" dirty="0">
                <a:solidFill>
                  <a:prstClr val="black"/>
                </a:solidFill>
              </a:rPr>
              <a:t>Умножение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Umnozhenie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8316F6-63DD-1BDD-769F-52476D93D6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266439" y="200850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6287CE-8580-BDAE-7961-5411AF07398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965994" y="4990368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8B557F-4AD9-6850-9D91-73D70B02DEF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24902" y="51577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306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647836" y="1415039"/>
            <a:ext cx="2301996" cy="755030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effectLst/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teile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 10 Plättchen in </a:t>
            </a:r>
            <a:r>
              <a:rPr lang="de-DE" sz="1600" b="1" dirty="0">
                <a:effectLst/>
                <a:latin typeface="Comic Sans MS" panose="030F0902030302020204" pitchFamily="66" charset="0"/>
              </a:rPr>
              <a:t>5 Zweier</a:t>
            </a:r>
            <a:r>
              <a:rPr lang="de-DE" sz="1600" dirty="0">
                <a:effectLst/>
                <a:latin typeface="Comic Sans MS" panose="030F0902030302020204" pitchFamily="66" charset="0"/>
              </a:rPr>
              <a:t>.</a:t>
            </a:r>
            <a:endParaRPr lang="de-DE" sz="1600" b="1" dirty="0">
              <a:latin typeface="Comic Sans MS" panose="030F0902030302020204" pitchFamily="66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73721B-D128-E092-0661-FC2BBCF59F03}"/>
              </a:ext>
            </a:extLst>
          </p:cNvPr>
          <p:cNvSpPr txBox="1"/>
          <p:nvPr/>
        </p:nvSpPr>
        <p:spPr>
          <a:xfrm>
            <a:off x="506537" y="5013501"/>
            <a:ext cx="2584595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Разделям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плочки на </a:t>
            </a:r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петици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Razdelyam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plochki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petitsi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0897D3-B359-B978-AD33-41C447B22499}"/>
              </a:ext>
            </a:extLst>
          </p:cNvPr>
          <p:cNvSpPr txBox="1"/>
          <p:nvPr/>
        </p:nvSpPr>
        <p:spPr>
          <a:xfrm>
            <a:off x="4157937" y="1253139"/>
            <a:ext cx="3657593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Wie viele Zweiersprünge passen in die 10?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10 : 2 = 5. </a:t>
            </a:r>
            <a:endParaRPr lang="de-DE" sz="1600" b="1" dirty="0">
              <a:latin typeface="Comic Sans MS" panose="030F09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de-DE" sz="1600" b="1" dirty="0">
                <a:latin typeface="Comic Sans MS" panose="030F0902030302020204" pitchFamily="66" charset="0"/>
              </a:rPr>
              <a:t>Es passen </a:t>
            </a:r>
            <a:r>
              <a:rPr lang="de-DE" sz="1600" dirty="0">
                <a:latin typeface="Comic Sans MS" panose="030F0902030302020204" pitchFamily="66" charset="0"/>
              </a:rPr>
              <a:t>5 Zweiersprünge </a:t>
            </a:r>
            <a:r>
              <a:rPr lang="de-DE" sz="1600" b="1" dirty="0">
                <a:latin typeface="Comic Sans MS" panose="030F0902030302020204" pitchFamily="66" charset="0"/>
              </a:rPr>
              <a:t>in</a:t>
            </a:r>
            <a:r>
              <a:rPr lang="de-DE" sz="1600" dirty="0">
                <a:latin typeface="Comic Sans MS" panose="030F0902030302020204" pitchFamily="66" charset="0"/>
              </a:rPr>
              <a:t> die 10.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FDF57A-3FBD-2631-8BED-55517363B0F5}"/>
              </a:ext>
            </a:extLst>
          </p:cNvPr>
          <p:cNvSpPr txBox="1"/>
          <p:nvPr/>
        </p:nvSpPr>
        <p:spPr>
          <a:xfrm>
            <a:off x="4065289" y="4405613"/>
            <a:ext cx="4434421" cy="240970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Колко скока по 2 трябват, за да стане 10?</a:t>
            </a:r>
          </a:p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10:2 = 5.</a:t>
            </a:r>
          </a:p>
          <a:p>
            <a:pPr algn="ctr"/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Трябват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скока по 2, за да стане 10.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Kolko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skoka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tryabvat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10?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10:2 </a:t>
            </a:r>
            <a:r>
              <a:rPr lang="en-US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5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Tryabvat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skoka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stane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10.]</a:t>
            </a:r>
          </a:p>
          <a:p>
            <a:pPr algn="ctr"/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42795A4-E172-2556-A48F-A08B4AE6F1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90825" y="2073514"/>
            <a:ext cx="901700" cy="14478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40DE87C-950B-4017-1D16-92133AC2EA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475" y="2637983"/>
            <a:ext cx="1138416" cy="1908521"/>
          </a:xfrm>
          <a:prstGeom prst="rect">
            <a:avLst/>
          </a:prstGeom>
        </p:spPr>
      </p:pic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BC14FC30-35A5-CF01-AA41-46096866D4D2}"/>
              </a:ext>
            </a:extLst>
          </p:cNvPr>
          <p:cNvCxnSpPr>
            <a:cxnSpLocks/>
          </p:cNvCxnSpPr>
          <p:nvPr/>
        </p:nvCxnSpPr>
        <p:spPr>
          <a:xfrm>
            <a:off x="4320202" y="3530951"/>
            <a:ext cx="38997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3DA26FE0-5F93-B28A-388D-556BDE9013A8}"/>
              </a:ext>
            </a:extLst>
          </p:cNvPr>
          <p:cNvSpPr txBox="1"/>
          <p:nvPr/>
        </p:nvSpPr>
        <p:spPr>
          <a:xfrm>
            <a:off x="4235147" y="3587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6DE9D92-8E98-78FC-C59F-0A7E1DB178EF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FE19AE47-74FB-261E-8B06-C8DFF31AB21B}"/>
              </a:ext>
            </a:extLst>
          </p:cNvPr>
          <p:cNvSpPr/>
          <p:nvPr/>
        </p:nvSpPr>
        <p:spPr>
          <a:xfrm>
            <a:off x="585523" y="1375853"/>
            <a:ext cx="2472481" cy="924176"/>
          </a:xfrm>
          <a:prstGeom prst="wedgeRoundRectCallout">
            <a:avLst>
              <a:gd name="adj1" fmla="val -21264"/>
              <a:gd name="adj2" fmla="val 7585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4F774A52-6D88-1EC7-1321-2EEA0ADAFE16}"/>
              </a:ext>
            </a:extLst>
          </p:cNvPr>
          <p:cNvSpPr/>
          <p:nvPr/>
        </p:nvSpPr>
        <p:spPr>
          <a:xfrm>
            <a:off x="519263" y="4810898"/>
            <a:ext cx="2795153" cy="1569369"/>
          </a:xfrm>
          <a:prstGeom prst="wedgeRoundRectCallout">
            <a:avLst>
              <a:gd name="adj1" fmla="val -24901"/>
              <a:gd name="adj2" fmla="val -754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D48E909-7B76-9C65-2AC6-C6F3C199665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70112" y="2604292"/>
            <a:ext cx="645885" cy="305274"/>
          </a:xfrm>
          <a:prstGeom prst="rect">
            <a:avLst/>
          </a:prstGeom>
        </p:spPr>
      </p:pic>
      <p:sp>
        <p:nvSpPr>
          <p:cNvPr id="63" name="Abgerundetes Rechteck 62">
            <a:extLst>
              <a:ext uri="{FF2B5EF4-FFF2-40B4-BE49-F238E27FC236}">
                <a16:creationId xmlns:a16="http://schemas.microsoft.com/office/drawing/2014/main" id="{E8BD0DB8-8748-8312-99E8-A55DFB2490E2}"/>
              </a:ext>
            </a:extLst>
          </p:cNvPr>
          <p:cNvSpPr/>
          <p:nvPr/>
        </p:nvSpPr>
        <p:spPr>
          <a:xfrm>
            <a:off x="2233055" y="257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17CE78C4-549F-7287-4E14-CD511B6706E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70112" y="2964292"/>
            <a:ext cx="645885" cy="305274"/>
          </a:xfrm>
          <a:prstGeom prst="rect">
            <a:avLst/>
          </a:prstGeom>
        </p:spPr>
      </p:pic>
      <p:sp>
        <p:nvSpPr>
          <p:cNvPr id="69" name="Abgerundetes Rechteck 68">
            <a:extLst>
              <a:ext uri="{FF2B5EF4-FFF2-40B4-BE49-F238E27FC236}">
                <a16:creationId xmlns:a16="http://schemas.microsoft.com/office/drawing/2014/main" id="{FFC34D3F-756C-EF7D-5655-E900B16DE36B}"/>
              </a:ext>
            </a:extLst>
          </p:cNvPr>
          <p:cNvSpPr/>
          <p:nvPr/>
        </p:nvSpPr>
        <p:spPr>
          <a:xfrm>
            <a:off x="2233055" y="293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40130DC0-3885-5440-AC1F-29E267843D8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2144" y="3324292"/>
            <a:ext cx="645885" cy="305274"/>
          </a:xfrm>
          <a:prstGeom prst="rect">
            <a:avLst/>
          </a:prstGeom>
        </p:spPr>
      </p:pic>
      <p:sp>
        <p:nvSpPr>
          <p:cNvPr id="71" name="Abgerundetes Rechteck 70">
            <a:extLst>
              <a:ext uri="{FF2B5EF4-FFF2-40B4-BE49-F238E27FC236}">
                <a16:creationId xmlns:a16="http://schemas.microsoft.com/office/drawing/2014/main" id="{31224D68-062D-1520-F840-0C319940CA39}"/>
              </a:ext>
            </a:extLst>
          </p:cNvPr>
          <p:cNvSpPr/>
          <p:nvPr/>
        </p:nvSpPr>
        <p:spPr>
          <a:xfrm>
            <a:off x="2233055" y="3297159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3C901B4-0BF8-2BE3-B0DD-1EADC7DD639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2684" y="3683504"/>
            <a:ext cx="645885" cy="305274"/>
          </a:xfrm>
          <a:prstGeom prst="rect">
            <a:avLst/>
          </a:prstGeom>
        </p:spPr>
      </p:pic>
      <p:sp>
        <p:nvSpPr>
          <p:cNvPr id="73" name="Abgerundetes Rechteck 72">
            <a:extLst>
              <a:ext uri="{FF2B5EF4-FFF2-40B4-BE49-F238E27FC236}">
                <a16:creationId xmlns:a16="http://schemas.microsoft.com/office/drawing/2014/main" id="{D47B8CA0-0784-6C39-414F-ECF2454F3EC4}"/>
              </a:ext>
            </a:extLst>
          </p:cNvPr>
          <p:cNvSpPr/>
          <p:nvPr/>
        </p:nvSpPr>
        <p:spPr>
          <a:xfrm>
            <a:off x="2233595" y="3656371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AB5D093A-D45A-DB35-8865-C6C945D97AC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97" t="6342" r="80670" b="7391"/>
          <a:stretch/>
        </p:blipFill>
        <p:spPr>
          <a:xfrm>
            <a:off x="2285601" y="4047056"/>
            <a:ext cx="645885" cy="305274"/>
          </a:xfrm>
          <a:prstGeom prst="rect">
            <a:avLst/>
          </a:prstGeom>
        </p:spPr>
      </p:pic>
      <p:sp>
        <p:nvSpPr>
          <p:cNvPr id="75" name="Abgerundetes Rechteck 74">
            <a:extLst>
              <a:ext uri="{FF2B5EF4-FFF2-40B4-BE49-F238E27FC236}">
                <a16:creationId xmlns:a16="http://schemas.microsoft.com/office/drawing/2014/main" id="{67421F83-6D1C-2A1D-165F-0512D88495A2}"/>
              </a:ext>
            </a:extLst>
          </p:cNvPr>
          <p:cNvSpPr/>
          <p:nvPr/>
        </p:nvSpPr>
        <p:spPr>
          <a:xfrm>
            <a:off x="2236512" y="4019923"/>
            <a:ext cx="720000" cy="360000"/>
          </a:xfrm>
          <a:prstGeom prst="roundRect">
            <a:avLst>
              <a:gd name="adj" fmla="val 8629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Abgerundete rechteckige Legende 75">
            <a:extLst>
              <a:ext uri="{FF2B5EF4-FFF2-40B4-BE49-F238E27FC236}">
                <a16:creationId xmlns:a16="http://schemas.microsoft.com/office/drawing/2014/main" id="{C6A7D355-432E-6743-5393-E061E47BEC5E}"/>
              </a:ext>
            </a:extLst>
          </p:cNvPr>
          <p:cNvSpPr/>
          <p:nvPr/>
        </p:nvSpPr>
        <p:spPr>
          <a:xfrm>
            <a:off x="4094074" y="1205975"/>
            <a:ext cx="3899787" cy="1786217"/>
          </a:xfrm>
          <a:prstGeom prst="wedgeRoundRectCallout">
            <a:avLst>
              <a:gd name="adj1" fmla="val 57000"/>
              <a:gd name="adj2" fmla="val 3264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Abgerundete rechteckige Legende 76">
            <a:extLst>
              <a:ext uri="{FF2B5EF4-FFF2-40B4-BE49-F238E27FC236}">
                <a16:creationId xmlns:a16="http://schemas.microsoft.com/office/drawing/2014/main" id="{0F6CA4FF-DA93-0A41-4878-1884C6F11FC9}"/>
              </a:ext>
            </a:extLst>
          </p:cNvPr>
          <p:cNvSpPr/>
          <p:nvPr/>
        </p:nvSpPr>
        <p:spPr>
          <a:xfrm>
            <a:off x="4065289" y="4323518"/>
            <a:ext cx="4699149" cy="2248261"/>
          </a:xfrm>
          <a:prstGeom prst="wedgeRoundRectCallout">
            <a:avLst>
              <a:gd name="adj1" fmla="val 33961"/>
              <a:gd name="adj2" fmla="val -7396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CB78FB43-FE1C-0604-1C38-40DEE33CEFE3}"/>
              </a:ext>
            </a:extLst>
          </p:cNvPr>
          <p:cNvCxnSpPr>
            <a:cxnSpLocks/>
          </p:cNvCxnSpPr>
          <p:nvPr/>
        </p:nvCxnSpPr>
        <p:spPr>
          <a:xfrm>
            <a:off x="4320202" y="343995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258B42F2-126C-8FDC-487D-AFCA0BB537F0}"/>
              </a:ext>
            </a:extLst>
          </p:cNvPr>
          <p:cNvCxnSpPr>
            <a:cxnSpLocks/>
          </p:cNvCxnSpPr>
          <p:nvPr/>
        </p:nvCxnSpPr>
        <p:spPr>
          <a:xfrm>
            <a:off x="5078319" y="3439956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Gerade Verbindung 81">
            <a:extLst>
              <a:ext uri="{FF2B5EF4-FFF2-40B4-BE49-F238E27FC236}">
                <a16:creationId xmlns:a16="http://schemas.microsoft.com/office/drawing/2014/main" id="{58A980BB-C053-32A5-CE98-74FC7F5D3DAA}"/>
              </a:ext>
            </a:extLst>
          </p:cNvPr>
          <p:cNvCxnSpPr>
            <a:cxnSpLocks/>
          </p:cNvCxnSpPr>
          <p:nvPr/>
        </p:nvCxnSpPr>
        <p:spPr>
          <a:xfrm>
            <a:off x="5834426" y="3442378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006081AA-8FB9-7363-BE2D-139A14549AB1}"/>
              </a:ext>
            </a:extLst>
          </p:cNvPr>
          <p:cNvCxnSpPr>
            <a:cxnSpLocks/>
          </p:cNvCxnSpPr>
          <p:nvPr/>
        </p:nvCxnSpPr>
        <p:spPr>
          <a:xfrm>
            <a:off x="6581310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Gerade Verbindung 83">
            <a:extLst>
              <a:ext uri="{FF2B5EF4-FFF2-40B4-BE49-F238E27FC236}">
                <a16:creationId xmlns:a16="http://schemas.microsoft.com/office/drawing/2014/main" id="{7ED0EB78-59F9-FB3C-94D6-EA012815ABF6}"/>
              </a:ext>
            </a:extLst>
          </p:cNvPr>
          <p:cNvCxnSpPr>
            <a:cxnSpLocks/>
          </p:cNvCxnSpPr>
          <p:nvPr/>
        </p:nvCxnSpPr>
        <p:spPr>
          <a:xfrm>
            <a:off x="7338987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Gerade Verbindung 84">
            <a:extLst>
              <a:ext uri="{FF2B5EF4-FFF2-40B4-BE49-F238E27FC236}">
                <a16:creationId xmlns:a16="http://schemas.microsoft.com/office/drawing/2014/main" id="{066818FD-70D1-5989-AC33-B7789EDF3DDF}"/>
              </a:ext>
            </a:extLst>
          </p:cNvPr>
          <p:cNvCxnSpPr>
            <a:cxnSpLocks/>
          </p:cNvCxnSpPr>
          <p:nvPr/>
        </p:nvCxnSpPr>
        <p:spPr>
          <a:xfrm>
            <a:off x="8093623" y="3448202"/>
            <a:ext cx="0" cy="18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Bogen 85">
            <a:extLst>
              <a:ext uri="{FF2B5EF4-FFF2-40B4-BE49-F238E27FC236}">
                <a16:creationId xmlns:a16="http://schemas.microsoft.com/office/drawing/2014/main" id="{0719BCD2-E61A-9C89-8861-35FA12D46C96}"/>
              </a:ext>
            </a:extLst>
          </p:cNvPr>
          <p:cNvSpPr/>
          <p:nvPr/>
        </p:nvSpPr>
        <p:spPr>
          <a:xfrm rot="16200000">
            <a:off x="4387998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58BD8A0A-EB88-717C-E543-907E3D7D49D4}"/>
              </a:ext>
            </a:extLst>
          </p:cNvPr>
          <p:cNvSpPr/>
          <p:nvPr/>
        </p:nvSpPr>
        <p:spPr>
          <a:xfrm rot="16200000">
            <a:off x="5140707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8" name="Bogen 87">
            <a:extLst>
              <a:ext uri="{FF2B5EF4-FFF2-40B4-BE49-F238E27FC236}">
                <a16:creationId xmlns:a16="http://schemas.microsoft.com/office/drawing/2014/main" id="{E814CF4A-DFE0-AD18-6D47-860190B64712}"/>
              </a:ext>
            </a:extLst>
          </p:cNvPr>
          <p:cNvSpPr/>
          <p:nvPr/>
        </p:nvSpPr>
        <p:spPr>
          <a:xfrm rot="16200000">
            <a:off x="5893416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89" name="Bogen 88">
            <a:extLst>
              <a:ext uri="{FF2B5EF4-FFF2-40B4-BE49-F238E27FC236}">
                <a16:creationId xmlns:a16="http://schemas.microsoft.com/office/drawing/2014/main" id="{ED75AAA6-4D09-BA6F-6E91-6E2DD92A35A2}"/>
              </a:ext>
            </a:extLst>
          </p:cNvPr>
          <p:cNvSpPr/>
          <p:nvPr/>
        </p:nvSpPr>
        <p:spPr>
          <a:xfrm rot="16200000">
            <a:off x="6648666" y="3185435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0" name="Bogen 89">
            <a:extLst>
              <a:ext uri="{FF2B5EF4-FFF2-40B4-BE49-F238E27FC236}">
                <a16:creationId xmlns:a16="http://schemas.microsoft.com/office/drawing/2014/main" id="{AE6676F4-0268-8E44-D1DA-BFCCBF01CD4C}"/>
              </a:ext>
            </a:extLst>
          </p:cNvPr>
          <p:cNvSpPr/>
          <p:nvPr/>
        </p:nvSpPr>
        <p:spPr>
          <a:xfrm rot="16200000">
            <a:off x="7403302" y="3185434"/>
            <a:ext cx="627933" cy="752709"/>
          </a:xfrm>
          <a:prstGeom prst="arc">
            <a:avLst>
              <a:gd name="adj1" fmla="val 16200000"/>
              <a:gd name="adj2" fmla="val 53251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C64FBF05-2A68-7CEE-F106-A5C27C29291B}"/>
              </a:ext>
            </a:extLst>
          </p:cNvPr>
          <p:cNvSpPr txBox="1"/>
          <p:nvPr/>
        </p:nvSpPr>
        <p:spPr>
          <a:xfrm>
            <a:off x="4922068" y="3588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C84E64A-DD7D-429E-76DE-833E75F0F7B7}"/>
              </a:ext>
            </a:extLst>
          </p:cNvPr>
          <p:cNvSpPr txBox="1"/>
          <p:nvPr/>
        </p:nvSpPr>
        <p:spPr>
          <a:xfrm>
            <a:off x="5674359" y="3582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0A5F327-7E1F-155E-0AEA-3F0F8AEB70AB}"/>
              </a:ext>
            </a:extLst>
          </p:cNvPr>
          <p:cNvSpPr txBox="1"/>
          <p:nvPr/>
        </p:nvSpPr>
        <p:spPr>
          <a:xfrm>
            <a:off x="6438482" y="3577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FBBAE2C-3573-6102-7601-2DBF43A0D44E}"/>
              </a:ext>
            </a:extLst>
          </p:cNvPr>
          <p:cNvSpPr txBox="1"/>
          <p:nvPr/>
        </p:nvSpPr>
        <p:spPr>
          <a:xfrm>
            <a:off x="7193267" y="35771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C90CB87-C1BB-C490-DED9-0B4CFD53FCFE}"/>
              </a:ext>
            </a:extLst>
          </p:cNvPr>
          <p:cNvSpPr txBox="1"/>
          <p:nvPr/>
        </p:nvSpPr>
        <p:spPr>
          <a:xfrm>
            <a:off x="7890343" y="3577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759D364-F50E-17AE-7D7B-01244150FF0F}"/>
              </a:ext>
            </a:extLst>
          </p:cNvPr>
          <p:cNvSpPr/>
          <p:nvPr/>
        </p:nvSpPr>
        <p:spPr>
          <a:xfrm>
            <a:off x="1916839" y="128314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Деление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F114C13B-F3D9-8C40-EE98-7FE9F0C50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12" name="Neue Aufnahme 445.m4a">
            <a:hlinkClick r:id="" action="ppaction://media"/>
            <a:extLst>
              <a:ext uri="{FF2B5EF4-FFF2-40B4-BE49-F238E27FC236}">
                <a16:creationId xmlns:a16="http://schemas.microsoft.com/office/drawing/2014/main" id="{96A68367-22EF-98E3-648B-B8E5B52CAA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0029" y="1782632"/>
            <a:ext cx="468000" cy="468000"/>
          </a:xfrm>
          <a:prstGeom prst="rect">
            <a:avLst/>
          </a:prstGeom>
        </p:spPr>
      </p:pic>
      <p:pic>
        <p:nvPicPr>
          <p:cNvPr id="13" name="Neue Aufnahme 446.m4a">
            <a:hlinkClick r:id="" action="ppaction://media"/>
            <a:extLst>
              <a:ext uri="{FF2B5EF4-FFF2-40B4-BE49-F238E27FC236}">
                <a16:creationId xmlns:a16="http://schemas.microsoft.com/office/drawing/2014/main" id="{7CD03671-78B4-C42C-D209-820A7E8E68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41043" y="1737172"/>
            <a:ext cx="468000" cy="468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B55740-AF45-BCBA-6665-ECC14BECC01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4302833" y="168291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2F5032-C019-0C32-F46B-0019F36ED1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57132" y="5312435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EE0D04-A135-EB2E-5A40-B07894E97A4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30481" y="497964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46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0A6C04BF-921A-C453-AC47-CD8ED990842D}"/>
              </a:ext>
            </a:extLst>
          </p:cNvPr>
          <p:cNvSpPr txBox="1"/>
          <p:nvPr/>
        </p:nvSpPr>
        <p:spPr>
          <a:xfrm>
            <a:off x="231477" y="1073834"/>
            <a:ext cx="2833854" cy="1776586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Ich </a:t>
            </a:r>
            <a:r>
              <a:rPr lang="de-DE" sz="1600" b="1" dirty="0">
                <a:latin typeface="Comic Sans MS" panose="030F0902030302020204" pitchFamily="66" charset="0"/>
              </a:rPr>
              <a:t>verteile</a:t>
            </a:r>
            <a:r>
              <a:rPr lang="de-DE" sz="1600" dirty="0">
                <a:latin typeface="Comic Sans MS" panose="030F0902030302020204" pitchFamily="66" charset="0"/>
              </a:rPr>
              <a:t> 24 Gummibärchen an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3 Kinder.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Jedes Kind bekommt 8 Gummibärchen.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73721B-D128-E092-0661-FC2BBCF59F03}"/>
              </a:ext>
            </a:extLst>
          </p:cNvPr>
          <p:cNvSpPr txBox="1"/>
          <p:nvPr/>
        </p:nvSpPr>
        <p:spPr>
          <a:xfrm>
            <a:off x="1295285" y="4996202"/>
            <a:ext cx="5188616" cy="1204853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Разделям</a:t>
            </a:r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24 бонбона на 3 деца. Всяко дете получава 8 бонбона.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Razdelyam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detsa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Vsyako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dete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poluchava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bonbona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54F92A-B900-D1A9-422D-9A3499BA584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0138"/>
          <a:stretch/>
        </p:blipFill>
        <p:spPr>
          <a:xfrm>
            <a:off x="4056054" y="2435926"/>
            <a:ext cx="3796316" cy="216684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406D52B-6AF6-05DE-6D36-8B6A84596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9450" b="51046"/>
          <a:stretch/>
        </p:blipFill>
        <p:spPr>
          <a:xfrm>
            <a:off x="4108510" y="1422922"/>
            <a:ext cx="1290686" cy="83231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E1A8CF5-B268-D0CA-D05C-62AEFB89570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7025" t="404" r="2650" b="53624"/>
          <a:stretch/>
        </p:blipFill>
        <p:spPr>
          <a:xfrm>
            <a:off x="5454297" y="1473029"/>
            <a:ext cx="1029604" cy="78160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D903C6C-7041-5B16-364C-FBDAE69F573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7762" t="53931" r="1618" b="6714"/>
          <a:stretch/>
        </p:blipFill>
        <p:spPr>
          <a:xfrm>
            <a:off x="6669969" y="1579960"/>
            <a:ext cx="1037129" cy="66910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CE57390-FF88-A26E-7EB7-B7A6A38587D6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78403AF0-8035-0AFB-B2E0-1713562C28EC}"/>
              </a:ext>
            </a:extLst>
          </p:cNvPr>
          <p:cNvSpPr/>
          <p:nvPr/>
        </p:nvSpPr>
        <p:spPr>
          <a:xfrm>
            <a:off x="391704" y="1075684"/>
            <a:ext cx="2618526" cy="1965894"/>
          </a:xfrm>
          <a:prstGeom prst="wedgeRoundRectCallout">
            <a:avLst>
              <a:gd name="adj1" fmla="val 72184"/>
              <a:gd name="adj2" fmla="val 3572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9872F622-58D5-37C4-E8C1-A96483085FB2}"/>
              </a:ext>
            </a:extLst>
          </p:cNvPr>
          <p:cNvSpPr/>
          <p:nvPr/>
        </p:nvSpPr>
        <p:spPr>
          <a:xfrm>
            <a:off x="1236401" y="4639866"/>
            <a:ext cx="5615812" cy="1965894"/>
          </a:xfrm>
          <a:prstGeom prst="wedgeRoundRectCallout">
            <a:avLst>
              <a:gd name="adj1" fmla="val -6468"/>
              <a:gd name="adj2" fmla="val -6756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D454AB29-19E8-E792-C1A4-83A909499A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3" name="Neue Aufnahme 447.m4a">
            <a:hlinkClick r:id="" action="ppaction://media"/>
            <a:extLst>
              <a:ext uri="{FF2B5EF4-FFF2-40B4-BE49-F238E27FC236}">
                <a16:creationId xmlns:a16="http://schemas.microsoft.com/office/drawing/2014/main" id="{2BD51BBA-48C7-EE77-117D-7C76B79E8A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9322" y="2477999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1261BDA-733B-49CB-1EC6-6CB88A051D84}"/>
              </a:ext>
            </a:extLst>
          </p:cNvPr>
          <p:cNvSpPr/>
          <p:nvPr/>
        </p:nvSpPr>
        <p:spPr>
          <a:xfrm>
            <a:off x="1916839" y="128314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Деление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BD79DD-66ED-E852-2575-DB1334D8DA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4302833" y="168291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934187-2221-6B4A-3424-D900B0802E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49901" y="597866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10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>
            <a:extLst>
              <a:ext uri="{FF2B5EF4-FFF2-40B4-BE49-F238E27FC236}">
                <a16:creationId xmlns:a16="http://schemas.microsoft.com/office/drawing/2014/main" id="{AC30CF41-FAF7-6855-10CF-CA05382BB6F1}"/>
              </a:ext>
            </a:extLst>
          </p:cNvPr>
          <p:cNvSpPr txBox="1"/>
          <p:nvPr/>
        </p:nvSpPr>
        <p:spPr>
          <a:xfrm>
            <a:off x="501618" y="1247298"/>
            <a:ext cx="3103902" cy="1436067"/>
          </a:xfrm>
          <a:prstGeom prst="round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Wie viele 5er-Türme kann ich mit 15 Bausteinen bauen?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Mit 15 Bausteinen kann ich drei 5er-Türme bauen.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07DBFFA-0D79-8542-52C2-5B89AF351BC9}"/>
              </a:ext>
            </a:extLst>
          </p:cNvPr>
          <p:cNvSpPr txBox="1"/>
          <p:nvPr/>
        </p:nvSpPr>
        <p:spPr>
          <a:xfrm>
            <a:off x="1108052" y="4528903"/>
            <a:ext cx="5978729" cy="159561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Колко пететажни кули мога да построя с 15 блокчета?</a:t>
            </a:r>
          </a:p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15 блокчета мога да построя 3 пететажни кули.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Kolko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petetazhni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kuli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moga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postroya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 15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blokcheta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 15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blokcheta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moga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postroya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petetazhni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kuli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908E1D14-522B-FA1D-0B74-6E8E7F542D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366416" y="1965331"/>
            <a:ext cx="1173167" cy="1883677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CE57390-FF88-A26E-7EB7-B7A6A38587D6}"/>
              </a:ext>
            </a:extLst>
          </p:cNvPr>
          <p:cNvSpPr/>
          <p:nvPr/>
        </p:nvSpPr>
        <p:spPr>
          <a:xfrm>
            <a:off x="143999" y="144000"/>
            <a:ext cx="14078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Division</a:t>
            </a:r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B51E6AB5-2B56-95A7-02D4-73277F0133D5}"/>
              </a:ext>
            </a:extLst>
          </p:cNvPr>
          <p:cNvSpPr/>
          <p:nvPr/>
        </p:nvSpPr>
        <p:spPr>
          <a:xfrm>
            <a:off x="444797" y="1182518"/>
            <a:ext cx="3217543" cy="1610241"/>
          </a:xfrm>
          <a:prstGeom prst="wedgeRoundRectCallout">
            <a:avLst>
              <a:gd name="adj1" fmla="val 61422"/>
              <a:gd name="adj2" fmla="val 3195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 rechteckige Legende 19">
            <a:extLst>
              <a:ext uri="{FF2B5EF4-FFF2-40B4-BE49-F238E27FC236}">
                <a16:creationId xmlns:a16="http://schemas.microsoft.com/office/drawing/2014/main" id="{2A1D7D1D-8BF8-B7AF-D022-97DCF9E2B46B}"/>
              </a:ext>
            </a:extLst>
          </p:cNvPr>
          <p:cNvSpPr/>
          <p:nvPr/>
        </p:nvSpPr>
        <p:spPr>
          <a:xfrm>
            <a:off x="1107326" y="4352310"/>
            <a:ext cx="6251901" cy="1883677"/>
          </a:xfrm>
          <a:prstGeom prst="wedgeRoundRectCallout">
            <a:avLst>
              <a:gd name="adj1" fmla="val -3864"/>
              <a:gd name="adj2" fmla="val -668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819186-370B-3866-5D40-FC754538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18" y="2160147"/>
            <a:ext cx="1768909" cy="16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ue Aufnahme 444.m4a">
            <a:hlinkClick r:id="" action="ppaction://media"/>
            <a:extLst>
              <a:ext uri="{FF2B5EF4-FFF2-40B4-BE49-F238E27FC236}">
                <a16:creationId xmlns:a16="http://schemas.microsoft.com/office/drawing/2014/main" id="{1BFD0C2C-A405-2B61-0274-A7473EFA6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3763" y="213389"/>
            <a:ext cx="468000" cy="468000"/>
          </a:xfrm>
          <a:prstGeom prst="rect">
            <a:avLst/>
          </a:prstGeom>
        </p:spPr>
      </p:pic>
      <p:pic>
        <p:nvPicPr>
          <p:cNvPr id="5" name="Neue Aufnahme 448.m4a">
            <a:hlinkClick r:id="" action="ppaction://media"/>
            <a:extLst>
              <a:ext uri="{FF2B5EF4-FFF2-40B4-BE49-F238E27FC236}">
                <a16:creationId xmlns:a16="http://schemas.microsoft.com/office/drawing/2014/main" id="{E7840542-FF41-075B-77A0-D1AA37E25C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930" y="2215896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B770C02-80D4-6859-ED80-C6F5A704485E}"/>
              </a:ext>
            </a:extLst>
          </p:cNvPr>
          <p:cNvSpPr/>
          <p:nvPr/>
        </p:nvSpPr>
        <p:spPr>
          <a:xfrm>
            <a:off x="1916839" y="128314"/>
            <a:ext cx="379577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</a:rPr>
              <a:t>Деление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01834D-7CEB-495A-6B10-2D9B4E4A27D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4302833" y="168291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BF96B4-9267-51AB-349F-29EB66178F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28804" y="56249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5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714</Words>
  <Application>Microsoft Macintosh PowerPoint</Application>
  <PresentationFormat>A4-Papier (210 x 297 mm)</PresentationFormat>
  <Paragraphs>106</Paragraphs>
  <Slides>9</Slides>
  <Notes>5</Notes>
  <HiddenSlides>0</HiddenSlides>
  <MMClips>50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79</cp:revision>
  <cp:lastPrinted>2022-05-18T12:46:11Z</cp:lastPrinted>
  <dcterms:created xsi:type="dcterms:W3CDTF">2022-05-10T12:43:55Z</dcterms:created>
  <dcterms:modified xsi:type="dcterms:W3CDTF">2023-08-31T13:37:34Z</dcterms:modified>
</cp:coreProperties>
</file>