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299" r:id="rId3"/>
    <p:sldId id="298" r:id="rId4"/>
    <p:sldId id="301" r:id="rId5"/>
    <p:sldId id="300" r:id="rId6"/>
    <p:sldId id="302" r:id="rId7"/>
    <p:sldId id="303" r:id="rId8"/>
    <p:sldId id="304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8"/>
    <a:srgbClr val="9D9D9D"/>
    <a:srgbClr val="317A85"/>
    <a:srgbClr val="C00000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/>
    <p:restoredTop sz="95859"/>
  </p:normalViewPr>
  <p:slideViewPr>
    <p:cSldViewPr snapToGrid="0" snapToObjects="1">
      <p:cViewPr varScale="1">
        <p:scale>
          <a:sx n="111" d="100"/>
          <a:sy n="111" d="100"/>
        </p:scale>
        <p:origin x="1464" y="2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74C25D-FCFE-DC4D-6977-FC56203B2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62479" y="161623"/>
            <a:ext cx="1055534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3" Type="http://schemas.microsoft.com/office/2007/relationships/media" Target="../media/media2.m4a"/><Relationship Id="rId21" Type="http://schemas.openxmlformats.org/officeDocument/2006/relationships/audio" Target="../media/media11.m4a"/><Relationship Id="rId7" Type="http://schemas.microsoft.com/office/2007/relationships/media" Target="../media/media4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microsoft.com/office/2007/relationships/media" Target="../media/media9.m4a"/><Relationship Id="rId20" Type="http://schemas.microsoft.com/office/2007/relationships/media" Target="../media/media1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10" Type="http://schemas.microsoft.com/office/2007/relationships/media" Target="../media/media5.m4a"/><Relationship Id="rId19" Type="http://schemas.openxmlformats.org/officeDocument/2006/relationships/audio" Target="../media/media10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microsoft.com/office/2007/relationships/media" Target="../media/media8.m4a"/><Relationship Id="rId22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26" Type="http://schemas.openxmlformats.org/officeDocument/2006/relationships/image" Target="../media/image2.png"/><Relationship Id="rId3" Type="http://schemas.microsoft.com/office/2007/relationships/media" Target="../media/media14.m4a"/><Relationship Id="rId21" Type="http://schemas.microsoft.com/office/2007/relationships/media" Target="../media/media21.m4a"/><Relationship Id="rId7" Type="http://schemas.microsoft.com/office/2007/relationships/media" Target="../media/media1.m4a"/><Relationship Id="rId12" Type="http://schemas.microsoft.com/office/2007/relationships/media" Target="../media/media6.m4a"/><Relationship Id="rId17" Type="http://schemas.microsoft.com/office/2007/relationships/media" Target="../media/media1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microsoft.com/office/2007/relationships/media" Target="../media/media12.m4a"/><Relationship Id="rId10" Type="http://schemas.openxmlformats.org/officeDocument/2006/relationships/audio" Target="../media/media16.m4a"/><Relationship Id="rId19" Type="http://schemas.microsoft.com/office/2007/relationships/media" Target="../media/media20.m4a"/><Relationship Id="rId4" Type="http://schemas.openxmlformats.org/officeDocument/2006/relationships/audio" Target="../media/media14.m4a"/><Relationship Id="rId9" Type="http://schemas.microsoft.com/office/2007/relationships/media" Target="../media/media16.m4a"/><Relationship Id="rId14" Type="http://schemas.openxmlformats.org/officeDocument/2006/relationships/audio" Target="../media/media17.m4a"/><Relationship Id="rId22" Type="http://schemas.openxmlformats.org/officeDocument/2006/relationships/audio" Target="../media/media2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6.m4a"/><Relationship Id="rId18" Type="http://schemas.openxmlformats.org/officeDocument/2006/relationships/image" Target="../media/image3.png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audio" Target="../media/media17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6" Type="http://schemas.microsoft.com/office/2007/relationships/media" Target="../media/media27.m4a"/><Relationship Id="rId20" Type="http://schemas.openxmlformats.org/officeDocument/2006/relationships/image" Target="../media/image2.png"/><Relationship Id="rId1" Type="http://schemas.microsoft.com/office/2007/relationships/media" Target="../media/media16.m4a"/><Relationship Id="rId6" Type="http://schemas.openxmlformats.org/officeDocument/2006/relationships/audio" Target="../media/media23.m4a"/><Relationship Id="rId11" Type="http://schemas.microsoft.com/office/2007/relationships/media" Target="../media/media17.m4a"/><Relationship Id="rId5" Type="http://schemas.microsoft.com/office/2007/relationships/media" Target="../media/media23.m4a"/><Relationship Id="rId15" Type="http://schemas.openxmlformats.org/officeDocument/2006/relationships/audio" Target="NULL" TargetMode="External"/><Relationship Id="rId10" Type="http://schemas.openxmlformats.org/officeDocument/2006/relationships/audio" Target="../media/media25.m4a"/><Relationship Id="rId19" Type="http://schemas.openxmlformats.org/officeDocument/2006/relationships/image" Target="../media/image4.jpg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13" Type="http://schemas.microsoft.com/office/2007/relationships/media" Target="../media/media12.m4a"/><Relationship Id="rId18" Type="http://schemas.openxmlformats.org/officeDocument/2006/relationships/audio" Target="../media/media33.m4a"/><Relationship Id="rId26" Type="http://schemas.openxmlformats.org/officeDocument/2006/relationships/image" Target="../media/image2.png"/><Relationship Id="rId3" Type="http://schemas.microsoft.com/office/2007/relationships/media" Target="../media/media29.m4a"/><Relationship Id="rId21" Type="http://schemas.microsoft.com/office/2007/relationships/media" Target="../media/media35.m4a"/><Relationship Id="rId7" Type="http://schemas.microsoft.com/office/2007/relationships/media" Target="../media/media30.m4a"/><Relationship Id="rId12" Type="http://schemas.microsoft.com/office/2007/relationships/media" Target="../media/media6.m4a"/><Relationship Id="rId17" Type="http://schemas.microsoft.com/office/2007/relationships/media" Target="../media/media33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6" Type="http://schemas.openxmlformats.org/officeDocument/2006/relationships/audio" Target="../media/media32.m4a"/><Relationship Id="rId20" Type="http://schemas.openxmlformats.org/officeDocument/2006/relationships/audio" Target="../media/media34.m4a"/><Relationship Id="rId1" Type="http://schemas.microsoft.com/office/2007/relationships/media" Target="../media/media28.m4a"/><Relationship Id="rId6" Type="http://schemas.openxmlformats.org/officeDocument/2006/relationships/audio" Target="../media/media2.m4a"/><Relationship Id="rId11" Type="http://schemas.openxmlformats.org/officeDocument/2006/relationships/audio" Target="NULL" TargetMode="External"/><Relationship Id="rId24" Type="http://schemas.openxmlformats.org/officeDocument/2006/relationships/audio" Target="../media/media36.m4a"/><Relationship Id="rId5" Type="http://schemas.microsoft.com/office/2007/relationships/media" Target="../media/media2.m4a"/><Relationship Id="rId15" Type="http://schemas.microsoft.com/office/2007/relationships/media" Target="../media/media32.m4a"/><Relationship Id="rId23" Type="http://schemas.microsoft.com/office/2007/relationships/media" Target="../media/media36.m4a"/><Relationship Id="rId10" Type="http://schemas.openxmlformats.org/officeDocument/2006/relationships/audio" Target="../media/media31.m4a"/><Relationship Id="rId19" Type="http://schemas.microsoft.com/office/2007/relationships/media" Target="../media/media34.m4a"/><Relationship Id="rId4" Type="http://schemas.openxmlformats.org/officeDocument/2006/relationships/audio" Target="../media/media29.m4a"/><Relationship Id="rId9" Type="http://schemas.microsoft.com/office/2007/relationships/media" Target="../media/media31.m4a"/><Relationship Id="rId14" Type="http://schemas.openxmlformats.org/officeDocument/2006/relationships/audio" Target="../media/media12.m4a"/><Relationship Id="rId22" Type="http://schemas.openxmlformats.org/officeDocument/2006/relationships/audio" Target="../media/media3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microsoft.com/office/2007/relationships/media" Target="../media/media41.m4a"/><Relationship Id="rId18" Type="http://schemas.openxmlformats.org/officeDocument/2006/relationships/image" Target="../media/image3.png"/><Relationship Id="rId3" Type="http://schemas.microsoft.com/office/2007/relationships/media" Target="../media/media38.m4a"/><Relationship Id="rId7" Type="http://schemas.microsoft.com/office/2007/relationships/media" Target="../media/media28.m4a"/><Relationship Id="rId12" Type="http://schemas.openxmlformats.org/officeDocument/2006/relationships/audio" Target="../media/media4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6" Type="http://schemas.openxmlformats.org/officeDocument/2006/relationships/audio" Target="../media/media42.m4a"/><Relationship Id="rId20" Type="http://schemas.openxmlformats.org/officeDocument/2006/relationships/image" Target="../media/image2.png"/><Relationship Id="rId1" Type="http://schemas.microsoft.com/office/2007/relationships/media" Target="../media/media37.m4a"/><Relationship Id="rId6" Type="http://schemas.openxmlformats.org/officeDocument/2006/relationships/audio" Target="../media/media39.m4a"/><Relationship Id="rId11" Type="http://schemas.microsoft.com/office/2007/relationships/media" Target="../media/media40.m4a"/><Relationship Id="rId5" Type="http://schemas.microsoft.com/office/2007/relationships/media" Target="../media/media39.m4a"/><Relationship Id="rId15" Type="http://schemas.microsoft.com/office/2007/relationships/media" Target="../media/media42.m4a"/><Relationship Id="rId10" Type="http://schemas.openxmlformats.org/officeDocument/2006/relationships/audio" Target="../media/media32.m4a"/><Relationship Id="rId19" Type="http://schemas.openxmlformats.org/officeDocument/2006/relationships/image" Target="../media/image4.jpg"/><Relationship Id="rId4" Type="http://schemas.openxmlformats.org/officeDocument/2006/relationships/audio" Target="../media/media38.m4a"/><Relationship Id="rId9" Type="http://schemas.microsoft.com/office/2007/relationships/media" Target="../media/media32.m4a"/><Relationship Id="rId14" Type="http://schemas.openxmlformats.org/officeDocument/2006/relationships/audio" Target="../media/media4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openxmlformats.org/officeDocument/2006/relationships/audio" Target="../media/media12.m4a"/><Relationship Id="rId18" Type="http://schemas.microsoft.com/office/2007/relationships/media" Target="../media/media49.m4a"/><Relationship Id="rId3" Type="http://schemas.microsoft.com/office/2007/relationships/media" Target="../media/media43.m4a"/><Relationship Id="rId21" Type="http://schemas.openxmlformats.org/officeDocument/2006/relationships/audio" Target="../media/media50.m4a"/><Relationship Id="rId7" Type="http://schemas.microsoft.com/office/2007/relationships/media" Target="../media/media45.m4a"/><Relationship Id="rId12" Type="http://schemas.microsoft.com/office/2007/relationships/media" Target="../media/media12.m4a"/><Relationship Id="rId17" Type="http://schemas.openxmlformats.org/officeDocument/2006/relationships/audio" Target="../media/media48.m4a"/><Relationship Id="rId25" Type="http://schemas.openxmlformats.org/officeDocument/2006/relationships/image" Target="../media/image2.png"/><Relationship Id="rId2" Type="http://schemas.openxmlformats.org/officeDocument/2006/relationships/audio" Target="../media/media4.m4a"/><Relationship Id="rId16" Type="http://schemas.microsoft.com/office/2007/relationships/media" Target="../media/media48.m4a"/><Relationship Id="rId20" Type="http://schemas.microsoft.com/office/2007/relationships/media" Target="../media/media50.m4a"/><Relationship Id="rId1" Type="http://schemas.microsoft.com/office/2007/relationships/media" Target="../media/media4.m4a"/><Relationship Id="rId6" Type="http://schemas.openxmlformats.org/officeDocument/2006/relationships/audio" Target="../media/media44.m4a"/><Relationship Id="rId11" Type="http://schemas.microsoft.com/office/2007/relationships/media" Target="../media/media6.m4a"/><Relationship Id="rId24" Type="http://schemas.openxmlformats.org/officeDocument/2006/relationships/slideLayout" Target="../slideLayouts/slideLayout2.xml"/><Relationship Id="rId5" Type="http://schemas.microsoft.com/office/2007/relationships/media" Target="../media/media44.m4a"/><Relationship Id="rId15" Type="http://schemas.openxmlformats.org/officeDocument/2006/relationships/audio" Target="../media/media47.m4a"/><Relationship Id="rId23" Type="http://schemas.openxmlformats.org/officeDocument/2006/relationships/audio" Target="../media/media51.m4a"/><Relationship Id="rId10" Type="http://schemas.microsoft.com/office/2007/relationships/media" Target="../media/media46.m4a"/><Relationship Id="rId19" Type="http://schemas.openxmlformats.org/officeDocument/2006/relationships/audio" Target="../media/media49.m4a"/><Relationship Id="rId4" Type="http://schemas.openxmlformats.org/officeDocument/2006/relationships/audio" Target="../media/media43.m4a"/><Relationship Id="rId9" Type="http://schemas.openxmlformats.org/officeDocument/2006/relationships/audio" Target="NULL" TargetMode="External"/><Relationship Id="rId14" Type="http://schemas.microsoft.com/office/2007/relationships/media" Target="../media/media47.m4a"/><Relationship Id="rId22" Type="http://schemas.microsoft.com/office/2007/relationships/media" Target="../media/media51.m4a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6.m4a"/><Relationship Id="rId13" Type="http://schemas.microsoft.com/office/2007/relationships/media" Target="../media/media56.m4a"/><Relationship Id="rId18" Type="http://schemas.openxmlformats.org/officeDocument/2006/relationships/image" Target="../media/image3.png"/><Relationship Id="rId3" Type="http://schemas.microsoft.com/office/2007/relationships/media" Target="../media/media53.m4a"/><Relationship Id="rId7" Type="http://schemas.openxmlformats.org/officeDocument/2006/relationships/audio" Target="NULL" TargetMode="External"/><Relationship Id="rId12" Type="http://schemas.openxmlformats.org/officeDocument/2006/relationships/audio" Target="../media/media5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6" Type="http://schemas.openxmlformats.org/officeDocument/2006/relationships/audio" Target="../media/media57.m4a"/><Relationship Id="rId20" Type="http://schemas.openxmlformats.org/officeDocument/2006/relationships/image" Target="../media/image2.png"/><Relationship Id="rId1" Type="http://schemas.microsoft.com/office/2007/relationships/media" Target="../media/media52.m4a"/><Relationship Id="rId6" Type="http://schemas.openxmlformats.org/officeDocument/2006/relationships/audio" Target="../media/media54.m4a"/><Relationship Id="rId11" Type="http://schemas.microsoft.com/office/2007/relationships/media" Target="../media/media55.m4a"/><Relationship Id="rId5" Type="http://schemas.microsoft.com/office/2007/relationships/media" Target="../media/media54.m4a"/><Relationship Id="rId15" Type="http://schemas.microsoft.com/office/2007/relationships/media" Target="../media/media57.m4a"/><Relationship Id="rId10" Type="http://schemas.openxmlformats.org/officeDocument/2006/relationships/audio" Target="../media/media47.m4a"/><Relationship Id="rId19" Type="http://schemas.openxmlformats.org/officeDocument/2006/relationships/image" Target="../media/image4.jpg"/><Relationship Id="rId4" Type="http://schemas.openxmlformats.org/officeDocument/2006/relationships/audio" Target="../media/media53.m4a"/><Relationship Id="rId9" Type="http://schemas.microsoft.com/office/2007/relationships/media" Target="../media/media47.m4a"/><Relationship Id="rId14" Type="http://schemas.openxmlformats.org/officeDocument/2006/relationships/audio" Target="../media/media56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0.m4a"/><Relationship Id="rId13" Type="http://schemas.microsoft.com/office/2007/relationships/media" Target="../media/media12.m4a"/><Relationship Id="rId18" Type="http://schemas.openxmlformats.org/officeDocument/2006/relationships/audio" Target="../media/media63.m4a"/><Relationship Id="rId26" Type="http://schemas.openxmlformats.org/officeDocument/2006/relationships/image" Target="../media/image2.png"/><Relationship Id="rId3" Type="http://schemas.microsoft.com/office/2007/relationships/media" Target="../media/media58.m4a"/><Relationship Id="rId21" Type="http://schemas.microsoft.com/office/2007/relationships/media" Target="../media/media65.m4a"/><Relationship Id="rId7" Type="http://schemas.microsoft.com/office/2007/relationships/media" Target="../media/media60.m4a"/><Relationship Id="rId12" Type="http://schemas.microsoft.com/office/2007/relationships/media" Target="../media/media6.m4a"/><Relationship Id="rId17" Type="http://schemas.microsoft.com/office/2007/relationships/media" Target="../media/media63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62.m4a"/><Relationship Id="rId20" Type="http://schemas.openxmlformats.org/officeDocument/2006/relationships/audio" Target="../media/media64.m4a"/><Relationship Id="rId1" Type="http://schemas.microsoft.com/office/2007/relationships/media" Target="../media/media3.m4a"/><Relationship Id="rId6" Type="http://schemas.openxmlformats.org/officeDocument/2006/relationships/audio" Target="../media/media59.m4a"/><Relationship Id="rId11" Type="http://schemas.openxmlformats.org/officeDocument/2006/relationships/audio" Target="NULL" TargetMode="External"/><Relationship Id="rId24" Type="http://schemas.openxmlformats.org/officeDocument/2006/relationships/audio" Target="../media/media66.m4a"/><Relationship Id="rId5" Type="http://schemas.microsoft.com/office/2007/relationships/media" Target="../media/media59.m4a"/><Relationship Id="rId15" Type="http://schemas.microsoft.com/office/2007/relationships/media" Target="../media/media62.m4a"/><Relationship Id="rId23" Type="http://schemas.microsoft.com/office/2007/relationships/media" Target="../media/media66.m4a"/><Relationship Id="rId10" Type="http://schemas.openxmlformats.org/officeDocument/2006/relationships/audio" Target="../media/media61.m4a"/><Relationship Id="rId19" Type="http://schemas.microsoft.com/office/2007/relationships/media" Target="../media/media64.m4a"/><Relationship Id="rId4" Type="http://schemas.openxmlformats.org/officeDocument/2006/relationships/audio" Target="../media/media58.m4a"/><Relationship Id="rId9" Type="http://schemas.microsoft.com/office/2007/relationships/media" Target="../media/media61.m4a"/><Relationship Id="rId14" Type="http://schemas.openxmlformats.org/officeDocument/2006/relationships/audio" Target="../media/media12.m4a"/><Relationship Id="rId22" Type="http://schemas.openxmlformats.org/officeDocument/2006/relationships/audio" Target="../media/media65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1.m4a"/><Relationship Id="rId13" Type="http://schemas.microsoft.com/office/2007/relationships/media" Target="../media/media71.m4a"/><Relationship Id="rId18" Type="http://schemas.openxmlformats.org/officeDocument/2006/relationships/image" Target="../media/image3.png"/><Relationship Id="rId3" Type="http://schemas.microsoft.com/office/2007/relationships/media" Target="../media/media68.m4a"/><Relationship Id="rId7" Type="http://schemas.microsoft.com/office/2007/relationships/media" Target="../media/media61.m4a"/><Relationship Id="rId12" Type="http://schemas.openxmlformats.org/officeDocument/2006/relationships/audio" Target="../media/media7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7.m4a"/><Relationship Id="rId16" Type="http://schemas.openxmlformats.org/officeDocument/2006/relationships/audio" Target="../media/media72.m4a"/><Relationship Id="rId20" Type="http://schemas.openxmlformats.org/officeDocument/2006/relationships/image" Target="../media/image2.png"/><Relationship Id="rId1" Type="http://schemas.microsoft.com/office/2007/relationships/media" Target="../media/media67.m4a"/><Relationship Id="rId6" Type="http://schemas.openxmlformats.org/officeDocument/2006/relationships/audio" Target="../media/media69.m4a"/><Relationship Id="rId11" Type="http://schemas.microsoft.com/office/2007/relationships/media" Target="../media/media70.m4a"/><Relationship Id="rId5" Type="http://schemas.microsoft.com/office/2007/relationships/media" Target="../media/media69.m4a"/><Relationship Id="rId15" Type="http://schemas.microsoft.com/office/2007/relationships/media" Target="../media/media72.m4a"/><Relationship Id="rId10" Type="http://schemas.openxmlformats.org/officeDocument/2006/relationships/audio" Target="../media/media62.m4a"/><Relationship Id="rId19" Type="http://schemas.openxmlformats.org/officeDocument/2006/relationships/image" Target="../media/image4.jpg"/><Relationship Id="rId4" Type="http://schemas.openxmlformats.org/officeDocument/2006/relationships/audio" Target="../media/media68.m4a"/><Relationship Id="rId9" Type="http://schemas.microsoft.com/office/2007/relationships/media" Target="../media/media62.m4a"/><Relationship Id="rId14" Type="http://schemas.openxmlformats.org/officeDocument/2006/relationships/audio" Target="../media/media7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501384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41211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Operationszeichen 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64D0EDA-1906-5D20-3389-6335F22B61BC}"/>
              </a:ext>
            </a:extLst>
          </p:cNvPr>
          <p:cNvSpPr txBox="1"/>
          <p:nvPr/>
        </p:nvSpPr>
        <p:spPr>
          <a:xfrm>
            <a:off x="1333500" y="1036548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25288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538170" y="2273483"/>
            <a:ext cx="211939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538177" y="2803569"/>
            <a:ext cx="211939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знак плюс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plyus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708545" y="2322572"/>
            <a:ext cx="432000" cy="432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6AC119-69C5-EC65-7EE7-F3EB478F1F25}"/>
              </a:ext>
            </a:extLst>
          </p:cNvPr>
          <p:cNvSpPr txBox="1"/>
          <p:nvPr/>
        </p:nvSpPr>
        <p:spPr>
          <a:xfrm>
            <a:off x="7840255" y="685492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62F7D3-668A-E987-DFAB-90E68C474B5A}"/>
              </a:ext>
            </a:extLst>
          </p:cNvPr>
          <p:cNvSpPr txBox="1"/>
          <p:nvPr/>
        </p:nvSpPr>
        <p:spPr>
          <a:xfrm>
            <a:off x="2282071" y="3957465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:</a:t>
            </a:r>
            <a:endParaRPr lang="de-DE" sz="11500" b="1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D761A5-15DB-2279-21E6-DD4624C8A953}"/>
              </a:ext>
            </a:extLst>
          </p:cNvPr>
          <p:cNvSpPr txBox="1"/>
          <p:nvPr/>
        </p:nvSpPr>
        <p:spPr>
          <a:xfrm>
            <a:off x="4595410" y="1036547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B8A384D-F459-FF64-32CD-AA461B79B75C}"/>
              </a:ext>
            </a:extLst>
          </p:cNvPr>
          <p:cNvSpPr txBox="1"/>
          <p:nvPr/>
        </p:nvSpPr>
        <p:spPr>
          <a:xfrm>
            <a:off x="3611666" y="2273483"/>
            <a:ext cx="213467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EFEBE5-6EC6-2E20-D7ED-757D1BD5A749}"/>
              </a:ext>
            </a:extLst>
          </p:cNvPr>
          <p:cNvSpPr txBox="1"/>
          <p:nvPr/>
        </p:nvSpPr>
        <p:spPr>
          <a:xfrm>
            <a:off x="3611672" y="2803569"/>
            <a:ext cx="213467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знак минус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minus]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2C942E-0BF0-EE9C-E600-FF47EC7C9E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829865" y="2298512"/>
            <a:ext cx="432000" cy="43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24F6F2-F95D-6619-9846-EB3B0C760CF4}"/>
              </a:ext>
            </a:extLst>
          </p:cNvPr>
          <p:cNvGrpSpPr/>
          <p:nvPr/>
        </p:nvGrpSpPr>
        <p:grpSpPr>
          <a:xfrm>
            <a:off x="5126071" y="4103584"/>
            <a:ext cx="3353925" cy="2579820"/>
            <a:chOff x="6840365" y="1284725"/>
            <a:chExt cx="3353925" cy="2579820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8015099" y="1284725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D176DFC-5A65-7D1C-DB3F-B06F9E93484A}"/>
                </a:ext>
              </a:extLst>
            </p:cNvPr>
            <p:cNvSpPr/>
            <p:nvPr/>
          </p:nvSpPr>
          <p:spPr>
            <a:xfrm>
              <a:off x="6840365" y="2460545"/>
              <a:ext cx="3353925" cy="1404000"/>
            </a:xfrm>
            <a:prstGeom prst="roundRect">
              <a:avLst>
                <a:gd name="adj" fmla="val 697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80029249-8F50-4AE7-87E4-95087A832FBE}"/>
              </a:ext>
            </a:extLst>
          </p:cNvPr>
          <p:cNvSpPr/>
          <p:nvPr/>
        </p:nvSpPr>
        <p:spPr>
          <a:xfrm>
            <a:off x="6687351" y="216511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2571D87-BC2F-2C9B-C297-B4D6471CA2A3}"/>
              </a:ext>
            </a:extLst>
          </p:cNvPr>
          <p:cNvSpPr/>
          <p:nvPr/>
        </p:nvSpPr>
        <p:spPr>
          <a:xfrm>
            <a:off x="1199207" y="528090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1AA4FE2-C12F-6094-12F4-087D01A2B40F}"/>
              </a:ext>
            </a:extLst>
          </p:cNvPr>
          <p:cNvSpPr txBox="1"/>
          <p:nvPr/>
        </p:nvSpPr>
        <p:spPr>
          <a:xfrm>
            <a:off x="1310570" y="5433988"/>
            <a:ext cx="223186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E61270E-36F0-1901-DF95-87D8900853CE}"/>
              </a:ext>
            </a:extLst>
          </p:cNvPr>
          <p:cNvSpPr txBox="1"/>
          <p:nvPr/>
        </p:nvSpPr>
        <p:spPr>
          <a:xfrm>
            <a:off x="1310570" y="5945158"/>
            <a:ext cx="223186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знак за деление 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delenie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81D29F-ECB5-6A8F-E069-B7E96314E1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93207" y="5445406"/>
            <a:ext cx="432000" cy="432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6259C66A-B18F-2199-CCAB-BBAB47DC3F90}"/>
              </a:ext>
            </a:extLst>
          </p:cNvPr>
          <p:cNvSpPr txBox="1"/>
          <p:nvPr/>
        </p:nvSpPr>
        <p:spPr>
          <a:xfrm>
            <a:off x="6790191" y="2363918"/>
            <a:ext cx="213900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92269D8-1B3C-96D4-7DB6-1B13C0235EAB}"/>
              </a:ext>
            </a:extLst>
          </p:cNvPr>
          <p:cNvSpPr txBox="1"/>
          <p:nvPr/>
        </p:nvSpPr>
        <p:spPr>
          <a:xfrm>
            <a:off x="6790197" y="2875088"/>
            <a:ext cx="213900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знак за </a:t>
            </a:r>
            <a:r>
              <a:rPr lang="uk-UA" dirty="0" err="1"/>
              <a:t>умножение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umnozhenie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E195CD-9E37-0E3C-B30C-EC28C35CC08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019439" y="2343059"/>
            <a:ext cx="432000" cy="432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A782DF2-7C57-6B3C-C8BF-10512B69D178}"/>
              </a:ext>
            </a:extLst>
          </p:cNvPr>
          <p:cNvSpPr/>
          <p:nvPr/>
        </p:nvSpPr>
        <p:spPr>
          <a:xfrm>
            <a:off x="3750798" y="138969"/>
            <a:ext cx="49885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bg-BG" sz="2000" dirty="0">
                <a:solidFill>
                  <a:schemeClr val="tx1"/>
                </a:solidFill>
              </a:rPr>
              <a:t>Знаци за математически Действия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</a:p>
          <a:p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Znatsi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matematicheski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deistviya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A4FA8C-DA37-1B23-F615-E8220B180CB7}"/>
              </a:ext>
            </a:extLst>
          </p:cNvPr>
          <p:cNvSpPr txBox="1"/>
          <p:nvPr/>
        </p:nvSpPr>
        <p:spPr>
          <a:xfrm>
            <a:off x="5274134" y="5442923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68CDDF-2A09-CD03-6B9E-8AC0E40EE763}"/>
              </a:ext>
            </a:extLst>
          </p:cNvPr>
          <p:cNvSpPr txBox="1"/>
          <p:nvPr/>
        </p:nvSpPr>
        <p:spPr>
          <a:xfrm>
            <a:off x="5274139" y="5954093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Знак за равенство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ravenstvo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50DE58-EE23-5D40-E339-4817635C958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18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41207" y="217492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489BA8-9554-E3F6-0A81-8507C69AAA3A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31708" y="5433988"/>
            <a:ext cx="432000" cy="43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0B126D-5EF0-06C5-8959-AFADFAE1C857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7430664" y="400853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F90FFD-2CF7-3AE9-3DE7-DF61290E66CE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2672545" y="2917011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B06FD6-544B-7BFA-B56B-7ED06A8D54B3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5814368" y="2907766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4A47E2-6C86-23CB-AF9C-4F324BA53CCA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9001439" y="2917011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DF5308-6E91-F012-60E0-B6AFCF6159F7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3575207" y="6041908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59B6E5-0355-C882-AF21-9AA4BA5D4D7F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8033971" y="606241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1041177" y="1504530"/>
            <a:ext cx="7496994" cy="1345970"/>
            <a:chOff x="460147" y="2316522"/>
            <a:chExt cx="7496994" cy="134597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67035" y="2316522"/>
              <a:ext cx="70083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+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6687242" y="2339053"/>
              <a:ext cx="12698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357302" y="2918145"/>
            <a:ext cx="2308534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erste Summand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357302" y="3396191"/>
            <a:ext cx="230853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Първо събираемо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purvo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subiraemo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11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AFB173-56AA-4D29-2348-C48F71D8A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32936" y="2940029"/>
            <a:ext cx="432000" cy="432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F9DB89D-1FA4-1DFE-20EB-798E6CA96E29}"/>
              </a:ext>
            </a:extLst>
          </p:cNvPr>
          <p:cNvSpPr txBox="1"/>
          <p:nvPr/>
        </p:nvSpPr>
        <p:spPr>
          <a:xfrm>
            <a:off x="3735503" y="2900048"/>
            <a:ext cx="2191398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zweite Summand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9FB9A1BF-ECA9-0E78-E5B2-B163859869E8}"/>
              </a:ext>
            </a:extLst>
          </p:cNvPr>
          <p:cNvSpPr txBox="1"/>
          <p:nvPr/>
        </p:nvSpPr>
        <p:spPr>
          <a:xfrm>
            <a:off x="3735502" y="3396191"/>
            <a:ext cx="219139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Второ събираемо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vtoro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subiraemo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770D90F-4BCE-4AEF-304F-AC8F0E4315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62410" y="2907334"/>
            <a:ext cx="432000" cy="432000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5EB171C-A334-D497-E304-9323BEBA3B3F}"/>
              </a:ext>
            </a:extLst>
          </p:cNvPr>
          <p:cNvSpPr txBox="1"/>
          <p:nvPr/>
        </p:nvSpPr>
        <p:spPr>
          <a:xfrm>
            <a:off x="7016740" y="2900048"/>
            <a:ext cx="2009723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Summe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8060D64C-AABA-B968-7A35-F3445681E954}"/>
              </a:ext>
            </a:extLst>
          </p:cNvPr>
          <p:cNvSpPr txBox="1"/>
          <p:nvPr/>
        </p:nvSpPr>
        <p:spPr>
          <a:xfrm>
            <a:off x="7019810" y="3396191"/>
            <a:ext cx="200971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c</a:t>
            </a:r>
            <a:r>
              <a:rPr lang="uk-UA" dirty="0">
                <a:latin typeface="Comic Sans MS" panose="030F0702030302020204" pitchFamily="66" charset="0"/>
              </a:rPr>
              <a:t>бор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sbor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DC3DD3-7FCC-2E1E-7517-4BB1180D5D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92110" y="2920744"/>
            <a:ext cx="432000" cy="432000"/>
          </a:xfrm>
          <a:prstGeom prst="rect">
            <a:avLst/>
          </a:prstGeom>
        </p:spPr>
      </p:pic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1703177" y="491755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1703182" y="5428724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знак плюс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plyus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47328" y="4941865"/>
            <a:ext cx="432000" cy="432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662748" y="4818754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77E00954-973D-4787-F434-CE97FA6516E0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C344D8-2E7A-297C-924D-7B56F9A0623D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D130096-7C54-1C08-F162-C1925C487F3F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Знак за равенство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ravenstvo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BCE5AAD-31C3-B8DE-C3A1-D97171AAC4EE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1A4A9C-9079-122E-C628-078B39507039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4F211E-A660-C124-36BE-A5AF009176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3556027-7FFC-861F-A940-907856141326}"/>
              </a:ext>
            </a:extLst>
          </p:cNvPr>
          <p:cNvSpPr/>
          <p:nvPr/>
        </p:nvSpPr>
        <p:spPr>
          <a:xfrm>
            <a:off x="2536005" y="121065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bg-BG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Събиране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086B62-AFA2-E56D-5B15-3232A8981DC8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36754" y="4898944"/>
            <a:ext cx="432000" cy="432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C44E55-1C24-026E-FD21-BF067304880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466718" y="273579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27629B-F939-1CE2-CCF2-DFADD6FA7C6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654286" y="3484089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3232C0-103C-66AA-F11A-39240C2FEB9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062037" y="3492490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EC8B7F-D270-F895-BA88-7313F010C3C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080698" y="3480202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C7861B-8550-A868-CEEE-9059E42E9DC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129328" y="5500103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6F0EF2-9AA2-BA58-57AA-A7FCC8E3156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10455" y="55001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0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91B656C-FC0C-6D4C-FDF9-9774152325E3}"/>
              </a:ext>
            </a:extLst>
          </p:cNvPr>
          <p:cNvSpPr/>
          <p:nvPr/>
        </p:nvSpPr>
        <p:spPr>
          <a:xfrm>
            <a:off x="2779358" y="1266718"/>
            <a:ext cx="4483679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52275"/>
            <a:ext cx="4061882" cy="966264"/>
            <a:chOff x="1394964" y="2888052"/>
            <a:chExt cx="4061882" cy="96626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399412" y="2930986"/>
              <a:ext cx="53251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+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03262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4025813" y="2930986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539607" y="2888052"/>
              <a:ext cx="9172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721CF88-FFF7-F830-7733-9E04E08306C0}"/>
              </a:ext>
            </a:extLst>
          </p:cNvPr>
          <p:cNvGrpSpPr/>
          <p:nvPr/>
        </p:nvGrpSpPr>
        <p:grpSpPr>
          <a:xfrm>
            <a:off x="6069479" y="3247714"/>
            <a:ext cx="2461395" cy="967255"/>
            <a:chOff x="4545566" y="2762040"/>
            <a:chExt cx="2461395" cy="967255"/>
          </a:xfrm>
        </p:grpSpPr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49C48CE9-3C43-2675-51DB-BE2B06827F02}"/>
                </a:ext>
              </a:extLst>
            </p:cNvPr>
            <p:cNvSpPr txBox="1"/>
            <p:nvPr/>
          </p:nvSpPr>
          <p:spPr>
            <a:xfrm>
              <a:off x="4545566" y="2762040"/>
              <a:ext cx="24233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Ich addiere…</a:t>
              </a:r>
            </a:p>
          </p:txBody>
        </p:sp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id="{B4C1067D-D5F4-361D-86D7-8E73616CF03F}"/>
                </a:ext>
              </a:extLst>
            </p:cNvPr>
            <p:cNvSpPr txBox="1"/>
            <p:nvPr/>
          </p:nvSpPr>
          <p:spPr>
            <a:xfrm>
              <a:off x="4545569" y="3082309"/>
              <a:ext cx="2423308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latin typeface="Comic Sans MS" panose="030F0702030302020204" pitchFamily="66" charset="0"/>
                </a:rPr>
                <a:t>Аз събирам…</a:t>
              </a:r>
              <a:endParaRPr lang="de-DE" dirty="0">
                <a:latin typeface="Comic Sans MS" panose="030F0702030302020204" pitchFamily="66" charset="0"/>
              </a:endParaRPr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az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subiram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…]</a:t>
              </a:r>
              <a:endParaRPr lang="uk-UA" sz="1400" dirty="0">
                <a:solidFill>
                  <a:srgbClr val="9D9D9D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0289EB-AF39-AA2C-7EBB-558646ED7FAA}"/>
                </a:ext>
              </a:extLst>
            </p:cNvPr>
            <p:cNvPicPr>
              <a:picLocks noChangeAspect="1"/>
            </p:cNvPicPr>
            <p:nvPr>
              <a:audioFile r:link="rId15"/>
              <p:extLst>
                <p:ext uri="{DAA4B4D4-6D71-4841-9C94-3DE7FCFB9230}">
                  <p14:media xmlns:p14="http://schemas.microsoft.com/office/powerpoint/2010/main" r:embed="rId16">
                    <p14:trim st="507"/>
                  </p14:media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6646961" y="2810663"/>
              <a:ext cx="360000" cy="360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7FC9122-BF12-41C6-9153-581027A98343}"/>
              </a:ext>
            </a:extLst>
          </p:cNvPr>
          <p:cNvGrpSpPr/>
          <p:nvPr/>
        </p:nvGrpSpPr>
        <p:grpSpPr>
          <a:xfrm>
            <a:off x="5140234" y="5020866"/>
            <a:ext cx="2499338" cy="1011606"/>
            <a:chOff x="5946050" y="5227528"/>
            <a:chExt cx="2499338" cy="1011606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C565114C-246F-5AB6-2789-4D05981758D8}"/>
                </a:ext>
              </a:extLst>
            </p:cNvPr>
            <p:cNvSpPr txBox="1"/>
            <p:nvPr/>
          </p:nvSpPr>
          <p:spPr>
            <a:xfrm>
              <a:off x="5946050" y="5227528"/>
              <a:ext cx="2313593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Summe ist...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9CA8541-9EF7-8AC6-42A9-3B152A8456C5}"/>
                </a:ext>
              </a:extLst>
            </p:cNvPr>
            <p:cNvSpPr txBox="1"/>
            <p:nvPr/>
          </p:nvSpPr>
          <p:spPr>
            <a:xfrm>
              <a:off x="5946050" y="5592148"/>
              <a:ext cx="2313592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dirty="0">
                  <a:latin typeface="Comic Sans MS" panose="030F0702030302020204" pitchFamily="66" charset="0"/>
                </a:rPr>
                <a:t>Сборът е...</a:t>
              </a:r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Sborut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e...]</a:t>
              </a:r>
              <a:endParaRPr lang="uk-UA" sz="1400" dirty="0">
                <a:solidFill>
                  <a:srgbClr val="9D9D9D"/>
                </a:solidFill>
              </a:endParaRPr>
            </a:p>
          </p:txBody>
        </p:sp>
        <p:pic>
          <p:nvPicPr>
            <p:cNvPr id="19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82646FF0-4C21-6A39-482C-B16F8D280209}"/>
                </a:ext>
              </a:extLst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8085388" y="5283710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8211A5EE-7E57-BCE8-C6E6-15BAD5E413A2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97EB99-7108-C9FA-27E2-7A469515F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sp>
        <p:nvSpPr>
          <p:cNvPr id="156" name="Textfeld 155">
            <a:extLst>
              <a:ext uri="{FF2B5EF4-FFF2-40B4-BE49-F238E27FC236}">
                <a16:creationId xmlns:a16="http://schemas.microsoft.com/office/drawing/2014/main" id="{1316A5A0-81A4-5C35-81A3-FA1A1069B9DD}"/>
              </a:ext>
            </a:extLst>
          </p:cNvPr>
          <p:cNvSpPr txBox="1"/>
          <p:nvPr/>
        </p:nvSpPr>
        <p:spPr>
          <a:xfrm>
            <a:off x="1598178" y="3588353"/>
            <a:ext cx="3275273" cy="88534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>
                <a:latin typeface="Comic Sans MS" panose="030F0702030302020204" pitchFamily="66" charset="0"/>
              </a:rPr>
              <a:t>30 плюс 15 е равно на 45.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trideset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plyus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petnadeset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ravno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na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chetirideset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i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pet</a:t>
            </a:r>
            <a:r>
              <a:rPr lang="en-US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750311" y="3230501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plus 15 ist gleich 45.</a:t>
            </a: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2CFF82-7DB0-0E4B-ED86-A0CC0FEC7D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48250" y="3283276"/>
            <a:ext cx="360000" cy="360000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9AB1EFBE-BCDC-7E09-6894-4E68DF8921A4}"/>
              </a:ext>
            </a:extLst>
          </p:cNvPr>
          <p:cNvSpPr/>
          <p:nvPr/>
        </p:nvSpPr>
        <p:spPr>
          <a:xfrm>
            <a:off x="1598178" y="2997325"/>
            <a:ext cx="3613656" cy="1607714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113B2B90-11BA-E5A5-0689-27945C853979}"/>
              </a:ext>
            </a:extLst>
          </p:cNvPr>
          <p:cNvSpPr/>
          <p:nvPr/>
        </p:nvSpPr>
        <p:spPr>
          <a:xfrm flipH="1">
            <a:off x="6069476" y="3125465"/>
            <a:ext cx="2676137" cy="1070952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24F4DEC0-E29A-A243-51F1-46B25922219D}"/>
              </a:ext>
            </a:extLst>
          </p:cNvPr>
          <p:cNvSpPr/>
          <p:nvPr/>
        </p:nvSpPr>
        <p:spPr>
          <a:xfrm flipH="1">
            <a:off x="5140234" y="4852274"/>
            <a:ext cx="2676137" cy="1314739"/>
          </a:xfrm>
          <a:prstGeom prst="wedgeRoundRectCallout">
            <a:avLst>
              <a:gd name="adj1" fmla="val -61865"/>
              <a:gd name="adj2" fmla="val 2008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C614B5B-0DD6-4848-A83F-562C403330A9}"/>
              </a:ext>
            </a:extLst>
          </p:cNvPr>
          <p:cNvSpPr/>
          <p:nvPr/>
        </p:nvSpPr>
        <p:spPr>
          <a:xfrm>
            <a:off x="2536005" y="121065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bg-BG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Събиране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96E221-217B-4B7A-F7F5-E00094A2DC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06851" y="4080566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6E679A-9A12-3678-79B3-27BA121D2C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16874" y="3728417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67EE9F-741A-78FC-C39C-760EFF3D2CA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31985" y="5567668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CF700B-8319-7A05-7EE3-1154EB8D150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5466718" y="2735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6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A2D752B-2198-172E-9AC4-AAFEE6518B10}"/>
              </a:ext>
            </a:extLst>
          </p:cNvPr>
          <p:cNvSpPr txBox="1"/>
          <p:nvPr/>
        </p:nvSpPr>
        <p:spPr>
          <a:xfrm>
            <a:off x="2874997" y="220251"/>
            <a:ext cx="51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latin typeface="Comic Sans MS" panose="030F0702030302020204" pitchFamily="66" charset="0"/>
              </a:rPr>
              <a:t>Изваждане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13E159-0C88-5B47-7948-7CFAE4D0F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CC9E7C-0197-6887-2946-3EBF9AD185A7}"/>
              </a:ext>
            </a:extLst>
          </p:cNvPr>
          <p:cNvGrpSpPr/>
          <p:nvPr/>
        </p:nvGrpSpPr>
        <p:grpSpPr>
          <a:xfrm>
            <a:off x="1041177" y="1504530"/>
            <a:ext cx="7434477" cy="1345970"/>
            <a:chOff x="460147" y="2316522"/>
            <a:chExt cx="7434477" cy="1345970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F524C05F-8179-7721-6BF6-803DD605B9F7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DAC77C01-ECBF-9770-7502-026CCCD7A161}"/>
                </a:ext>
              </a:extLst>
            </p:cNvPr>
            <p:cNvSpPr txBox="1"/>
            <p:nvPr/>
          </p:nvSpPr>
          <p:spPr>
            <a:xfrm>
              <a:off x="2489477" y="2316522"/>
              <a:ext cx="65594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-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F85A5E0-DD6E-C6F5-6465-C170AFAE497A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17CBAFDA-8521-1F0D-C450-61236D0E4905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DBE40E1C-667B-0679-9F35-C1475992B1B1}"/>
                </a:ext>
              </a:extLst>
            </p:cNvPr>
            <p:cNvSpPr txBox="1"/>
            <p:nvPr/>
          </p:nvSpPr>
          <p:spPr>
            <a:xfrm>
              <a:off x="6749759" y="2339053"/>
              <a:ext cx="114486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F6C55C7E-D89E-7B08-7444-3604BE836FFC}"/>
              </a:ext>
            </a:extLst>
          </p:cNvPr>
          <p:cNvSpPr txBox="1"/>
          <p:nvPr/>
        </p:nvSpPr>
        <p:spPr>
          <a:xfrm>
            <a:off x="1703177" y="4950700"/>
            <a:ext cx="233419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685190" y="4851900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6D3A2D87-38A4-A255-9331-26E4504F347A}"/>
              </a:ext>
            </a:extLst>
          </p:cNvPr>
          <p:cNvSpPr txBox="1"/>
          <p:nvPr/>
        </p:nvSpPr>
        <p:spPr>
          <a:xfrm>
            <a:off x="371723" y="2910941"/>
            <a:ext cx="2213997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Minuend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E0EC97C4-0DBF-DE09-30BE-188B95BA9768}"/>
              </a:ext>
            </a:extLst>
          </p:cNvPr>
          <p:cNvSpPr txBox="1"/>
          <p:nvPr/>
        </p:nvSpPr>
        <p:spPr>
          <a:xfrm>
            <a:off x="371724" y="3409734"/>
            <a:ext cx="221399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Умаляемо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umalyaemo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1669DC36-DF07-BE37-72E7-4134B869FA76}"/>
              </a:ext>
            </a:extLst>
          </p:cNvPr>
          <p:cNvSpPr txBox="1"/>
          <p:nvPr/>
        </p:nvSpPr>
        <p:spPr>
          <a:xfrm>
            <a:off x="3647912" y="2910941"/>
            <a:ext cx="2213995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Subtrahend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691F27C3-D691-9A0B-5847-F0CAAE058F19}"/>
              </a:ext>
            </a:extLst>
          </p:cNvPr>
          <p:cNvSpPr txBox="1"/>
          <p:nvPr/>
        </p:nvSpPr>
        <p:spPr>
          <a:xfrm>
            <a:off x="3647918" y="3409734"/>
            <a:ext cx="221399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bg-BG" dirty="0">
                <a:latin typeface="Comic Sans MS" panose="030F0702030302020204" pitchFamily="66" charset="0"/>
              </a:rPr>
              <a:t>Умалител</a:t>
            </a:r>
            <a:r>
              <a:rPr lang="de-DE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umalitel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8A40E481-337D-878F-DA34-A43430D3A165}"/>
              </a:ext>
            </a:extLst>
          </p:cNvPr>
          <p:cNvSpPr txBox="1"/>
          <p:nvPr/>
        </p:nvSpPr>
        <p:spPr>
          <a:xfrm>
            <a:off x="6922534" y="2910941"/>
            <a:ext cx="2064040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8525E03C-B00E-B9FA-E0E1-FADFC69D1B97}"/>
              </a:ext>
            </a:extLst>
          </p:cNvPr>
          <p:cNvSpPr txBox="1"/>
          <p:nvPr/>
        </p:nvSpPr>
        <p:spPr>
          <a:xfrm>
            <a:off x="6922534" y="3409734"/>
            <a:ext cx="206404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Разлика</a:t>
            </a:r>
            <a:r>
              <a:rPr lang="de-DE" sz="1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razlika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3D52F1-0769-9A2F-2298-EB044B217E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55677" y="2935253"/>
            <a:ext cx="360000" cy="360000"/>
          </a:xfrm>
          <a:prstGeom prst="rect">
            <a:avLst/>
          </a:prstGeom>
        </p:spPr>
      </p:pic>
      <p:pic>
        <p:nvPicPr>
          <p:cNvPr id="1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B715C7-0142-D0FF-2D92-7FBE39387D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13838" y="2947824"/>
            <a:ext cx="360000" cy="360000"/>
          </a:xfrm>
          <a:prstGeom prst="rect">
            <a:avLst/>
          </a:prstGeom>
        </p:spPr>
      </p:pic>
      <p:pic>
        <p:nvPicPr>
          <p:cNvPr id="1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CE2844-A2BF-4092-4BE9-E209FD732F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57428" y="2947216"/>
            <a:ext cx="360000" cy="36000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ECD9ACD1-E89F-384B-0C0F-3BF629E2616B}"/>
              </a:ext>
            </a:extLst>
          </p:cNvPr>
          <p:cNvSpPr txBox="1"/>
          <p:nvPr/>
        </p:nvSpPr>
        <p:spPr>
          <a:xfrm>
            <a:off x="1680867" y="5461870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>
                <a:latin typeface="Comic Sans MS" panose="030F0702030302020204" pitchFamily="66" charset="0"/>
              </a:rPr>
              <a:t>знак минус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minus]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783464-5C98-BF35-A067-C7CCA53D94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80576" y="4981216"/>
            <a:ext cx="360000" cy="36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9A45E0B3-8CA0-EE01-5561-4AE87281A4BD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78DD2-16F8-4F87-B9CF-DE5707CB03AA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94FD25-83EC-1A0F-3F9E-CE820BB5B2CE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589ECFE-0206-24CD-6442-3666CDCCC8C1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Знак за равенство</a:t>
            </a:r>
            <a:endParaRPr lang="uk-UA" sz="1400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ravenstvo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626322-37B1-1241-0A14-E1F44BCAC34E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41418" y="4882922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AAACB2-7563-5107-251C-6170C2F2F43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10455" y="5500103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CDED2D-ABF4-ECCA-96C1-081B5B0D05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314630" y="280333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A4A264-08B6-EFE9-CEE4-9689A0007A5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628733" y="3493635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836189-5503-E385-6F3E-AB16F692E8F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986536" y="3501511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EEACEA-539F-90B1-A217-C6B538C5E4D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103428" y="3507105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0B8DAE-9337-9884-D04E-B285FFD7282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158801" y="55622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15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8687E22-C6E8-8821-54DB-613967495CFC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28303"/>
            <a:ext cx="3652216" cy="970686"/>
            <a:chOff x="1394964" y="2864080"/>
            <a:chExt cx="3652216" cy="97068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13839" y="2864080"/>
              <a:ext cx="5036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-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2111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73588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213297" y="2888052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56995" y="3174280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minus 15 ist gleich 15.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071582" y="3299496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subtrahiere…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739398" y="5021074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 ist...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CB36EA-AC31-8267-EC59-381D738039F3}"/>
              </a:ext>
            </a:extLst>
          </p:cNvPr>
          <p:cNvSpPr txBox="1"/>
          <p:nvPr/>
        </p:nvSpPr>
        <p:spPr>
          <a:xfrm>
            <a:off x="1272250" y="3490461"/>
            <a:ext cx="3874575" cy="88534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>
                <a:latin typeface="Comic Sans MS" panose="030F0702030302020204" pitchFamily="66" charset="0"/>
              </a:rPr>
              <a:t>30 минус 15 е равно на 15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trideset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minus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petnadeset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ravno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na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petnadeset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2939DD-8546-3997-A464-46C03333B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28155" y="3190101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2B63B1-8E95-5886-C64B-8E8F95C68574}"/>
              </a:ext>
            </a:extLst>
          </p:cNvPr>
          <p:cNvSpPr txBox="1"/>
          <p:nvPr/>
        </p:nvSpPr>
        <p:spPr>
          <a:xfrm>
            <a:off x="5982541" y="3613625"/>
            <a:ext cx="2496236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400" dirty="0"/>
              <a:t> </a:t>
            </a:r>
            <a:r>
              <a:rPr lang="az-Cyrl-AZ" dirty="0">
                <a:latin typeface="Comic Sans MS" panose="030F0702030302020204" pitchFamily="66" charset="0"/>
              </a:rPr>
              <a:t>Аз изваждам</a:t>
            </a:r>
            <a:r>
              <a:rPr lang="de-DE" dirty="0">
                <a:latin typeface="Comic Sans MS" panose="030F0702030302020204" pitchFamily="66" charset="0"/>
              </a:rPr>
              <a:t>…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Az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izvazhdam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…]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64CCB7-97E2-0AD0-C6D4-42C725DB2D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27165" y="3302275"/>
            <a:ext cx="360000" cy="3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C5D053C-CA65-ACDA-452A-4FAC4AC3BF66}"/>
              </a:ext>
            </a:extLst>
          </p:cNvPr>
          <p:cNvSpPr txBox="1"/>
          <p:nvPr/>
        </p:nvSpPr>
        <p:spPr>
          <a:xfrm>
            <a:off x="4667324" y="5320376"/>
            <a:ext cx="2502567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Разликата е</a:t>
            </a:r>
            <a:r>
              <a:rPr lang="az-Cyrl-AZ" dirty="0">
                <a:latin typeface="Comic Sans MS" panose="030F0702030302020204" pitchFamily="66" charset="0"/>
              </a:rPr>
              <a:t>...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Razlikata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e...]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89F90F-B8CD-9376-8D5B-AB8D9365A8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28201" y="5016492"/>
            <a:ext cx="360000" cy="360000"/>
          </a:xfrm>
          <a:prstGeom prst="rect">
            <a:avLst/>
          </a:prstGeom>
        </p:spPr>
      </p:pic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EA3427B3-EEB7-530F-00D9-8F0E38D6D84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CE1E2FDF-1A7A-C73E-7F6F-5B052E61CC8B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41556760-BEB6-5830-EB89-08A6AFB475F8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999F94-7F43-3DD9-C7D4-B8AAA85E4658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198577-CEE9-30CF-13D6-63D0D20B1F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E3BB298-7B7B-8237-FB35-E1ED8C432935}"/>
              </a:ext>
            </a:extLst>
          </p:cNvPr>
          <p:cNvSpPr txBox="1"/>
          <p:nvPr/>
        </p:nvSpPr>
        <p:spPr>
          <a:xfrm>
            <a:off x="2874998" y="220251"/>
            <a:ext cx="361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latin typeface="Comic Sans MS" panose="030F0702030302020204" pitchFamily="66" charset="0"/>
              </a:rPr>
              <a:t>Изваждане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1D79B3-4F2A-F5E2-267C-86D68841BB4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314630" y="280333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AAA672-631F-4ABE-089F-C2169714B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41745" y="3799356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6FA34B-0DD9-C3AD-B998-63CFD120FBC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98777" y="3885646"/>
            <a:ext cx="360000" cy="36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881784-6F33-B7DB-B1CF-7E278DBB28D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18718" y="554414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8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66882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3664550" y="2756017"/>
            <a:ext cx="2976439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501525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70870" y="4775905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925698" y="4547378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AB932BD-34CC-1513-52E0-4645361C3D0C}"/>
              </a:ext>
            </a:extLst>
          </p:cNvPr>
          <p:cNvGrpSpPr/>
          <p:nvPr/>
        </p:nvGrpSpPr>
        <p:grpSpPr>
          <a:xfrm>
            <a:off x="633195" y="994669"/>
            <a:ext cx="8418219" cy="3066830"/>
            <a:chOff x="892659" y="669909"/>
            <a:chExt cx="8418219" cy="306683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571F051-6589-52BB-9B78-B29C0FE02C9E}"/>
                </a:ext>
              </a:extLst>
            </p:cNvPr>
            <p:cNvGrpSpPr/>
            <p:nvPr/>
          </p:nvGrpSpPr>
          <p:grpSpPr>
            <a:xfrm>
              <a:off x="1446461" y="669909"/>
              <a:ext cx="7001158" cy="1643156"/>
              <a:chOff x="698794" y="2126437"/>
              <a:chExt cx="7001158" cy="1643156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00745EDF-BDCB-BCD9-18D2-31A988940276}"/>
                  </a:ext>
                </a:extLst>
              </p:cNvPr>
              <p:cNvSpPr txBox="1"/>
              <p:nvPr/>
            </p:nvSpPr>
            <p:spPr>
              <a:xfrm>
                <a:off x="698794" y="2426631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471238F-39B3-92AC-144D-5A5ED70C7A4A}"/>
                  </a:ext>
                </a:extLst>
              </p:cNvPr>
              <p:cNvSpPr txBox="1"/>
              <p:nvPr/>
            </p:nvSpPr>
            <p:spPr>
              <a:xfrm>
                <a:off x="2291156" y="2126437"/>
                <a:ext cx="38343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b="1" dirty="0">
                    <a:latin typeface="Grundschrift" panose="03010100010101010101" pitchFamily="66" charset="0"/>
                  </a:rPr>
                  <a:t>.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2D9F52C-D5EC-8C05-3F53-62682EDD5D9B}"/>
                  </a:ext>
                </a:extLst>
              </p:cNvPr>
              <p:cNvSpPr txBox="1"/>
              <p:nvPr/>
            </p:nvSpPr>
            <p:spPr>
              <a:xfrm>
                <a:off x="3605195" y="2439119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091CD9A5-C650-A7E8-5021-FC62EF3F2E45}"/>
                  </a:ext>
                </a:extLst>
              </p:cNvPr>
              <p:cNvSpPr txBox="1"/>
              <p:nvPr/>
            </p:nvSpPr>
            <p:spPr>
              <a:xfrm>
                <a:off x="5066455" y="2412884"/>
                <a:ext cx="59022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191BE02B-D474-921D-DC3C-8F96EDAB6FBA}"/>
                  </a:ext>
                </a:extLst>
              </p:cNvPr>
              <p:cNvSpPr txBox="1"/>
              <p:nvPr/>
            </p:nvSpPr>
            <p:spPr>
              <a:xfrm>
                <a:off x="6476540" y="2446154"/>
                <a:ext cx="122341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CB221AB-DC88-B312-4957-60AE225AA4B9}"/>
                </a:ext>
              </a:extLst>
            </p:cNvPr>
            <p:cNvGrpSpPr/>
            <p:nvPr/>
          </p:nvGrpSpPr>
          <p:grpSpPr>
            <a:xfrm>
              <a:off x="892659" y="2567160"/>
              <a:ext cx="8418219" cy="1169579"/>
              <a:chOff x="894524" y="2567160"/>
              <a:chExt cx="8418219" cy="1169579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E9AD8559-D581-9845-D312-982850B335E1}"/>
                  </a:ext>
                </a:extLst>
              </p:cNvPr>
              <p:cNvGrpSpPr/>
              <p:nvPr/>
            </p:nvGrpSpPr>
            <p:grpSpPr>
              <a:xfrm>
                <a:off x="4113691" y="2567160"/>
                <a:ext cx="2155909" cy="1110913"/>
                <a:chOff x="9848334" y="3387023"/>
                <a:chExt cx="1509017" cy="1182416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7BF129F-6E84-C0AC-503A-62F54F9035C3}"/>
                    </a:ext>
                  </a:extLst>
                </p:cNvPr>
                <p:cNvSpPr txBox="1"/>
                <p:nvPr/>
              </p:nvSpPr>
              <p:spPr>
                <a:xfrm>
                  <a:off x="9858075" y="3387023"/>
                  <a:ext cx="1451290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6633346C-714A-CD40-9C3A-953518896D0A}"/>
                    </a:ext>
                  </a:extLst>
                </p:cNvPr>
                <p:cNvSpPr txBox="1"/>
                <p:nvPr/>
              </p:nvSpPr>
              <p:spPr>
                <a:xfrm>
                  <a:off x="9848334" y="3910908"/>
                  <a:ext cx="1509017" cy="658531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g-BG" dirty="0">
                      <a:latin typeface="Comic Sans MS" panose="030F0702030302020204" pitchFamily="66" charset="0"/>
                    </a:rPr>
                    <a:t>Първи множител</a:t>
                  </a:r>
                  <a:endParaRPr lang="de-DE" dirty="0">
                    <a:latin typeface="Comic Sans MS" panose="030F0702030302020204" pitchFamily="66" charset="0"/>
                  </a:endParaRP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purvi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 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mnozhitel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2EA28A20-49B5-C230-EE95-244946843FAA}"/>
                  </a:ext>
                </a:extLst>
              </p:cNvPr>
              <p:cNvGrpSpPr/>
              <p:nvPr/>
            </p:nvGrpSpPr>
            <p:grpSpPr>
              <a:xfrm>
                <a:off x="894524" y="2567160"/>
                <a:ext cx="2238336" cy="1134931"/>
                <a:chOff x="5858332" y="3387031"/>
                <a:chExt cx="1566710" cy="1207983"/>
              </a:xfrm>
            </p:grpSpPr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071CD64F-4A2B-407F-5966-B15C47A379B9}"/>
                    </a:ext>
                  </a:extLst>
                </p:cNvPr>
                <p:cNvSpPr txBox="1"/>
                <p:nvPr/>
              </p:nvSpPr>
              <p:spPr>
                <a:xfrm>
                  <a:off x="5875368" y="3387031"/>
                  <a:ext cx="1549674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Multiplikator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0E62800F-12BA-0A22-D5E2-D81DF10162A2}"/>
                    </a:ext>
                  </a:extLst>
                </p:cNvPr>
                <p:cNvSpPr txBox="1"/>
                <p:nvPr/>
              </p:nvSpPr>
              <p:spPr>
                <a:xfrm>
                  <a:off x="5858332" y="3936482"/>
                  <a:ext cx="1549674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dirty="0">
                      <a:latin typeface="Comic Sans MS" panose="030F0702030302020204" pitchFamily="66" charset="0"/>
                    </a:rPr>
                    <a:t>Втори </a:t>
                  </a:r>
                  <a:r>
                    <a:rPr lang="uk-UA" dirty="0" err="1">
                      <a:latin typeface="Comic Sans MS" panose="030F0702030302020204" pitchFamily="66" charset="0"/>
                    </a:rPr>
                    <a:t>множител</a:t>
                  </a:r>
                  <a:endParaRPr lang="de-DE" dirty="0">
                    <a:latin typeface="Comic Sans MS" panose="030F0702030302020204" pitchFamily="66" charset="0"/>
                  </a:endParaRP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vtori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mnozhitel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9D959F4D-DA9F-C95A-3AB9-474658E586DB}"/>
                  </a:ext>
                </a:extLst>
              </p:cNvPr>
              <p:cNvGrpSpPr/>
              <p:nvPr/>
            </p:nvGrpSpPr>
            <p:grpSpPr>
              <a:xfrm>
                <a:off x="7226072" y="2603052"/>
                <a:ext cx="2086671" cy="1133687"/>
                <a:chOff x="8512795" y="3425235"/>
                <a:chExt cx="1460554" cy="1206659"/>
              </a:xfrm>
            </p:grpSpPr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EC0101AD-BA1B-B3C2-32FC-9F891DDB581D}"/>
                    </a:ext>
                  </a:extLst>
                </p:cNvPr>
                <p:cNvSpPr txBox="1"/>
                <p:nvPr/>
              </p:nvSpPr>
              <p:spPr>
                <a:xfrm>
                  <a:off x="8512795" y="3425235"/>
                  <a:ext cx="1460549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das Produkt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0DB09431-1FAB-DF73-3EB3-FA3663A1EC4E}"/>
                    </a:ext>
                  </a:extLst>
                </p:cNvPr>
                <p:cNvSpPr txBox="1"/>
                <p:nvPr/>
              </p:nvSpPr>
              <p:spPr>
                <a:xfrm>
                  <a:off x="8512800" y="3973362"/>
                  <a:ext cx="1460549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g-BG" dirty="0">
                      <a:latin typeface="Comic Sans MS" panose="030F0702030302020204" pitchFamily="66" charset="0"/>
                    </a:rPr>
                    <a:t>произведение</a:t>
                  </a:r>
                  <a:endParaRPr lang="de-DE" sz="1400" dirty="0">
                    <a:latin typeface="Comic Sans MS" panose="030F0702030302020204" pitchFamily="66" charset="0"/>
                  </a:endParaRP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proizvedenie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0A75C5C7-A9E3-48E1-D557-28631E7E0F9C}"/>
              </a:ext>
            </a:extLst>
          </p:cNvPr>
          <p:cNvSpPr txBox="1"/>
          <p:nvPr/>
        </p:nvSpPr>
        <p:spPr>
          <a:xfrm>
            <a:off x="1745214" y="492444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718C1AF-C342-AA0C-C241-2723B6E2AE89}"/>
              </a:ext>
            </a:extLst>
          </p:cNvPr>
          <p:cNvSpPr txBox="1"/>
          <p:nvPr/>
        </p:nvSpPr>
        <p:spPr>
          <a:xfrm>
            <a:off x="1745220" y="5435614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знак </a:t>
            </a:r>
            <a:r>
              <a:rPr lang="bg-BG" dirty="0">
                <a:latin typeface="Comic Sans MS" panose="030F0702030302020204" pitchFamily="66" charset="0"/>
              </a:rPr>
              <a:t>за умножение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umnozhenie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A15619-D051-7F4B-1902-2E1808A8D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189666" y="4973067"/>
            <a:ext cx="432000" cy="432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29346B-967A-E998-4BB1-CC94EE42C5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146459" y="2954911"/>
            <a:ext cx="432000" cy="432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EC4980-ADCE-B45E-7BF5-E098FC6DDC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950347" y="2952123"/>
            <a:ext cx="432000" cy="432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05AF9E-1B2C-2CAC-E9F0-EE66AF5899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42452" y="2956399"/>
            <a:ext cx="432000" cy="432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F245FDF-5656-656B-99AB-268AF1891E60}"/>
              </a:ext>
            </a:extLst>
          </p:cNvPr>
          <p:cNvSpPr txBox="1"/>
          <p:nvPr/>
        </p:nvSpPr>
        <p:spPr>
          <a:xfrm>
            <a:off x="3337741" y="221155"/>
            <a:ext cx="467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Comic Sans MS" panose="030F0702030302020204" pitchFamily="66" charset="0"/>
              </a:rPr>
              <a:t>Умножение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umnozhenie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811AB0-2A66-8D7B-771A-C9C4A3D35D9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1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02797" y="272282"/>
            <a:ext cx="360000" cy="360000"/>
          </a:xfrm>
          <a:prstGeom prst="rect">
            <a:avLst/>
          </a:prstGeom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3F2AA0B-1B4D-E1D4-A124-D5016B956991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AE52586-F40F-8B25-83C0-2458CCD171A8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BA9B863-E9F0-C363-4DDA-E9B07340FBFB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B2D24B7-8F2C-7556-D77E-926AC45D081E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Знак за равенство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ravenstvo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100" dirty="0">
              <a:solidFill>
                <a:srgbClr val="9D9D9D"/>
              </a:solidFill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2B8431-F9C6-F667-8412-D9B6B42A5F3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936754" y="4860963"/>
            <a:ext cx="432000" cy="432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E93E5E-724B-59E5-69C5-23DF8503270C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8910455" y="5500103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302C0A-2DC4-5F23-D6A2-9E0E34A9CAD7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7086220" y="333230"/>
            <a:ext cx="360000" cy="360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F1661B-95E1-4AC2-5824-E832F160BC9F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6151412" y="3530995"/>
            <a:ext cx="360000" cy="3600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91840D-1380-1F78-702F-9C573291B495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2950347" y="3503284"/>
            <a:ext cx="468000" cy="468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44C00D-29E0-3380-28BD-5F1D2AEB4830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9118340" y="3498829"/>
            <a:ext cx="468000" cy="4680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9F879E-99A2-1F25-89F0-E9FCD1F9B316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4175831" y="55109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0728F55-477D-C0A6-5DF5-8F7498A1B214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6907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3108367" y="1219920"/>
            <a:ext cx="3592708" cy="1179069"/>
            <a:chOff x="1523484" y="2655697"/>
            <a:chExt cx="3592708" cy="117906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523484" y="2911436"/>
              <a:ext cx="59503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6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35050" y="2655697"/>
              <a:ext cx="3193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b="1" dirty="0">
                  <a:latin typeface="Grundschrift" panose="03010100010101010101" pitchFamily="66" charset="0"/>
                </a:rPr>
                <a:t>.</a:t>
              </a:r>
              <a:endParaRPr lang="de-DE" sz="8000" b="1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99144" y="2903753"/>
              <a:ext cx="53893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66643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125215" y="2899200"/>
              <a:ext cx="9909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16776" y="3240175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mal 5 ist gleich 30.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35162" y="3297682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multipliziere…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904487" y="5017249"/>
            <a:ext cx="2313593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Produkt ist...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40F83C34-10D3-AD5D-B362-019184EBEBDD}"/>
              </a:ext>
            </a:extLst>
          </p:cNvPr>
          <p:cNvCxnSpPr>
            <a:cxnSpLocks/>
          </p:cNvCxnSpPr>
          <p:nvPr/>
        </p:nvCxnSpPr>
        <p:spPr>
          <a:xfrm>
            <a:off x="4413168" y="5134476"/>
            <a:ext cx="0" cy="1488151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02169CF-E514-9C95-A58A-C111E8D1FBC9}"/>
              </a:ext>
            </a:extLst>
          </p:cNvPr>
          <p:cNvSpPr txBox="1"/>
          <p:nvPr/>
        </p:nvSpPr>
        <p:spPr>
          <a:xfrm>
            <a:off x="6061284" y="3588076"/>
            <a:ext cx="2386307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Аз </a:t>
            </a:r>
            <a:r>
              <a:rPr lang="az-Cyrl-AZ" dirty="0">
                <a:latin typeface="Comic Sans MS" panose="030F0702030302020204" pitchFamily="66" charset="0"/>
              </a:rPr>
              <a:t>умножавам</a:t>
            </a:r>
            <a:r>
              <a:rPr lang="de-DE" dirty="0">
                <a:latin typeface="Comic Sans MS" panose="030F0702030302020204" pitchFamily="66" charset="0"/>
              </a:rPr>
              <a:t>…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az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umnozhavam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…]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9DB72FE-F2CD-3882-4598-0456474FC5B7}"/>
              </a:ext>
            </a:extLst>
          </p:cNvPr>
          <p:cNvSpPr txBox="1"/>
          <p:nvPr/>
        </p:nvSpPr>
        <p:spPr>
          <a:xfrm>
            <a:off x="1419588" y="3593757"/>
            <a:ext cx="3530280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6</a:t>
            </a:r>
            <a:r>
              <a:rPr lang="az-Cyrl-AZ" dirty="0">
                <a:latin typeface="Comic Sans MS" panose="030F0702030302020204" pitchFamily="66" charset="0"/>
              </a:rPr>
              <a:t> по 5 е равно на </a:t>
            </a:r>
            <a:r>
              <a:rPr lang="de-DE" dirty="0">
                <a:latin typeface="Comic Sans MS" panose="030F0702030302020204" pitchFamily="66" charset="0"/>
              </a:rPr>
              <a:t>30.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Shest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pet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ravno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na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trideset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.]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775F75F-A06B-A098-F7C1-A240BD8DEE5A}"/>
              </a:ext>
            </a:extLst>
          </p:cNvPr>
          <p:cNvSpPr txBox="1"/>
          <p:nvPr/>
        </p:nvSpPr>
        <p:spPr>
          <a:xfrm>
            <a:off x="4700837" y="5433215"/>
            <a:ext cx="263685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800" dirty="0">
                <a:latin typeface="Comic Sans MS" panose="030F0702030302020204" pitchFamily="66" charset="0"/>
              </a:rPr>
              <a:t>Произведението е...</a:t>
            </a:r>
            <a:r>
              <a:rPr lang="de-DE" sz="1800" dirty="0">
                <a:latin typeface="Comic Sans MS" panose="030F0702030302020204" pitchFamily="66" charset="0"/>
              </a:rPr>
              <a:t>“</a:t>
            </a:r>
            <a:endParaRPr lang="az-Cyrl-AZ" sz="18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Proizvedenieto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e...]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635F15-2DC2-09FB-EE6E-CADB9238B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05420" y="3247832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85ED28D-D170-B359-B2EC-E3289146CD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01867" y="3297682"/>
            <a:ext cx="360000" cy="360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8C1892-AF40-FBC6-83DB-0234E15D0A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06697" y="5045232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BF651C8-2C71-13A4-B5FE-20672C4406C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1025A232-DFF1-1F78-ACD2-F4AB1954C008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EA777309-81DE-E810-D81F-9D62C37E1A9D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F595C81-41DB-210F-289A-FFC6BD190DD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31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24728" y="265956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402F14A-51B0-2024-6B93-7223E4798B69}"/>
              </a:ext>
            </a:extLst>
          </p:cNvPr>
          <p:cNvSpPr txBox="1"/>
          <p:nvPr/>
        </p:nvSpPr>
        <p:spPr>
          <a:xfrm>
            <a:off x="3337741" y="221155"/>
            <a:ext cx="467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Comic Sans MS" panose="030F0702030302020204" pitchFamily="66" charset="0"/>
              </a:rPr>
              <a:t>Умножение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umnozhenie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BC57F4-10D2-3247-EF8A-A3F6E4FEC5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086220" y="333230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D63A3E-7E96-CA1B-C603-A726E2CD053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31574" y="3757899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326A8A-7D1B-0C4A-EC64-2AEDB5B8CC9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47867" y="3775707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D5BD69-A92D-AE53-B6C2-ED300A1D9AB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01335" y="559902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36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Division </a:t>
            </a: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94418"/>
            <a:ext cx="4247071" cy="1390755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835071" y="4785409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90BC256-0BC2-9ACB-BEAA-8189B0234844}"/>
              </a:ext>
            </a:extLst>
          </p:cNvPr>
          <p:cNvGrpSpPr/>
          <p:nvPr/>
        </p:nvGrpSpPr>
        <p:grpSpPr>
          <a:xfrm>
            <a:off x="441873" y="1224319"/>
            <a:ext cx="8586390" cy="2809794"/>
            <a:chOff x="441873" y="1248390"/>
            <a:chExt cx="8586390" cy="2809794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829B675-B615-ED63-38C6-E35907ECBB9E}"/>
                </a:ext>
              </a:extLst>
            </p:cNvPr>
            <p:cNvGrpSpPr/>
            <p:nvPr/>
          </p:nvGrpSpPr>
          <p:grpSpPr>
            <a:xfrm>
              <a:off x="1366163" y="1248390"/>
              <a:ext cx="6860204" cy="1449226"/>
              <a:chOff x="618496" y="2704918"/>
              <a:chExt cx="6860204" cy="1449226"/>
            </a:xfrm>
          </p:grpSpPr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4DAD3A8-B6EF-FD71-870C-D1FF93C16507}"/>
                  </a:ext>
                </a:extLst>
              </p:cNvPr>
              <p:cNvSpPr txBox="1"/>
              <p:nvPr/>
            </p:nvSpPr>
            <p:spPr>
              <a:xfrm>
                <a:off x="618496" y="2830705"/>
                <a:ext cx="12234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432CD37-1724-2C80-D537-6D978600C2F5}"/>
                  </a:ext>
                </a:extLst>
              </p:cNvPr>
              <p:cNvSpPr txBox="1"/>
              <p:nvPr/>
            </p:nvSpPr>
            <p:spPr>
              <a:xfrm>
                <a:off x="2480335" y="2704918"/>
                <a:ext cx="4587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: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A4084B0-B658-84F6-ABB4-4345A04504D0}"/>
                  </a:ext>
                </a:extLst>
              </p:cNvPr>
              <p:cNvSpPr txBox="1"/>
              <p:nvPr/>
            </p:nvSpPr>
            <p:spPr>
              <a:xfrm>
                <a:off x="3850073" y="2787031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6A04C14-D35E-FCB2-59FD-5802F9694202}"/>
                  </a:ext>
                </a:extLst>
              </p:cNvPr>
              <p:cNvSpPr txBox="1"/>
              <p:nvPr/>
            </p:nvSpPr>
            <p:spPr>
              <a:xfrm>
                <a:off x="5451650" y="2774696"/>
                <a:ext cx="59022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5757CAC-7F9E-A2FE-D1B1-E10823E07892}"/>
                  </a:ext>
                </a:extLst>
              </p:cNvPr>
              <p:cNvSpPr txBox="1"/>
              <p:nvPr/>
            </p:nvSpPr>
            <p:spPr>
              <a:xfrm>
                <a:off x="6774660" y="2724817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EDA8251-4A4D-442F-D185-42DEA0763F4A}"/>
                </a:ext>
              </a:extLst>
            </p:cNvPr>
            <p:cNvGrpSpPr/>
            <p:nvPr/>
          </p:nvGrpSpPr>
          <p:grpSpPr>
            <a:xfrm>
              <a:off x="441873" y="2936071"/>
              <a:ext cx="8586390" cy="1122113"/>
              <a:chOff x="443738" y="2936071"/>
              <a:chExt cx="8586390" cy="1122113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78B42F99-CA38-5D89-70DF-4D76BD95AF6C}"/>
                  </a:ext>
                </a:extLst>
              </p:cNvPr>
              <p:cNvGrpSpPr/>
              <p:nvPr/>
            </p:nvGrpSpPr>
            <p:grpSpPr>
              <a:xfrm>
                <a:off x="443738" y="2936071"/>
                <a:ext cx="1973263" cy="1122113"/>
                <a:chOff x="7279570" y="3779689"/>
                <a:chExt cx="1381175" cy="1194340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70656AC2-BA4F-A06D-45D1-51E33DB7220F}"/>
                    </a:ext>
                  </a:extLst>
                </p:cNvPr>
                <p:cNvSpPr txBox="1"/>
                <p:nvPr/>
              </p:nvSpPr>
              <p:spPr>
                <a:xfrm>
                  <a:off x="7279570" y="3779689"/>
                  <a:ext cx="1381171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Dividend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F5743B8-34BB-3412-587B-17AD7F3CE360}"/>
                    </a:ext>
                  </a:extLst>
                </p:cNvPr>
                <p:cNvSpPr txBox="1"/>
                <p:nvPr/>
              </p:nvSpPr>
              <p:spPr>
                <a:xfrm>
                  <a:off x="7279574" y="4315497"/>
                  <a:ext cx="1381171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g-BG" dirty="0">
                      <a:latin typeface="Comic Sans MS" panose="030F0702030302020204" pitchFamily="66" charset="0"/>
                    </a:rPr>
                    <a:t>Делимо</a:t>
                  </a:r>
                  <a:r>
                    <a:rPr lang="de-DE" sz="1400" dirty="0">
                      <a:latin typeface="Comic Sans MS" panose="030F0702030302020204" pitchFamily="66" charset="0"/>
                    </a:rPr>
                    <a:t>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delimo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CAE52E33-294C-51C1-25A1-6A39BF9D6C7B}"/>
                  </a:ext>
                </a:extLst>
              </p:cNvPr>
              <p:cNvGrpSpPr/>
              <p:nvPr/>
            </p:nvGrpSpPr>
            <p:grpSpPr>
              <a:xfrm>
                <a:off x="3719406" y="2936071"/>
                <a:ext cx="2104533" cy="1122112"/>
                <a:chOff x="7835599" y="3779686"/>
                <a:chExt cx="1473057" cy="1194338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49DB2A65-2975-1077-1EA8-D8D2BF0E43FF}"/>
                    </a:ext>
                  </a:extLst>
                </p:cNvPr>
                <p:cNvSpPr txBox="1"/>
                <p:nvPr/>
              </p:nvSpPr>
              <p:spPr>
                <a:xfrm>
                  <a:off x="7835599" y="3779686"/>
                  <a:ext cx="1473051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Divisor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1AE40E06-4A9C-407C-BC8F-BD9DE047ED49}"/>
                    </a:ext>
                  </a:extLst>
                </p:cNvPr>
                <p:cNvSpPr txBox="1"/>
                <p:nvPr/>
              </p:nvSpPr>
              <p:spPr>
                <a:xfrm>
                  <a:off x="7835605" y="4315492"/>
                  <a:ext cx="1473051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g-BG" dirty="0">
                      <a:latin typeface="Comic Sans MS" panose="030F0702030302020204" pitchFamily="66" charset="0"/>
                    </a:rPr>
                    <a:t>Делител</a:t>
                  </a:r>
                  <a:r>
                    <a:rPr lang="de-DE" sz="1400" dirty="0">
                      <a:latin typeface="Comic Sans MS" panose="030F0702030302020204" pitchFamily="66" charset="0"/>
                    </a:rPr>
                    <a:t>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delitel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B1519650-829B-0D77-D775-639957BF3E26}"/>
                  </a:ext>
                </a:extLst>
              </p:cNvPr>
              <p:cNvGrpSpPr/>
              <p:nvPr/>
            </p:nvGrpSpPr>
            <p:grpSpPr>
              <a:xfrm>
                <a:off x="6987856" y="2936071"/>
                <a:ext cx="2042272" cy="1122113"/>
                <a:chOff x="8346055" y="3779686"/>
                <a:chExt cx="1429477" cy="1194339"/>
              </a:xfrm>
            </p:grpSpPr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44DA271B-2CEF-71DF-E7A5-CCF9AD615DB3}"/>
                    </a:ext>
                  </a:extLst>
                </p:cNvPr>
                <p:cNvSpPr txBox="1"/>
                <p:nvPr/>
              </p:nvSpPr>
              <p:spPr>
                <a:xfrm>
                  <a:off x="8346055" y="3779686"/>
                  <a:ext cx="1429475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Quotient 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41CB6498-78D5-F97A-03CB-E8C2F88642E4}"/>
                    </a:ext>
                  </a:extLst>
                </p:cNvPr>
                <p:cNvSpPr txBox="1"/>
                <p:nvPr/>
              </p:nvSpPr>
              <p:spPr>
                <a:xfrm>
                  <a:off x="8346058" y="4315493"/>
                  <a:ext cx="1429474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 err="1">
                      <a:latin typeface="Comic Sans MS" panose="030F0702030302020204" pitchFamily="66" charset="0"/>
                    </a:rPr>
                    <a:t>Част</a:t>
                  </a:r>
                  <a:r>
                    <a:rPr lang="bg-BG" dirty="0">
                      <a:latin typeface="Comic Sans MS" panose="030F0702030302020204" pitchFamily="66" charset="0"/>
                    </a:rPr>
                    <a:t>но</a:t>
                  </a:r>
                  <a:r>
                    <a:rPr lang="de-DE" sz="1400" dirty="0">
                      <a:latin typeface="Comic Sans MS" panose="030F0702030302020204" pitchFamily="66" charset="0"/>
                    </a:rPr>
                    <a:t> 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chastno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F91D1978-3C3A-8DF2-369E-46185CD6CA75}"/>
              </a:ext>
            </a:extLst>
          </p:cNvPr>
          <p:cNvSpPr txBox="1"/>
          <p:nvPr/>
        </p:nvSpPr>
        <p:spPr>
          <a:xfrm>
            <a:off x="1582722" y="4939971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26449B1-42A9-4A4B-70D9-5E7F396CC5D5}"/>
              </a:ext>
            </a:extLst>
          </p:cNvPr>
          <p:cNvSpPr txBox="1"/>
          <p:nvPr/>
        </p:nvSpPr>
        <p:spPr>
          <a:xfrm>
            <a:off x="1586162" y="5443430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>
                <a:latin typeface="Comic Sans MS" panose="030F0702030302020204" pitchFamily="66" charset="0"/>
              </a:rPr>
              <a:t>Знак за деление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delenie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11D789-46B3-00BF-0823-07733DC9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30236" y="4954727"/>
            <a:ext cx="432000" cy="432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9F1F47-0168-53BB-B264-9F5962663F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40838" y="2942023"/>
            <a:ext cx="432000" cy="432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2FE3CA-A6F2-4501-BA36-77BBB53D1D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17337" y="2953235"/>
            <a:ext cx="432000" cy="432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C98A1-F34E-3FEC-5DE7-68E56CE813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71681" y="2972144"/>
            <a:ext cx="432000" cy="432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99C064C-5E63-3E32-76E4-F9CD1A8697C3}"/>
              </a:ext>
            </a:extLst>
          </p:cNvPr>
          <p:cNvSpPr txBox="1"/>
          <p:nvPr/>
        </p:nvSpPr>
        <p:spPr>
          <a:xfrm>
            <a:off x="2474381" y="228728"/>
            <a:ext cx="392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Comic Sans MS" panose="030F0702030302020204" pitchFamily="66" charset="0"/>
              </a:rPr>
              <a:t>Деление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702030302020204" pitchFamily="66" charset="0"/>
              </a:rPr>
              <a:t>delenie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3A06A4-0904-B5D2-11AC-3677CEEBB8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7869" y="299846"/>
            <a:ext cx="360000" cy="360000"/>
          </a:xfrm>
          <a:prstGeom prst="rect">
            <a:avLst/>
          </a:prstGeom>
        </p:spPr>
      </p:pic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CEA147B4-D84B-A410-5A55-8DEB9046CFFA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763A08-E2D1-413B-EBC3-69B2107186B6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DAC02B6-2525-1C14-DD65-36978B710E19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CD6FF44-DEF9-2C81-B510-A8AC371872FD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Знак за равенство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ravenstvo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100" dirty="0">
              <a:solidFill>
                <a:srgbClr val="9D9D9D"/>
              </a:solidFill>
            </a:endParaRP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D73D7F-5E51-AD55-F16B-AC7D7460E740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46455" y="4939971"/>
            <a:ext cx="432000" cy="432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782395-0E63-C63A-EF00-33B803F86F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10455" y="5500103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CA1855-2CC6-44D6-5BE9-D4DEBA3229E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215439" y="256338"/>
            <a:ext cx="468000" cy="4680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02DC1A-E190-0E17-5E49-150902B44E2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544414" y="3515762"/>
            <a:ext cx="468000" cy="468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5CA2A8-5116-2891-B016-7D2295BFCBB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913892" y="3487904"/>
            <a:ext cx="468000" cy="4680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4914F2-4AF2-92CB-8B11-EB44D06B735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117337" y="3488825"/>
            <a:ext cx="468000" cy="468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D34F5B-5F99-96B1-A3E5-5EDFC754251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098294" y="551878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58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DD9381F-4AFB-D735-C014-24B97F66E5E9}"/>
              </a:ext>
            </a:extLst>
          </p:cNvPr>
          <p:cNvGrpSpPr/>
          <p:nvPr/>
        </p:nvGrpSpPr>
        <p:grpSpPr>
          <a:xfrm>
            <a:off x="2779359" y="1266718"/>
            <a:ext cx="4125816" cy="1132271"/>
            <a:chOff x="4056650" y="1064433"/>
            <a:chExt cx="4125816" cy="1132271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01FB67D0-AE4B-FB6B-D7F8-40739EEC3DD4}"/>
                </a:ext>
              </a:extLst>
            </p:cNvPr>
            <p:cNvSpPr/>
            <p:nvPr/>
          </p:nvSpPr>
          <p:spPr>
            <a:xfrm>
              <a:off x="4056650" y="1064433"/>
              <a:ext cx="4125816" cy="1132271"/>
            </a:xfrm>
            <a:prstGeom prst="roundRect">
              <a:avLst>
                <a:gd name="adj" fmla="val 4438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0F842E00-9D37-A6F7-9983-8BF8BFE2163A}"/>
                </a:ext>
              </a:extLst>
            </p:cNvPr>
            <p:cNvGrpSpPr/>
            <p:nvPr/>
          </p:nvGrpSpPr>
          <p:grpSpPr>
            <a:xfrm>
              <a:off x="4257138" y="1156568"/>
              <a:ext cx="3532792" cy="1040136"/>
              <a:chOff x="1394964" y="2794630"/>
              <a:chExt cx="3532792" cy="1040136"/>
            </a:xfrm>
          </p:grpSpPr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6ACB7F1C-5BE0-D731-3036-4A35005F4D82}"/>
                  </a:ext>
                </a:extLst>
              </p:cNvPr>
              <p:cNvSpPr txBox="1"/>
              <p:nvPr/>
            </p:nvSpPr>
            <p:spPr>
              <a:xfrm>
                <a:off x="1394964" y="2911436"/>
                <a:ext cx="99097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30</a:t>
                </a:r>
                <a:endParaRPr lang="de-DE" sz="66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964D0EDA-1906-5D20-3389-6335F22B61BC}"/>
                  </a:ext>
                </a:extLst>
              </p:cNvPr>
              <p:cNvSpPr txBox="1"/>
              <p:nvPr/>
            </p:nvSpPr>
            <p:spPr>
              <a:xfrm>
                <a:off x="2515630" y="2794630"/>
                <a:ext cx="30008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:</a:t>
                </a:r>
                <a:endParaRPr lang="de-DE" sz="80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50FA0383-86E4-B52C-D536-77925A892A9E}"/>
                  </a:ext>
                </a:extLst>
              </p:cNvPr>
              <p:cNvSpPr txBox="1"/>
              <p:nvPr/>
            </p:nvSpPr>
            <p:spPr>
              <a:xfrm>
                <a:off x="3068594" y="2903753"/>
                <a:ext cx="53893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DB746B55-959C-C3CA-4E3E-16F228ADF162}"/>
                  </a:ext>
                </a:extLst>
              </p:cNvPr>
              <p:cNvSpPr txBox="1"/>
              <p:nvPr/>
            </p:nvSpPr>
            <p:spPr>
              <a:xfrm>
                <a:off x="3735885" y="2864080"/>
                <a:ext cx="4587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7891782A-E9AC-08DE-1B32-12C36EC22A02}"/>
                  </a:ext>
                </a:extLst>
              </p:cNvPr>
              <p:cNvSpPr txBox="1"/>
              <p:nvPr/>
            </p:nvSpPr>
            <p:spPr>
              <a:xfrm>
                <a:off x="4332720" y="2888052"/>
                <a:ext cx="5950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90789" y="3156688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durch 5 ist gleich 6.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03874" y="3262092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dividiere…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791780" y="5022848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Quotient ist...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B9BC71-48CA-EF34-86F8-8C2DDE9B4ED2}"/>
              </a:ext>
            </a:extLst>
          </p:cNvPr>
          <p:cNvSpPr txBox="1"/>
          <p:nvPr/>
        </p:nvSpPr>
        <p:spPr>
          <a:xfrm>
            <a:off x="5908064" y="3557985"/>
            <a:ext cx="246370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800" dirty="0">
                <a:latin typeface="Comic Sans MS" panose="030F0702030302020204" pitchFamily="66" charset="0"/>
              </a:rPr>
              <a:t>Аз деля</a:t>
            </a:r>
            <a:r>
              <a:rPr lang="de-DE" sz="1800" dirty="0">
                <a:latin typeface="Comic Sans MS" panose="030F0702030302020204" pitchFamily="66" charset="0"/>
              </a:rPr>
              <a:t>…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Az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delya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…]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ED9152A-0C95-3198-1B89-42F9915F1D00}"/>
              </a:ext>
            </a:extLst>
          </p:cNvPr>
          <p:cNvSpPr txBox="1"/>
          <p:nvPr/>
        </p:nvSpPr>
        <p:spPr>
          <a:xfrm>
            <a:off x="1416109" y="3507806"/>
            <a:ext cx="3821135" cy="98750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 </a:t>
            </a:r>
            <a:r>
              <a:rPr lang="de-DE" dirty="0">
                <a:latin typeface="Comic Sans MS" panose="030F0702030302020204" pitchFamily="66" charset="0"/>
              </a:rPr>
              <a:t>30</a:t>
            </a:r>
            <a:r>
              <a:rPr lang="az-Cyrl-AZ" dirty="0">
                <a:latin typeface="Comic Sans MS" panose="030F0702030302020204" pitchFamily="66" charset="0"/>
              </a:rPr>
              <a:t> делено на 5 е равно на 6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Trideset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deleno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na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pet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ravno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na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shest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.]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63FB0E-B706-27DF-995B-859508B6A968}"/>
              </a:ext>
            </a:extLst>
          </p:cNvPr>
          <p:cNvSpPr txBox="1"/>
          <p:nvPr/>
        </p:nvSpPr>
        <p:spPr>
          <a:xfrm>
            <a:off x="4744524" y="5383821"/>
            <a:ext cx="246370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>
                <a:latin typeface="Comic Sans MS" panose="030F0702030302020204" pitchFamily="66" charset="0"/>
              </a:rPr>
              <a:t>Частното е...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Chastnoto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e...]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9D57A-F977-D3A2-5E38-EE0176755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98660" y="3197674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DCD2CB-3440-C02B-35A2-B25AF3BAA4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69477" y="3310715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A59F30-0082-D827-47C4-29957ECA31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32744" y="5070368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C51F0043-BE5C-8B3A-D8D5-028D8C3F41A1}"/>
              </a:ext>
            </a:extLst>
          </p:cNvPr>
          <p:cNvSpPr/>
          <p:nvPr/>
        </p:nvSpPr>
        <p:spPr>
          <a:xfrm>
            <a:off x="1623814" y="2819743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88955AE6-AC64-7836-5E59-8D1C80EAA4AA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4D1A4006-B50B-F436-C6B7-A5A4D310CB96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F6D738-DBF6-0F96-9FC9-8918D076B08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97869" y="299846"/>
            <a:ext cx="360000" cy="36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BBF8DA1-C234-242B-9731-F4A02E3E6DCE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</a:t>
            </a:r>
            <a:r>
              <a:rPr lang="de-DE" sz="2400">
                <a:latin typeface="Comic Sans MS" panose="030F0902030302020204" pitchFamily="66" charset="0"/>
              </a:rPr>
              <a:t>ie </a:t>
            </a:r>
            <a:r>
              <a:rPr lang="de-DE" sz="2400" dirty="0">
                <a:latin typeface="Comic Sans MS" panose="030F0902030302020204" pitchFamily="66" charset="0"/>
              </a:rPr>
              <a:t>Division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7C4022-A421-B194-3277-7EA717629220}"/>
              </a:ext>
            </a:extLst>
          </p:cNvPr>
          <p:cNvSpPr txBox="1"/>
          <p:nvPr/>
        </p:nvSpPr>
        <p:spPr>
          <a:xfrm>
            <a:off x="2474381" y="228728"/>
            <a:ext cx="392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Comic Sans MS" panose="030F0702030302020204" pitchFamily="66" charset="0"/>
              </a:rPr>
              <a:t>Деление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702030302020204" pitchFamily="66" charset="0"/>
              </a:rPr>
              <a:t>delenie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FC286D-949F-E074-215B-F026EA77E8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5215439" y="256338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58B040-BF39-4B37-074C-12746ACAED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58407" y="3694399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E4CDBE-27A9-3A4E-5845-EDAEECDEC93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74906" y="3740118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B05937-E13A-16B6-F8E4-36A1FD90201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09310" y="552963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437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505</Words>
  <Application>Microsoft Macintosh PowerPoint</Application>
  <PresentationFormat>A4-Papier (210 x 297 mm)</PresentationFormat>
  <Paragraphs>183</Paragraphs>
  <Slides>9</Slides>
  <Notes>0</Notes>
  <HiddenSlides>0</HiddenSlides>
  <MMClips>92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84</cp:revision>
  <cp:lastPrinted>2022-05-18T12:46:11Z</cp:lastPrinted>
  <dcterms:created xsi:type="dcterms:W3CDTF">2022-05-10T12:43:55Z</dcterms:created>
  <dcterms:modified xsi:type="dcterms:W3CDTF">2024-01-31T09:35:13Z</dcterms:modified>
</cp:coreProperties>
</file>