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12"/>
  </p:notesMasterIdLst>
  <p:sldIdLst>
    <p:sldId id="297" r:id="rId2"/>
    <p:sldId id="298" r:id="rId3"/>
    <p:sldId id="299" r:id="rId4"/>
    <p:sldId id="302" r:id="rId5"/>
    <p:sldId id="300" r:id="rId6"/>
    <p:sldId id="303" r:id="rId7"/>
    <p:sldId id="304" r:id="rId8"/>
    <p:sldId id="305" r:id="rId9"/>
    <p:sldId id="306" r:id="rId10"/>
    <p:sldId id="307" r:id="rId11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B7C0"/>
    <a:srgbClr val="DD4F53"/>
    <a:srgbClr val="D8E5E8"/>
    <a:srgbClr val="9D9D9D"/>
    <a:srgbClr val="317A85"/>
    <a:srgbClr val="C00000"/>
    <a:srgbClr val="000000"/>
    <a:srgbClr val="008B50"/>
    <a:srgbClr val="F1EEEE"/>
    <a:srgbClr val="ED91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15"/>
    <p:restoredTop sz="95859"/>
  </p:normalViewPr>
  <p:slideViewPr>
    <p:cSldViewPr snapToGrid="0" snapToObjects="1">
      <p:cViewPr varScale="1">
        <p:scale>
          <a:sx n="110" d="100"/>
          <a:sy n="110" d="100"/>
        </p:scale>
        <p:origin x="1808" y="17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29.02.24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E80F3B6-E7E1-F166-A6B0-F8E8B1A28C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098399" y="161623"/>
            <a:ext cx="566920" cy="60089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29.02.24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26" Type="http://schemas.openxmlformats.org/officeDocument/2006/relationships/audio" Target="../media/media13.m4a"/><Relationship Id="rId3" Type="http://schemas.microsoft.com/office/2007/relationships/media" Target="../media/media2.m4a"/><Relationship Id="rId21" Type="http://schemas.microsoft.com/office/2007/relationships/media" Target="../media/media11.m4a"/><Relationship Id="rId34" Type="http://schemas.openxmlformats.org/officeDocument/2006/relationships/image" Target="../media/image6.png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microsoft.com/office/2007/relationships/media" Target="../media/media13.m4a"/><Relationship Id="rId33" Type="http://schemas.openxmlformats.org/officeDocument/2006/relationships/image" Target="../media/image5.png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29" Type="http://schemas.openxmlformats.org/officeDocument/2006/relationships/slideLayout" Target="../slideLayouts/slideLayout2.xml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audio" Target="../media/media12.m4a"/><Relationship Id="rId32" Type="http://schemas.openxmlformats.org/officeDocument/2006/relationships/image" Target="../media/image4.png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microsoft.com/office/2007/relationships/media" Target="../media/media12.m4a"/><Relationship Id="rId28" Type="http://schemas.openxmlformats.org/officeDocument/2006/relationships/audio" Target="../media/media14.m4a"/><Relationship Id="rId36" Type="http://schemas.openxmlformats.org/officeDocument/2006/relationships/image" Target="../media/image8.png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31" Type="http://schemas.openxmlformats.org/officeDocument/2006/relationships/image" Target="../media/image3.pn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audio" Target="../media/media11.m4a"/><Relationship Id="rId27" Type="http://schemas.microsoft.com/office/2007/relationships/media" Target="../media/media14.m4a"/><Relationship Id="rId30" Type="http://schemas.openxmlformats.org/officeDocument/2006/relationships/image" Target="../media/image2.png"/><Relationship Id="rId35" Type="http://schemas.openxmlformats.org/officeDocument/2006/relationships/image" Target="../media/image7.png"/><Relationship Id="rId8" Type="http://schemas.openxmlformats.org/officeDocument/2006/relationships/audio" Target="../media/media4.m4a"/></Relationships>
</file>

<file path=ppt/slides/_rels/slide10.xml.rels><?xml version="1.0" encoding="UTF-8" standalone="yes"?>
<Relationships xmlns="http://schemas.openxmlformats.org/package/2006/relationships"><Relationship Id="rId13" Type="http://schemas.microsoft.com/office/2007/relationships/media" Target="../media/media67.m4a"/><Relationship Id="rId18" Type="http://schemas.openxmlformats.org/officeDocument/2006/relationships/audio" Target="../media/media69.m4a"/><Relationship Id="rId26" Type="http://schemas.openxmlformats.org/officeDocument/2006/relationships/audio" Target="../media/media73.m4a"/><Relationship Id="rId39" Type="http://schemas.microsoft.com/office/2007/relationships/media" Target="../media/media80.m4a"/><Relationship Id="rId21" Type="http://schemas.microsoft.com/office/2007/relationships/media" Target="../media/media71.m4a"/><Relationship Id="rId34" Type="http://schemas.openxmlformats.org/officeDocument/2006/relationships/audio" Target="../media/media77.m4a"/><Relationship Id="rId42" Type="http://schemas.openxmlformats.org/officeDocument/2006/relationships/audio" Target="../media/media81.m4a"/><Relationship Id="rId47" Type="http://schemas.microsoft.com/office/2007/relationships/media" Target="../media/media84.m4a"/><Relationship Id="rId50" Type="http://schemas.openxmlformats.org/officeDocument/2006/relationships/audio" Target="../media/media85.m4a"/><Relationship Id="rId55" Type="http://schemas.microsoft.com/office/2007/relationships/media" Target="../media/media88.m4a"/><Relationship Id="rId63" Type="http://schemas.openxmlformats.org/officeDocument/2006/relationships/image" Target="../media/image19.png"/><Relationship Id="rId7" Type="http://schemas.microsoft.com/office/2007/relationships/media" Target="../media/media64.m4a"/><Relationship Id="rId2" Type="http://schemas.openxmlformats.org/officeDocument/2006/relationships/audio" Target="../media/media61.m4a"/><Relationship Id="rId16" Type="http://schemas.openxmlformats.org/officeDocument/2006/relationships/audio" Target="../media/media68.m4a"/><Relationship Id="rId29" Type="http://schemas.microsoft.com/office/2007/relationships/media" Target="../media/media75.m4a"/><Relationship Id="rId11" Type="http://schemas.microsoft.com/office/2007/relationships/media" Target="../media/media66.m4a"/><Relationship Id="rId24" Type="http://schemas.openxmlformats.org/officeDocument/2006/relationships/audio" Target="../media/media72.m4a"/><Relationship Id="rId32" Type="http://schemas.openxmlformats.org/officeDocument/2006/relationships/audio" Target="../media/media76.m4a"/><Relationship Id="rId37" Type="http://schemas.microsoft.com/office/2007/relationships/media" Target="../media/media79.m4a"/><Relationship Id="rId40" Type="http://schemas.openxmlformats.org/officeDocument/2006/relationships/audio" Target="../media/media80.m4a"/><Relationship Id="rId45" Type="http://schemas.microsoft.com/office/2007/relationships/media" Target="../media/media83.m4a"/><Relationship Id="rId53" Type="http://schemas.microsoft.com/office/2007/relationships/media" Target="../media/media87.m4a"/><Relationship Id="rId58" Type="http://schemas.openxmlformats.org/officeDocument/2006/relationships/audio" Target="../media/media89.m4a"/><Relationship Id="rId5" Type="http://schemas.microsoft.com/office/2007/relationships/media" Target="../media/media63.m4a"/><Relationship Id="rId61" Type="http://schemas.openxmlformats.org/officeDocument/2006/relationships/slideLayout" Target="../slideLayouts/slideLayout2.xml"/><Relationship Id="rId19" Type="http://schemas.microsoft.com/office/2007/relationships/media" Target="../media/media70.m4a"/><Relationship Id="rId14" Type="http://schemas.openxmlformats.org/officeDocument/2006/relationships/audio" Target="../media/media67.m4a"/><Relationship Id="rId22" Type="http://schemas.openxmlformats.org/officeDocument/2006/relationships/audio" Target="../media/media71.m4a"/><Relationship Id="rId27" Type="http://schemas.microsoft.com/office/2007/relationships/media" Target="../media/media74.m4a"/><Relationship Id="rId30" Type="http://schemas.openxmlformats.org/officeDocument/2006/relationships/audio" Target="../media/media75.m4a"/><Relationship Id="rId35" Type="http://schemas.microsoft.com/office/2007/relationships/media" Target="../media/media78.m4a"/><Relationship Id="rId43" Type="http://schemas.microsoft.com/office/2007/relationships/media" Target="../media/media82.m4a"/><Relationship Id="rId48" Type="http://schemas.openxmlformats.org/officeDocument/2006/relationships/audio" Target="../media/media84.m4a"/><Relationship Id="rId56" Type="http://schemas.openxmlformats.org/officeDocument/2006/relationships/audio" Target="../media/media88.m4a"/><Relationship Id="rId64" Type="http://schemas.openxmlformats.org/officeDocument/2006/relationships/image" Target="../media/image8.png"/><Relationship Id="rId8" Type="http://schemas.openxmlformats.org/officeDocument/2006/relationships/audio" Target="../media/media64.m4a"/><Relationship Id="rId51" Type="http://schemas.microsoft.com/office/2007/relationships/media" Target="../media/media86.m4a"/><Relationship Id="rId3" Type="http://schemas.microsoft.com/office/2007/relationships/media" Target="../media/media62.m4a"/><Relationship Id="rId12" Type="http://schemas.openxmlformats.org/officeDocument/2006/relationships/audio" Target="../media/media66.m4a"/><Relationship Id="rId17" Type="http://schemas.microsoft.com/office/2007/relationships/media" Target="../media/media69.m4a"/><Relationship Id="rId25" Type="http://schemas.microsoft.com/office/2007/relationships/media" Target="../media/media73.m4a"/><Relationship Id="rId33" Type="http://schemas.microsoft.com/office/2007/relationships/media" Target="../media/media77.m4a"/><Relationship Id="rId38" Type="http://schemas.openxmlformats.org/officeDocument/2006/relationships/audio" Target="../media/media79.m4a"/><Relationship Id="rId46" Type="http://schemas.openxmlformats.org/officeDocument/2006/relationships/audio" Target="../media/media83.m4a"/><Relationship Id="rId59" Type="http://schemas.microsoft.com/office/2007/relationships/media" Target="../media/media90.m4a"/><Relationship Id="rId20" Type="http://schemas.openxmlformats.org/officeDocument/2006/relationships/audio" Target="../media/media70.m4a"/><Relationship Id="rId41" Type="http://schemas.microsoft.com/office/2007/relationships/media" Target="../media/media81.m4a"/><Relationship Id="rId54" Type="http://schemas.openxmlformats.org/officeDocument/2006/relationships/audio" Target="../media/media87.m4a"/><Relationship Id="rId62" Type="http://schemas.openxmlformats.org/officeDocument/2006/relationships/image" Target="../media/image2.png"/><Relationship Id="rId1" Type="http://schemas.microsoft.com/office/2007/relationships/media" Target="../media/media61.m4a"/><Relationship Id="rId6" Type="http://schemas.openxmlformats.org/officeDocument/2006/relationships/audio" Target="../media/media63.m4a"/><Relationship Id="rId15" Type="http://schemas.microsoft.com/office/2007/relationships/media" Target="../media/media68.m4a"/><Relationship Id="rId23" Type="http://schemas.microsoft.com/office/2007/relationships/media" Target="../media/media72.m4a"/><Relationship Id="rId28" Type="http://schemas.openxmlformats.org/officeDocument/2006/relationships/audio" Target="../media/media74.m4a"/><Relationship Id="rId36" Type="http://schemas.openxmlformats.org/officeDocument/2006/relationships/audio" Target="../media/media78.m4a"/><Relationship Id="rId49" Type="http://schemas.microsoft.com/office/2007/relationships/media" Target="../media/media85.m4a"/><Relationship Id="rId57" Type="http://schemas.microsoft.com/office/2007/relationships/media" Target="../media/media89.m4a"/><Relationship Id="rId10" Type="http://schemas.openxmlformats.org/officeDocument/2006/relationships/audio" Target="../media/media65.m4a"/><Relationship Id="rId31" Type="http://schemas.microsoft.com/office/2007/relationships/media" Target="../media/media76.m4a"/><Relationship Id="rId44" Type="http://schemas.openxmlformats.org/officeDocument/2006/relationships/audio" Target="../media/media82.m4a"/><Relationship Id="rId52" Type="http://schemas.openxmlformats.org/officeDocument/2006/relationships/audio" Target="../media/media86.m4a"/><Relationship Id="rId60" Type="http://schemas.openxmlformats.org/officeDocument/2006/relationships/audio" Target="../media/media90.m4a"/><Relationship Id="rId4" Type="http://schemas.openxmlformats.org/officeDocument/2006/relationships/audio" Target="../media/media62.m4a"/><Relationship Id="rId9" Type="http://schemas.microsoft.com/office/2007/relationships/media" Target="../media/media65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8.m4a"/><Relationship Id="rId13" Type="http://schemas.microsoft.com/office/2007/relationships/media" Target="../media/media21.m4a"/><Relationship Id="rId18" Type="http://schemas.openxmlformats.org/officeDocument/2006/relationships/audio" Target="../media/media23.m4a"/><Relationship Id="rId3" Type="http://schemas.microsoft.com/office/2007/relationships/media" Target="../media/media16.m4a"/><Relationship Id="rId21" Type="http://schemas.openxmlformats.org/officeDocument/2006/relationships/slideLayout" Target="../slideLayouts/slideLayout2.xml"/><Relationship Id="rId7" Type="http://schemas.microsoft.com/office/2007/relationships/media" Target="../media/media18.m4a"/><Relationship Id="rId12" Type="http://schemas.openxmlformats.org/officeDocument/2006/relationships/audio" Target="../media/media20.m4a"/><Relationship Id="rId17" Type="http://schemas.microsoft.com/office/2007/relationships/media" Target="../media/media23.m4a"/><Relationship Id="rId2" Type="http://schemas.openxmlformats.org/officeDocument/2006/relationships/audio" Target="../media/media15.m4a"/><Relationship Id="rId16" Type="http://schemas.openxmlformats.org/officeDocument/2006/relationships/audio" Target="../media/media22.m4a"/><Relationship Id="rId20" Type="http://schemas.openxmlformats.org/officeDocument/2006/relationships/audio" Target="../media/media24.m4a"/><Relationship Id="rId1" Type="http://schemas.microsoft.com/office/2007/relationships/media" Target="../media/media15.m4a"/><Relationship Id="rId6" Type="http://schemas.openxmlformats.org/officeDocument/2006/relationships/audio" Target="../media/media17.m4a"/><Relationship Id="rId11" Type="http://schemas.microsoft.com/office/2007/relationships/media" Target="../media/media20.m4a"/><Relationship Id="rId24" Type="http://schemas.openxmlformats.org/officeDocument/2006/relationships/image" Target="../media/image8.png"/><Relationship Id="rId5" Type="http://schemas.microsoft.com/office/2007/relationships/media" Target="../media/media17.m4a"/><Relationship Id="rId15" Type="http://schemas.microsoft.com/office/2007/relationships/media" Target="../media/media22.m4a"/><Relationship Id="rId23" Type="http://schemas.openxmlformats.org/officeDocument/2006/relationships/image" Target="../media/image9.png"/><Relationship Id="rId10" Type="http://schemas.openxmlformats.org/officeDocument/2006/relationships/audio" Target="../media/media19.m4a"/><Relationship Id="rId19" Type="http://schemas.microsoft.com/office/2007/relationships/media" Target="../media/media24.m4a"/><Relationship Id="rId4" Type="http://schemas.openxmlformats.org/officeDocument/2006/relationships/audio" Target="../media/media16.m4a"/><Relationship Id="rId9" Type="http://schemas.microsoft.com/office/2007/relationships/media" Target="../media/media19.m4a"/><Relationship Id="rId14" Type="http://schemas.openxmlformats.org/officeDocument/2006/relationships/audio" Target="../media/media21.m4a"/><Relationship Id="rId2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28.m4a"/><Relationship Id="rId13" Type="http://schemas.microsoft.com/office/2007/relationships/media" Target="../media/media31.m4a"/><Relationship Id="rId18" Type="http://schemas.openxmlformats.org/officeDocument/2006/relationships/audio" Target="../media/media33.m4a"/><Relationship Id="rId26" Type="http://schemas.openxmlformats.org/officeDocument/2006/relationships/image" Target="../media/image13.png"/><Relationship Id="rId3" Type="http://schemas.microsoft.com/office/2007/relationships/media" Target="../media/media26.m4a"/><Relationship Id="rId21" Type="http://schemas.openxmlformats.org/officeDocument/2006/relationships/slideLayout" Target="../slideLayouts/slideLayout2.xml"/><Relationship Id="rId7" Type="http://schemas.microsoft.com/office/2007/relationships/media" Target="../media/media28.m4a"/><Relationship Id="rId12" Type="http://schemas.openxmlformats.org/officeDocument/2006/relationships/audio" Target="../media/media30.m4a"/><Relationship Id="rId17" Type="http://schemas.microsoft.com/office/2007/relationships/media" Target="../media/media33.m4a"/><Relationship Id="rId25" Type="http://schemas.openxmlformats.org/officeDocument/2006/relationships/image" Target="../media/image12.png"/><Relationship Id="rId2" Type="http://schemas.openxmlformats.org/officeDocument/2006/relationships/audio" Target="../media/media25.m4a"/><Relationship Id="rId16" Type="http://schemas.openxmlformats.org/officeDocument/2006/relationships/audio" Target="../media/media32.m4a"/><Relationship Id="rId20" Type="http://schemas.openxmlformats.org/officeDocument/2006/relationships/audio" Target="../media/media34.m4a"/><Relationship Id="rId1" Type="http://schemas.microsoft.com/office/2007/relationships/media" Target="../media/media25.m4a"/><Relationship Id="rId6" Type="http://schemas.openxmlformats.org/officeDocument/2006/relationships/audio" Target="../media/media27.m4a"/><Relationship Id="rId11" Type="http://schemas.microsoft.com/office/2007/relationships/media" Target="../media/media30.m4a"/><Relationship Id="rId24" Type="http://schemas.openxmlformats.org/officeDocument/2006/relationships/image" Target="../media/image11.png"/><Relationship Id="rId5" Type="http://schemas.microsoft.com/office/2007/relationships/media" Target="../media/media27.m4a"/><Relationship Id="rId15" Type="http://schemas.microsoft.com/office/2007/relationships/media" Target="../media/media32.m4a"/><Relationship Id="rId23" Type="http://schemas.openxmlformats.org/officeDocument/2006/relationships/image" Target="../media/image10.png"/><Relationship Id="rId10" Type="http://schemas.openxmlformats.org/officeDocument/2006/relationships/audio" Target="../media/media29.m4a"/><Relationship Id="rId19" Type="http://schemas.microsoft.com/office/2007/relationships/media" Target="../media/media34.m4a"/><Relationship Id="rId4" Type="http://schemas.openxmlformats.org/officeDocument/2006/relationships/audio" Target="../media/media26.m4a"/><Relationship Id="rId9" Type="http://schemas.microsoft.com/office/2007/relationships/media" Target="../media/media29.m4a"/><Relationship Id="rId14" Type="http://schemas.openxmlformats.org/officeDocument/2006/relationships/audio" Target="../media/media31.m4a"/><Relationship Id="rId22" Type="http://schemas.openxmlformats.org/officeDocument/2006/relationships/image" Target="../media/image2.png"/><Relationship Id="rId27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37.m4a"/><Relationship Id="rId13" Type="http://schemas.microsoft.com/office/2007/relationships/media" Target="../media/media40.m4a"/><Relationship Id="rId18" Type="http://schemas.openxmlformats.org/officeDocument/2006/relationships/audio" Target="../media/media42.m4a"/><Relationship Id="rId26" Type="http://schemas.openxmlformats.org/officeDocument/2006/relationships/image" Target="../media/image17.png"/><Relationship Id="rId3" Type="http://schemas.microsoft.com/office/2007/relationships/media" Target="../media/media35.m4a"/><Relationship Id="rId21" Type="http://schemas.openxmlformats.org/officeDocument/2006/relationships/slideLayout" Target="../slideLayouts/slideLayout2.xml"/><Relationship Id="rId7" Type="http://schemas.microsoft.com/office/2007/relationships/media" Target="../media/media37.m4a"/><Relationship Id="rId12" Type="http://schemas.openxmlformats.org/officeDocument/2006/relationships/audio" Target="../media/media39.m4a"/><Relationship Id="rId17" Type="http://schemas.microsoft.com/office/2007/relationships/media" Target="../media/media42.m4a"/><Relationship Id="rId25" Type="http://schemas.openxmlformats.org/officeDocument/2006/relationships/image" Target="../media/image16.png"/><Relationship Id="rId2" Type="http://schemas.openxmlformats.org/officeDocument/2006/relationships/audio" Target="../media/media25.m4a"/><Relationship Id="rId16" Type="http://schemas.openxmlformats.org/officeDocument/2006/relationships/audio" Target="../media/media41.m4a"/><Relationship Id="rId20" Type="http://schemas.openxmlformats.org/officeDocument/2006/relationships/audio" Target="../media/media30.m4a"/><Relationship Id="rId1" Type="http://schemas.microsoft.com/office/2007/relationships/media" Target="../media/media25.m4a"/><Relationship Id="rId6" Type="http://schemas.openxmlformats.org/officeDocument/2006/relationships/audio" Target="../media/media36.m4a"/><Relationship Id="rId11" Type="http://schemas.microsoft.com/office/2007/relationships/media" Target="../media/media39.m4a"/><Relationship Id="rId24" Type="http://schemas.openxmlformats.org/officeDocument/2006/relationships/image" Target="../media/image15.png"/><Relationship Id="rId5" Type="http://schemas.microsoft.com/office/2007/relationships/media" Target="../media/media36.m4a"/><Relationship Id="rId15" Type="http://schemas.microsoft.com/office/2007/relationships/media" Target="../media/media41.m4a"/><Relationship Id="rId23" Type="http://schemas.openxmlformats.org/officeDocument/2006/relationships/image" Target="../media/image14.png"/><Relationship Id="rId10" Type="http://schemas.openxmlformats.org/officeDocument/2006/relationships/audio" Target="../media/media38.m4a"/><Relationship Id="rId19" Type="http://schemas.microsoft.com/office/2007/relationships/media" Target="../media/media30.m4a"/><Relationship Id="rId4" Type="http://schemas.openxmlformats.org/officeDocument/2006/relationships/audio" Target="../media/media35.m4a"/><Relationship Id="rId9" Type="http://schemas.microsoft.com/office/2007/relationships/media" Target="../media/media38.m4a"/><Relationship Id="rId14" Type="http://schemas.openxmlformats.org/officeDocument/2006/relationships/audio" Target="../media/media40.m4a"/><Relationship Id="rId22" Type="http://schemas.openxmlformats.org/officeDocument/2006/relationships/image" Target="../media/image2.png"/><Relationship Id="rId27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39.m4a"/><Relationship Id="rId7" Type="http://schemas.openxmlformats.org/officeDocument/2006/relationships/image" Target="../media/image2.png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9.m4a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40.m4a"/><Relationship Id="rId7" Type="http://schemas.openxmlformats.org/officeDocument/2006/relationships/image" Target="../media/image2.png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0.m4a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41.m4a"/><Relationship Id="rId7" Type="http://schemas.openxmlformats.org/officeDocument/2006/relationships/image" Target="../media/image18.png"/><Relationship Id="rId2" Type="http://schemas.openxmlformats.org/officeDocument/2006/relationships/audio" Target="../media/media37.m4a"/><Relationship Id="rId1" Type="http://schemas.microsoft.com/office/2007/relationships/media" Target="../media/media37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1.m4a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42.m4a"/><Relationship Id="rId7" Type="http://schemas.openxmlformats.org/officeDocument/2006/relationships/image" Target="../media/image17.png"/><Relationship Id="rId2" Type="http://schemas.openxmlformats.org/officeDocument/2006/relationships/audio" Target="../media/media38.m4a"/><Relationship Id="rId1" Type="http://schemas.microsoft.com/office/2007/relationships/media" Target="../media/media38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2.m4a"/></Relationships>
</file>

<file path=ppt/slides/_rels/slide9.xml.rels><?xml version="1.0" encoding="UTF-8" standalone="yes"?>
<Relationships xmlns="http://schemas.openxmlformats.org/package/2006/relationships"><Relationship Id="rId13" Type="http://schemas.microsoft.com/office/2007/relationships/media" Target="../media/media49.m4a"/><Relationship Id="rId18" Type="http://schemas.openxmlformats.org/officeDocument/2006/relationships/audio" Target="../media/media51.m4a"/><Relationship Id="rId26" Type="http://schemas.openxmlformats.org/officeDocument/2006/relationships/audio" Target="../media/media55.m4a"/><Relationship Id="rId39" Type="http://schemas.openxmlformats.org/officeDocument/2006/relationships/image" Target="../media/image8.png"/><Relationship Id="rId21" Type="http://schemas.microsoft.com/office/2007/relationships/media" Target="../media/media53.m4a"/><Relationship Id="rId34" Type="http://schemas.openxmlformats.org/officeDocument/2006/relationships/audio" Target="../media/media59.m4a"/><Relationship Id="rId7" Type="http://schemas.microsoft.com/office/2007/relationships/media" Target="../media/media46.m4a"/><Relationship Id="rId12" Type="http://schemas.openxmlformats.org/officeDocument/2006/relationships/audio" Target="../media/media48.m4a"/><Relationship Id="rId17" Type="http://schemas.microsoft.com/office/2007/relationships/media" Target="../media/media51.m4a"/><Relationship Id="rId25" Type="http://schemas.microsoft.com/office/2007/relationships/media" Target="../media/media55.m4a"/><Relationship Id="rId33" Type="http://schemas.microsoft.com/office/2007/relationships/media" Target="../media/media59.m4a"/><Relationship Id="rId38" Type="http://schemas.openxmlformats.org/officeDocument/2006/relationships/image" Target="../media/image2.png"/><Relationship Id="rId2" Type="http://schemas.openxmlformats.org/officeDocument/2006/relationships/audio" Target="../media/media43.m4a"/><Relationship Id="rId16" Type="http://schemas.openxmlformats.org/officeDocument/2006/relationships/audio" Target="../media/media50.m4a"/><Relationship Id="rId20" Type="http://schemas.openxmlformats.org/officeDocument/2006/relationships/audio" Target="../media/media52.m4a"/><Relationship Id="rId29" Type="http://schemas.microsoft.com/office/2007/relationships/media" Target="../media/media57.m4a"/><Relationship Id="rId1" Type="http://schemas.microsoft.com/office/2007/relationships/media" Target="../media/media43.m4a"/><Relationship Id="rId6" Type="http://schemas.openxmlformats.org/officeDocument/2006/relationships/audio" Target="../media/media45.m4a"/><Relationship Id="rId11" Type="http://schemas.microsoft.com/office/2007/relationships/media" Target="../media/media48.m4a"/><Relationship Id="rId24" Type="http://schemas.openxmlformats.org/officeDocument/2006/relationships/audio" Target="../media/media54.m4a"/><Relationship Id="rId32" Type="http://schemas.openxmlformats.org/officeDocument/2006/relationships/audio" Target="../media/media58.m4a"/><Relationship Id="rId37" Type="http://schemas.openxmlformats.org/officeDocument/2006/relationships/slideLayout" Target="../slideLayouts/slideLayout2.xml"/><Relationship Id="rId5" Type="http://schemas.microsoft.com/office/2007/relationships/media" Target="../media/media45.m4a"/><Relationship Id="rId15" Type="http://schemas.microsoft.com/office/2007/relationships/media" Target="../media/media50.m4a"/><Relationship Id="rId23" Type="http://schemas.microsoft.com/office/2007/relationships/media" Target="../media/media54.m4a"/><Relationship Id="rId28" Type="http://schemas.openxmlformats.org/officeDocument/2006/relationships/audio" Target="../media/media56.m4a"/><Relationship Id="rId36" Type="http://schemas.openxmlformats.org/officeDocument/2006/relationships/audio" Target="../media/media60.m4a"/><Relationship Id="rId10" Type="http://schemas.openxmlformats.org/officeDocument/2006/relationships/audio" Target="../media/media47.m4a"/><Relationship Id="rId19" Type="http://schemas.microsoft.com/office/2007/relationships/media" Target="../media/media52.m4a"/><Relationship Id="rId31" Type="http://schemas.microsoft.com/office/2007/relationships/media" Target="../media/media58.m4a"/><Relationship Id="rId4" Type="http://schemas.openxmlformats.org/officeDocument/2006/relationships/audio" Target="../media/media44.m4a"/><Relationship Id="rId9" Type="http://schemas.microsoft.com/office/2007/relationships/media" Target="../media/media47.m4a"/><Relationship Id="rId14" Type="http://schemas.openxmlformats.org/officeDocument/2006/relationships/audio" Target="../media/media49.m4a"/><Relationship Id="rId22" Type="http://schemas.openxmlformats.org/officeDocument/2006/relationships/audio" Target="../media/media53.m4a"/><Relationship Id="rId27" Type="http://schemas.microsoft.com/office/2007/relationships/media" Target="../media/media56.m4a"/><Relationship Id="rId30" Type="http://schemas.openxmlformats.org/officeDocument/2006/relationships/audio" Target="../media/media57.m4a"/><Relationship Id="rId35" Type="http://schemas.microsoft.com/office/2007/relationships/media" Target="../media/media60.m4a"/><Relationship Id="rId8" Type="http://schemas.openxmlformats.org/officeDocument/2006/relationships/audio" Target="../media/media46.m4a"/><Relationship Id="rId3" Type="http://schemas.microsoft.com/office/2007/relationships/media" Target="../media/media44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4195D39C-BE72-B189-8C65-AFF0D5B1F9A8}"/>
              </a:ext>
            </a:extLst>
          </p:cNvPr>
          <p:cNvSpPr/>
          <p:nvPr/>
        </p:nvSpPr>
        <p:spPr>
          <a:xfrm>
            <a:off x="3497168" y="5276640"/>
            <a:ext cx="2951973" cy="1345486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797C35A1-79FA-EC17-E17C-C18DDBD67F9C}"/>
              </a:ext>
            </a:extLst>
          </p:cNvPr>
          <p:cNvSpPr/>
          <p:nvPr/>
        </p:nvSpPr>
        <p:spPr>
          <a:xfrm>
            <a:off x="391457" y="5276640"/>
            <a:ext cx="2951973" cy="1345486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4E33E4AB-5604-F3DC-DB89-EA623FFB535A}"/>
              </a:ext>
            </a:extLst>
          </p:cNvPr>
          <p:cNvSpPr/>
          <p:nvPr/>
        </p:nvSpPr>
        <p:spPr>
          <a:xfrm>
            <a:off x="6602879" y="3859791"/>
            <a:ext cx="2951973" cy="2762335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3" name="Abgerundetes Rechteck 32">
            <a:extLst>
              <a:ext uri="{FF2B5EF4-FFF2-40B4-BE49-F238E27FC236}">
                <a16:creationId xmlns:a16="http://schemas.microsoft.com/office/drawing/2014/main" id="{079D1540-4595-A701-7E57-9AA8E52EED29}"/>
              </a:ext>
            </a:extLst>
          </p:cNvPr>
          <p:cNvSpPr/>
          <p:nvPr/>
        </p:nvSpPr>
        <p:spPr>
          <a:xfrm>
            <a:off x="3497168" y="2413900"/>
            <a:ext cx="2951973" cy="1345486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94" name="Rechteck 93">
            <a:extLst>
              <a:ext uri="{FF2B5EF4-FFF2-40B4-BE49-F238E27FC236}">
                <a16:creationId xmlns:a16="http://schemas.microsoft.com/office/drawing/2014/main" id="{F6C0FD4C-67F0-0F72-89C7-92A7EB0814AC}"/>
              </a:ext>
            </a:extLst>
          </p:cNvPr>
          <p:cNvSpPr/>
          <p:nvPr/>
        </p:nvSpPr>
        <p:spPr>
          <a:xfrm>
            <a:off x="133975" y="173096"/>
            <a:ext cx="3442851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Die Tageszeiten </a:t>
            </a:r>
          </a:p>
        </p:txBody>
      </p:sp>
      <p:sp>
        <p:nvSpPr>
          <p:cNvPr id="108" name="Abgerundetes Rechteck 107">
            <a:extLst>
              <a:ext uri="{FF2B5EF4-FFF2-40B4-BE49-F238E27FC236}">
                <a16:creationId xmlns:a16="http://schemas.microsoft.com/office/drawing/2014/main" id="{573359B8-696C-65CE-6E28-E7F0892D0BBA}"/>
              </a:ext>
            </a:extLst>
          </p:cNvPr>
          <p:cNvSpPr/>
          <p:nvPr/>
        </p:nvSpPr>
        <p:spPr>
          <a:xfrm>
            <a:off x="391457" y="2413900"/>
            <a:ext cx="2951973" cy="1345486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4" name="Abgerundetes Rechteck 33">
            <a:extLst>
              <a:ext uri="{FF2B5EF4-FFF2-40B4-BE49-F238E27FC236}">
                <a16:creationId xmlns:a16="http://schemas.microsoft.com/office/drawing/2014/main" id="{0D176DFC-5A65-7D1C-DB3F-B06F9E93484A}"/>
              </a:ext>
            </a:extLst>
          </p:cNvPr>
          <p:cNvSpPr/>
          <p:nvPr/>
        </p:nvSpPr>
        <p:spPr>
          <a:xfrm>
            <a:off x="6602879" y="2413900"/>
            <a:ext cx="2951973" cy="1345486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337DF2A-B63E-C0A2-ABBA-798AD59F64F2}"/>
              </a:ext>
            </a:extLst>
          </p:cNvPr>
          <p:cNvSpPr txBox="1"/>
          <p:nvPr/>
        </p:nvSpPr>
        <p:spPr>
          <a:xfrm>
            <a:off x="6867542" y="4560799"/>
            <a:ext cx="1964654" cy="6469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Ein Tag hat </a:t>
            </a:r>
          </a:p>
          <a:p>
            <a:pPr algn="ctr"/>
            <a:r>
              <a:rPr lang="de-DE" sz="1600" dirty="0">
                <a:latin typeface="Comic Sans MS" panose="030F0902030302020204" pitchFamily="66" charset="0"/>
              </a:rPr>
              <a:t>24 Stunden.</a:t>
            </a:r>
            <a:endParaRPr lang="de-DE" dirty="0">
              <a:latin typeface="Comic Sans MS" panose="030F0902030302020204" pitchFamily="66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E833CC2-07D1-8512-14A4-53DC1AFC932D}"/>
              </a:ext>
            </a:extLst>
          </p:cNvPr>
          <p:cNvSpPr txBox="1"/>
          <p:nvPr/>
        </p:nvSpPr>
        <p:spPr>
          <a:xfrm>
            <a:off x="6867542" y="5331221"/>
            <a:ext cx="1964654" cy="1204853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اليوم يحتوي على 24 ساعة </a:t>
            </a:r>
            <a:endParaRPr lang="de-DE" altLang="de-D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alyawm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yahtawi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ealaa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24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saea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BF160E5-D708-6FB1-C01C-8F954770FF4C}"/>
              </a:ext>
            </a:extLst>
          </p:cNvPr>
          <p:cNvSpPr txBox="1"/>
          <p:nvPr/>
        </p:nvSpPr>
        <p:spPr>
          <a:xfrm>
            <a:off x="4257196" y="5385022"/>
            <a:ext cx="1379579" cy="3745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abends</a:t>
            </a:r>
            <a:endParaRPr lang="de-DE" dirty="0">
              <a:latin typeface="Comic Sans MS" panose="030F0902030302020204" pitchFamily="66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97F9B1D-BD38-8619-10AE-67ED46833655}"/>
              </a:ext>
            </a:extLst>
          </p:cNvPr>
          <p:cNvSpPr txBox="1"/>
          <p:nvPr/>
        </p:nvSpPr>
        <p:spPr>
          <a:xfrm>
            <a:off x="4257200" y="5847424"/>
            <a:ext cx="1379579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في المساء </a:t>
            </a:r>
            <a:endParaRPr lang="de-DE" altLang="de-D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fi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almasa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4467968-E626-D014-2CFB-D6597A29BB3E}"/>
              </a:ext>
            </a:extLst>
          </p:cNvPr>
          <p:cNvSpPr txBox="1"/>
          <p:nvPr/>
        </p:nvSpPr>
        <p:spPr>
          <a:xfrm>
            <a:off x="524144" y="5398196"/>
            <a:ext cx="2210400" cy="3745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nachmittags</a:t>
            </a:r>
            <a:endParaRPr lang="de-DE" dirty="0">
              <a:latin typeface="Comic Sans MS" panose="030F0902030302020204" pitchFamily="66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F818B87-2EA6-EC22-1DE2-DE9DDDE29C24}"/>
              </a:ext>
            </a:extLst>
          </p:cNvPr>
          <p:cNvSpPr txBox="1"/>
          <p:nvPr/>
        </p:nvSpPr>
        <p:spPr>
          <a:xfrm>
            <a:off x="524144" y="5884802"/>
            <a:ext cx="2210400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بعد الظهر</a:t>
            </a:r>
            <a:endParaRPr lang="de-DE" altLang="de-D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baed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alzuhr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D241F33-5173-5397-FC5C-A2637790FDCE}"/>
              </a:ext>
            </a:extLst>
          </p:cNvPr>
          <p:cNvSpPr txBox="1"/>
          <p:nvPr/>
        </p:nvSpPr>
        <p:spPr>
          <a:xfrm>
            <a:off x="7521971" y="2539945"/>
            <a:ext cx="1379579" cy="3745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mittags</a:t>
            </a:r>
            <a:endParaRPr lang="de-DE" dirty="0">
              <a:latin typeface="Comic Sans MS" panose="030F0902030302020204" pitchFamily="66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B802E0E-C585-7DA9-5310-52A7B22D9DB0}"/>
              </a:ext>
            </a:extLst>
          </p:cNvPr>
          <p:cNvSpPr txBox="1"/>
          <p:nvPr/>
        </p:nvSpPr>
        <p:spPr>
          <a:xfrm>
            <a:off x="7521975" y="2977963"/>
            <a:ext cx="1379579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في الظهيرة</a:t>
            </a:r>
            <a:endParaRPr lang="de-DE" altLang="de-D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fi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alzahira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5B587FF6-5487-9C40-6625-9E024B892653}"/>
              </a:ext>
            </a:extLst>
          </p:cNvPr>
          <p:cNvSpPr txBox="1"/>
          <p:nvPr/>
        </p:nvSpPr>
        <p:spPr>
          <a:xfrm>
            <a:off x="3615100" y="2556297"/>
            <a:ext cx="2209105" cy="3745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vormittags</a:t>
            </a:r>
            <a:endParaRPr lang="de-DE" dirty="0"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C90078AB-2C40-C85E-29FC-872E15546B73}"/>
              </a:ext>
            </a:extLst>
          </p:cNvPr>
          <p:cNvSpPr txBox="1"/>
          <p:nvPr/>
        </p:nvSpPr>
        <p:spPr>
          <a:xfrm>
            <a:off x="3615104" y="2994315"/>
            <a:ext cx="2209105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صباح</a:t>
            </a:r>
            <a:endParaRPr lang="de-DE" altLang="de-D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sabah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8C659D2C-363C-148D-AE79-3109D6BECB8A}"/>
              </a:ext>
            </a:extLst>
          </p:cNvPr>
          <p:cNvSpPr txBox="1"/>
          <p:nvPr/>
        </p:nvSpPr>
        <p:spPr>
          <a:xfrm>
            <a:off x="1004445" y="2557530"/>
            <a:ext cx="1379579" cy="3745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nachts</a:t>
            </a:r>
            <a:endParaRPr lang="de-DE" dirty="0">
              <a:latin typeface="Comic Sans MS" panose="030F0902030302020204" pitchFamily="66" charset="0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D5705FD6-973D-750A-15F7-15B41DF2EFE6}"/>
              </a:ext>
            </a:extLst>
          </p:cNvPr>
          <p:cNvSpPr txBox="1"/>
          <p:nvPr/>
        </p:nvSpPr>
        <p:spPr>
          <a:xfrm>
            <a:off x="1004449" y="2977963"/>
            <a:ext cx="1379579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بالليل</a:t>
            </a:r>
            <a:endParaRPr lang="de-DE" altLang="de-D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biallayl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24" name="Audio Recording 16.01.2023, 13:06:10">
            <a:hlinkClick r:id="" action="ppaction://media"/>
            <a:extLst>
              <a:ext uri="{FF2B5EF4-FFF2-40B4-BE49-F238E27FC236}">
                <a16:creationId xmlns:a16="http://schemas.microsoft.com/office/drawing/2014/main" id="{2DF0ADEE-7FB3-F08A-6C3F-A5A4CA8F6C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42568" y="2496896"/>
            <a:ext cx="468000" cy="468000"/>
          </a:xfrm>
          <a:prstGeom prst="rect">
            <a:avLst/>
          </a:prstGeom>
        </p:spPr>
      </p:pic>
      <p:pic>
        <p:nvPicPr>
          <p:cNvPr id="25" name="Audio Recording 16.01.2023, 13:06:17">
            <a:hlinkClick r:id="" action="ppaction://media"/>
            <a:extLst>
              <a:ext uri="{FF2B5EF4-FFF2-40B4-BE49-F238E27FC236}">
                <a16:creationId xmlns:a16="http://schemas.microsoft.com/office/drawing/2014/main" id="{4C111D81-F8A4-FCAB-06DE-125850E90CC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50794" y="2509582"/>
            <a:ext cx="468000" cy="468000"/>
          </a:xfrm>
          <a:prstGeom prst="rect">
            <a:avLst/>
          </a:prstGeom>
        </p:spPr>
      </p:pic>
      <p:pic>
        <p:nvPicPr>
          <p:cNvPr id="26" name="Audio Recording 16.01.2023, 13:06:24">
            <a:hlinkClick r:id="" action="ppaction://media"/>
            <a:extLst>
              <a:ext uri="{FF2B5EF4-FFF2-40B4-BE49-F238E27FC236}">
                <a16:creationId xmlns:a16="http://schemas.microsoft.com/office/drawing/2014/main" id="{5C0D83E8-E6E3-232D-36FC-32997A1A7C0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72343" y="2496896"/>
            <a:ext cx="468000" cy="468000"/>
          </a:xfrm>
          <a:prstGeom prst="rect">
            <a:avLst/>
          </a:prstGeom>
        </p:spPr>
      </p:pic>
      <p:pic>
        <p:nvPicPr>
          <p:cNvPr id="27" name="Audio Recording 16.01.2023, 13:06:33">
            <a:hlinkClick r:id="" action="ppaction://media"/>
            <a:extLst>
              <a:ext uri="{FF2B5EF4-FFF2-40B4-BE49-F238E27FC236}">
                <a16:creationId xmlns:a16="http://schemas.microsoft.com/office/drawing/2014/main" id="{3B0AF4DD-9615-228F-5EE7-0BE35FDE50F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45220" y="5304767"/>
            <a:ext cx="468000" cy="468000"/>
          </a:xfrm>
          <a:prstGeom prst="rect">
            <a:avLst/>
          </a:prstGeom>
        </p:spPr>
      </p:pic>
      <p:pic>
        <p:nvPicPr>
          <p:cNvPr id="31" name="Audio Recording 16.01.2023, 13:06:40">
            <a:hlinkClick r:id="" action="ppaction://media"/>
            <a:extLst>
              <a:ext uri="{FF2B5EF4-FFF2-40B4-BE49-F238E27FC236}">
                <a16:creationId xmlns:a16="http://schemas.microsoft.com/office/drawing/2014/main" id="{EFD36911-A8B1-3715-F3C5-71A1E8075CF6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71134" y="5304767"/>
            <a:ext cx="468000" cy="468000"/>
          </a:xfrm>
          <a:prstGeom prst="rect">
            <a:avLst/>
          </a:prstGeom>
        </p:spPr>
      </p:pic>
      <p:pic>
        <p:nvPicPr>
          <p:cNvPr id="32" name="Audio Recording 16.01.2023, 13:06:49">
            <a:hlinkClick r:id="" action="ppaction://media"/>
            <a:extLst>
              <a:ext uri="{FF2B5EF4-FFF2-40B4-BE49-F238E27FC236}">
                <a16:creationId xmlns:a16="http://schemas.microsoft.com/office/drawing/2014/main" id="{EB884D75-5615-03CC-A593-6663A26616BF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01550" y="4650292"/>
            <a:ext cx="468000" cy="468000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9E827155-B80D-B7F0-8429-3ABA00DF5FB2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32848" y="987842"/>
            <a:ext cx="1362446" cy="1362446"/>
          </a:xfrm>
          <a:prstGeom prst="rect">
            <a:avLst/>
          </a:prstGeom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A03F5B74-453B-3AE4-3EF9-686DF3315B5F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294984" y="985888"/>
            <a:ext cx="1364400" cy="1364400"/>
          </a:xfrm>
          <a:prstGeom prst="rect">
            <a:avLst/>
          </a:prstGeom>
        </p:spPr>
      </p:pic>
      <p:pic>
        <p:nvPicPr>
          <p:cNvPr id="50" name="Grafik 49">
            <a:extLst>
              <a:ext uri="{FF2B5EF4-FFF2-40B4-BE49-F238E27FC236}">
                <a16:creationId xmlns:a16="http://schemas.microsoft.com/office/drawing/2014/main" id="{CEC64A48-376C-0C47-A18F-0BC98C96E3EF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7555128" y="985888"/>
            <a:ext cx="1364400" cy="1364400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2FDB69A4-9533-D996-576F-F08C008A7508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027963" y="3859791"/>
            <a:ext cx="1364400" cy="1364400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138D2E4F-2894-3809-4FB3-8678B1C7F6EB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4288424" y="3843385"/>
            <a:ext cx="1370960" cy="1364400"/>
          </a:xfrm>
          <a:prstGeom prst="rect">
            <a:avLst/>
          </a:prstGeom>
        </p:spPr>
      </p:pic>
      <p:pic>
        <p:nvPicPr>
          <p:cNvPr id="56" name="Audio Recording 16.01.2023, 13:06:01">
            <a:hlinkClick r:id="" action="ppaction://media"/>
            <a:extLst>
              <a:ext uri="{FF2B5EF4-FFF2-40B4-BE49-F238E27FC236}">
                <a16:creationId xmlns:a16="http://schemas.microsoft.com/office/drawing/2014/main" id="{6BC1A789-2885-0310-1A6C-2E3447942BCB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72222" y="213073"/>
            <a:ext cx="468000" cy="468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D0E73232-C10C-413F-D700-80B789D511C0}"/>
              </a:ext>
            </a:extLst>
          </p:cNvPr>
          <p:cNvSpPr txBox="1"/>
          <p:nvPr/>
        </p:nvSpPr>
        <p:spPr>
          <a:xfrm>
            <a:off x="3168592" y="213073"/>
            <a:ext cx="4226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ar-SY" sz="2800" dirty="0">
                <a:solidFill>
                  <a:prstClr val="black"/>
                </a:solidFill>
              </a:rPr>
              <a:t>اوقات النهار 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awaqat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alnahar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94170089-E12D-E00C-8F69-0627D96C18E0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6">
            <a:biLevel thresh="25000"/>
          </a:blip>
          <a:stretch>
            <a:fillRect/>
          </a:stretch>
        </p:blipFill>
        <p:spPr>
          <a:xfrm>
            <a:off x="6867542" y="240683"/>
            <a:ext cx="468000" cy="468000"/>
          </a:xfrm>
          <a:prstGeom prst="rect">
            <a:avLst/>
          </a:prstGeom>
        </p:spPr>
      </p:pic>
      <p:pic>
        <p:nvPicPr>
          <p:cNvPr id="3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BBEA94E-4DE6-88D1-3C0E-2CE1B5D5F862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6">
            <a:biLevel thresh="25000"/>
          </a:blip>
          <a:stretch>
            <a:fillRect/>
          </a:stretch>
        </p:blipFill>
        <p:spPr>
          <a:xfrm>
            <a:off x="2442568" y="3107589"/>
            <a:ext cx="468000" cy="468000"/>
          </a:xfrm>
          <a:prstGeom prst="rect">
            <a:avLst/>
          </a:prstGeom>
        </p:spPr>
      </p:pic>
      <p:pic>
        <p:nvPicPr>
          <p:cNvPr id="3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7EEBF445-F02C-FF59-2127-EA037699B1A8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6">
            <a:biLevel thresh="25000"/>
          </a:blip>
          <a:stretch>
            <a:fillRect/>
          </a:stretch>
        </p:blipFill>
        <p:spPr>
          <a:xfrm>
            <a:off x="5902675" y="3105280"/>
            <a:ext cx="468000" cy="468000"/>
          </a:xfrm>
          <a:prstGeom prst="rect">
            <a:avLst/>
          </a:prstGeom>
        </p:spPr>
      </p:pic>
      <p:pic>
        <p:nvPicPr>
          <p:cNvPr id="3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68AC41B-39D2-D509-8FE9-6A113D8AE7CE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6">
            <a:biLevel thresh="25000"/>
          </a:blip>
          <a:stretch>
            <a:fillRect/>
          </a:stretch>
        </p:blipFill>
        <p:spPr>
          <a:xfrm>
            <a:off x="8972343" y="3105280"/>
            <a:ext cx="468000" cy="468000"/>
          </a:xfrm>
          <a:prstGeom prst="rect">
            <a:avLst/>
          </a:prstGeom>
        </p:spPr>
      </p:pic>
      <p:pic>
        <p:nvPicPr>
          <p:cNvPr id="3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5A58A5C1-9514-0614-DA10-6410137DF6A6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6">
            <a:biLevel thresh="25000"/>
          </a:blip>
          <a:stretch>
            <a:fillRect/>
          </a:stretch>
        </p:blipFill>
        <p:spPr>
          <a:xfrm>
            <a:off x="2765207" y="5976438"/>
            <a:ext cx="468000" cy="468000"/>
          </a:xfrm>
          <a:prstGeom prst="rect">
            <a:avLst/>
          </a:prstGeom>
        </p:spPr>
      </p:pic>
      <p:pic>
        <p:nvPicPr>
          <p:cNvPr id="3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777D41E8-6372-8CB4-0F23-08BE469BDF2F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6">
            <a:biLevel thresh="25000"/>
          </a:blip>
          <a:stretch>
            <a:fillRect/>
          </a:stretch>
        </p:blipFill>
        <p:spPr>
          <a:xfrm>
            <a:off x="5771134" y="5979810"/>
            <a:ext cx="468000" cy="468000"/>
          </a:xfrm>
          <a:prstGeom prst="rect">
            <a:avLst/>
          </a:prstGeom>
        </p:spPr>
      </p:pic>
      <p:pic>
        <p:nvPicPr>
          <p:cNvPr id="4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A519E4C-E6B1-E406-25C3-93D508C11ABC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6">
            <a:biLevel thresh="25000"/>
          </a:blip>
          <a:stretch>
            <a:fillRect/>
          </a:stretch>
        </p:blipFill>
        <p:spPr>
          <a:xfrm>
            <a:off x="8919528" y="5705060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00344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bgerundetes Rechteck 50">
            <a:extLst>
              <a:ext uri="{FF2B5EF4-FFF2-40B4-BE49-F238E27FC236}">
                <a16:creationId xmlns:a16="http://schemas.microsoft.com/office/drawing/2014/main" id="{AEB3BDD8-F94F-9C08-B5B4-4E7B46CE8151}"/>
              </a:ext>
            </a:extLst>
          </p:cNvPr>
          <p:cNvSpPr/>
          <p:nvPr/>
        </p:nvSpPr>
        <p:spPr>
          <a:xfrm>
            <a:off x="265920" y="4880802"/>
            <a:ext cx="9459382" cy="1528062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1" name="Abgerundetes Rechteck 20">
            <a:extLst>
              <a:ext uri="{FF2B5EF4-FFF2-40B4-BE49-F238E27FC236}">
                <a16:creationId xmlns:a16="http://schemas.microsoft.com/office/drawing/2014/main" id="{A141D527-7657-5E2D-6931-B7D587688412}"/>
              </a:ext>
            </a:extLst>
          </p:cNvPr>
          <p:cNvSpPr/>
          <p:nvPr/>
        </p:nvSpPr>
        <p:spPr>
          <a:xfrm>
            <a:off x="265920" y="3223054"/>
            <a:ext cx="9459382" cy="1528062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8" name="Abgerundetes Rechteck 27">
            <a:extLst>
              <a:ext uri="{FF2B5EF4-FFF2-40B4-BE49-F238E27FC236}">
                <a16:creationId xmlns:a16="http://schemas.microsoft.com/office/drawing/2014/main" id="{40B2AB43-40A9-606B-2D23-ECDEF31435AC}"/>
              </a:ext>
            </a:extLst>
          </p:cNvPr>
          <p:cNvSpPr/>
          <p:nvPr/>
        </p:nvSpPr>
        <p:spPr>
          <a:xfrm>
            <a:off x="806390" y="1166944"/>
            <a:ext cx="4013921" cy="1913709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7732FE70-3E50-3CFC-A567-D3944AFD0844}"/>
              </a:ext>
            </a:extLst>
          </p:cNvPr>
          <p:cNvSpPr/>
          <p:nvPr/>
        </p:nvSpPr>
        <p:spPr>
          <a:xfrm>
            <a:off x="4953000" y="1171081"/>
            <a:ext cx="4013921" cy="1913709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127472F4-93AE-A540-C3BE-94EEC998B6F3}"/>
              </a:ext>
            </a:extLst>
          </p:cNvPr>
          <p:cNvSpPr/>
          <p:nvPr/>
        </p:nvSpPr>
        <p:spPr>
          <a:xfrm>
            <a:off x="144000" y="144000"/>
            <a:ext cx="39188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Das Jahr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7BD7B3C-C550-F8AF-F3A4-2ADCD34F1705}"/>
              </a:ext>
            </a:extLst>
          </p:cNvPr>
          <p:cNvSpPr txBox="1"/>
          <p:nvPr/>
        </p:nvSpPr>
        <p:spPr>
          <a:xfrm>
            <a:off x="5298521" y="1627772"/>
            <a:ext cx="2989682" cy="3745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Ein Jahr hat 12 Monate.</a:t>
            </a:r>
          </a:p>
        </p:txBody>
      </p:sp>
      <p:pic>
        <p:nvPicPr>
          <p:cNvPr id="5" name="Audio Recording 16.01.2023, 13:12:50">
            <a:hlinkClick r:id="" action="ppaction://media"/>
            <a:extLst>
              <a:ext uri="{FF2B5EF4-FFF2-40B4-BE49-F238E27FC236}">
                <a16:creationId xmlns:a16="http://schemas.microsoft.com/office/drawing/2014/main" id="{657EF23A-E011-0E10-B6DC-1D92A744CA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09462" y="183977"/>
            <a:ext cx="468000" cy="468000"/>
          </a:xfrm>
          <a:prstGeom prst="rect">
            <a:avLst/>
          </a:prstGeom>
        </p:spPr>
      </p:pic>
      <p:pic>
        <p:nvPicPr>
          <p:cNvPr id="7" name="Audio Recording 16.01.2023, 13:13:23">
            <a:hlinkClick r:id="" action="ppaction://media"/>
            <a:extLst>
              <a:ext uri="{FF2B5EF4-FFF2-40B4-BE49-F238E27FC236}">
                <a16:creationId xmlns:a16="http://schemas.microsoft.com/office/drawing/2014/main" id="{2A8B1517-E85F-3A70-AFDE-1B987E1A1C8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46982" y="1589845"/>
            <a:ext cx="468000" cy="468000"/>
          </a:xfrm>
          <a:prstGeom prst="rect">
            <a:avLst/>
          </a:prstGeom>
        </p:spPr>
      </p:pic>
      <p:pic>
        <p:nvPicPr>
          <p:cNvPr id="8" name="Audio Recording 16.01.2023, 13:13:49">
            <a:hlinkClick r:id="" action="ppaction://media"/>
            <a:extLst>
              <a:ext uri="{FF2B5EF4-FFF2-40B4-BE49-F238E27FC236}">
                <a16:creationId xmlns:a16="http://schemas.microsoft.com/office/drawing/2014/main" id="{B0E5B32A-C8B1-9EBC-9E85-38100E3E97A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57591" y="3507138"/>
            <a:ext cx="360000" cy="360000"/>
          </a:xfrm>
          <a:prstGeom prst="rect">
            <a:avLst/>
          </a:prstGeom>
        </p:spPr>
      </p:pic>
      <p:pic>
        <p:nvPicPr>
          <p:cNvPr id="9" name="Audio Recording 16.01.2023, 13:13:56">
            <a:hlinkClick r:id="" action="ppaction://media"/>
            <a:extLst>
              <a:ext uri="{FF2B5EF4-FFF2-40B4-BE49-F238E27FC236}">
                <a16:creationId xmlns:a16="http://schemas.microsoft.com/office/drawing/2014/main" id="{8299C311-1235-E2FE-651E-79BDA8660EC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6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34877" y="5159019"/>
            <a:ext cx="360000" cy="360000"/>
          </a:xfrm>
          <a:prstGeom prst="rect">
            <a:avLst/>
          </a:prstGeom>
        </p:spPr>
      </p:pic>
      <p:pic>
        <p:nvPicPr>
          <p:cNvPr id="10" name="Audio Recording 16.01.2023, 13:14:03">
            <a:hlinkClick r:id="" action="ppaction://media"/>
            <a:extLst>
              <a:ext uri="{FF2B5EF4-FFF2-40B4-BE49-F238E27FC236}">
                <a16:creationId xmlns:a16="http://schemas.microsoft.com/office/drawing/2014/main" id="{19DD8189-6F63-4A25-C133-A9C168C9B7C7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6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66214" y="3507138"/>
            <a:ext cx="360000" cy="360000"/>
          </a:xfrm>
          <a:prstGeom prst="rect">
            <a:avLst/>
          </a:prstGeom>
        </p:spPr>
      </p:pic>
      <p:pic>
        <p:nvPicPr>
          <p:cNvPr id="11" name="Audio Recording 16.01.2023, 13:14:09">
            <a:hlinkClick r:id="" action="ppaction://media"/>
            <a:extLst>
              <a:ext uri="{FF2B5EF4-FFF2-40B4-BE49-F238E27FC236}">
                <a16:creationId xmlns:a16="http://schemas.microsoft.com/office/drawing/2014/main" id="{DD59161D-C773-BBDD-B88A-A2C4A93C45A8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6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72561" y="5159019"/>
            <a:ext cx="360000" cy="360000"/>
          </a:xfrm>
          <a:prstGeom prst="rect">
            <a:avLst/>
          </a:prstGeom>
        </p:spPr>
      </p:pic>
      <p:pic>
        <p:nvPicPr>
          <p:cNvPr id="12" name="Audio Recording 16.01.2023, 13:14:16">
            <a:hlinkClick r:id="" action="ppaction://media"/>
            <a:extLst>
              <a:ext uri="{FF2B5EF4-FFF2-40B4-BE49-F238E27FC236}">
                <a16:creationId xmlns:a16="http://schemas.microsoft.com/office/drawing/2014/main" id="{D1A35E2E-B0B1-D094-5715-CB4602BCC958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6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86558" y="3489046"/>
            <a:ext cx="360000" cy="360000"/>
          </a:xfrm>
          <a:prstGeom prst="rect">
            <a:avLst/>
          </a:prstGeom>
        </p:spPr>
      </p:pic>
      <p:pic>
        <p:nvPicPr>
          <p:cNvPr id="13" name="Audio Recording 16.01.2023, 13:14:21">
            <a:hlinkClick r:id="" action="ppaction://media"/>
            <a:extLst>
              <a:ext uri="{FF2B5EF4-FFF2-40B4-BE49-F238E27FC236}">
                <a16:creationId xmlns:a16="http://schemas.microsoft.com/office/drawing/2014/main" id="{64A9A710-DF12-F2C3-F810-27DADE541DFC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6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94781" y="3483314"/>
            <a:ext cx="360000" cy="360000"/>
          </a:xfrm>
          <a:prstGeom prst="rect">
            <a:avLst/>
          </a:prstGeom>
        </p:spPr>
      </p:pic>
      <p:pic>
        <p:nvPicPr>
          <p:cNvPr id="14" name="Audio Recording 16.01.2023, 13:14:27">
            <a:hlinkClick r:id="" action="ppaction://media"/>
            <a:extLst>
              <a:ext uri="{FF2B5EF4-FFF2-40B4-BE49-F238E27FC236}">
                <a16:creationId xmlns:a16="http://schemas.microsoft.com/office/drawing/2014/main" id="{6C83CD8D-480A-28C1-9807-215907364FC5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6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29844" y="3494872"/>
            <a:ext cx="360000" cy="360000"/>
          </a:xfrm>
          <a:prstGeom prst="rect">
            <a:avLst/>
          </a:prstGeom>
        </p:spPr>
      </p:pic>
      <p:pic>
        <p:nvPicPr>
          <p:cNvPr id="15" name="Audio Recording 16.01.2023, 13:14:42">
            <a:hlinkClick r:id="" action="ppaction://media"/>
            <a:extLst>
              <a:ext uri="{FF2B5EF4-FFF2-40B4-BE49-F238E27FC236}">
                <a16:creationId xmlns:a16="http://schemas.microsoft.com/office/drawing/2014/main" id="{B1D41C91-792B-C82E-0EF6-7B37821CF171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6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40103" y="3482606"/>
            <a:ext cx="360000" cy="360000"/>
          </a:xfrm>
          <a:prstGeom prst="rect">
            <a:avLst/>
          </a:prstGeom>
        </p:spPr>
      </p:pic>
      <p:pic>
        <p:nvPicPr>
          <p:cNvPr id="16" name="Audio Recording 16.01.2023, 13:15:08">
            <a:hlinkClick r:id="" action="ppaction://media"/>
            <a:extLst>
              <a:ext uri="{FF2B5EF4-FFF2-40B4-BE49-F238E27FC236}">
                <a16:creationId xmlns:a16="http://schemas.microsoft.com/office/drawing/2014/main" id="{757BFDC2-3BC3-82B4-CBC2-1DA2C22AF55F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6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705885" y="5159019"/>
            <a:ext cx="360000" cy="360000"/>
          </a:xfrm>
          <a:prstGeom prst="rect">
            <a:avLst/>
          </a:prstGeom>
        </p:spPr>
      </p:pic>
      <p:pic>
        <p:nvPicPr>
          <p:cNvPr id="17" name="Audio Recording 16.01.2023, 13:15:15">
            <a:hlinkClick r:id="" action="ppaction://media"/>
            <a:extLst>
              <a:ext uri="{FF2B5EF4-FFF2-40B4-BE49-F238E27FC236}">
                <a16:creationId xmlns:a16="http://schemas.microsoft.com/office/drawing/2014/main" id="{07FC0848-B0C5-C9F5-6FA2-5C9F66B830EB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6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93738" y="5159019"/>
            <a:ext cx="360000" cy="360000"/>
          </a:xfrm>
          <a:prstGeom prst="rect">
            <a:avLst/>
          </a:prstGeom>
        </p:spPr>
      </p:pic>
      <p:pic>
        <p:nvPicPr>
          <p:cNvPr id="18" name="Audio Recording 16.01.2023, 13:15:22">
            <a:hlinkClick r:id="" action="ppaction://media"/>
            <a:extLst>
              <a:ext uri="{FF2B5EF4-FFF2-40B4-BE49-F238E27FC236}">
                <a16:creationId xmlns:a16="http://schemas.microsoft.com/office/drawing/2014/main" id="{6C35FF5D-9B7E-75A1-4F37-F99C743CDD83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6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58602" y="5159019"/>
            <a:ext cx="360000" cy="360000"/>
          </a:xfrm>
          <a:prstGeom prst="rect">
            <a:avLst/>
          </a:prstGeom>
        </p:spPr>
      </p:pic>
      <p:pic>
        <p:nvPicPr>
          <p:cNvPr id="19" name="Audio Recording 16.01.2023, 13:15:36">
            <a:hlinkClick r:id="" action="ppaction://media"/>
            <a:extLst>
              <a:ext uri="{FF2B5EF4-FFF2-40B4-BE49-F238E27FC236}">
                <a16:creationId xmlns:a16="http://schemas.microsoft.com/office/drawing/2014/main" id="{9B82874A-C330-F68B-B325-C2E3B2CC9A2D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6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92934" y="5159019"/>
            <a:ext cx="360000" cy="3600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D8E5E6E0-B531-0A6D-B938-00CBDE7E3ED4}"/>
              </a:ext>
            </a:extLst>
          </p:cNvPr>
          <p:cNvSpPr txBox="1"/>
          <p:nvPr/>
        </p:nvSpPr>
        <p:spPr>
          <a:xfrm>
            <a:off x="2438830" y="1627772"/>
            <a:ext cx="1722813" cy="3745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der Kalender</a:t>
            </a:r>
          </a:p>
        </p:txBody>
      </p:sp>
      <p:pic>
        <p:nvPicPr>
          <p:cNvPr id="6" name="Audio Recording 16.01.2023, 13:12:58">
            <a:hlinkClick r:id="" action="ppaction://media"/>
            <a:extLst>
              <a:ext uri="{FF2B5EF4-FFF2-40B4-BE49-F238E27FC236}">
                <a16:creationId xmlns:a16="http://schemas.microsoft.com/office/drawing/2014/main" id="{B35E4E84-2EDB-E1AE-C80D-17EBA3F33161}"/>
              </a:ext>
            </a:extLst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6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30596" y="1581057"/>
            <a:ext cx="468000" cy="4680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E628EF00-5A70-76C0-9EE8-CBCF672A1437}"/>
              </a:ext>
            </a:extLst>
      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957338" y="1405081"/>
            <a:ext cx="1276585" cy="1486373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48D9F242-8ECB-84E5-85AB-7BDDFE4AD164}"/>
              </a:ext>
            </a:extLst>
          </p:cNvPr>
          <p:cNvSpPr txBox="1"/>
          <p:nvPr/>
        </p:nvSpPr>
        <p:spPr>
          <a:xfrm>
            <a:off x="2438830" y="2102947"/>
            <a:ext cx="1722813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ar-SY" altLang="de-DE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التقويم</a:t>
            </a:r>
            <a:br>
              <a:rPr lang="de-DE" altLang="de-DE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altaqwim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2C4C4AB2-C47B-073D-97F8-1068F78D12A2}"/>
              </a:ext>
            </a:extLst>
          </p:cNvPr>
          <p:cNvSpPr txBox="1"/>
          <p:nvPr/>
        </p:nvSpPr>
        <p:spPr>
          <a:xfrm>
            <a:off x="5298521" y="2102947"/>
            <a:ext cx="2989682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0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السنة 12 شهر</a:t>
            </a:r>
            <a:br>
              <a:rPr lang="de-DE" altLang="de-DE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alsunat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12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shahr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B8B032E9-2E05-6E20-5C40-163963A2A4D9}"/>
              </a:ext>
            </a:extLst>
          </p:cNvPr>
          <p:cNvSpPr txBox="1"/>
          <p:nvPr/>
        </p:nvSpPr>
        <p:spPr>
          <a:xfrm>
            <a:off x="422935" y="3483235"/>
            <a:ext cx="1062886" cy="3405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Comic Sans MS" panose="030F0902030302020204" pitchFamily="66" charset="0"/>
              </a:rPr>
              <a:t>Januar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1B1030E6-805A-CEB6-4828-B2DE1DFA8410}"/>
              </a:ext>
            </a:extLst>
          </p:cNvPr>
          <p:cNvSpPr txBox="1"/>
          <p:nvPr/>
        </p:nvSpPr>
        <p:spPr>
          <a:xfrm>
            <a:off x="1960139" y="3483235"/>
            <a:ext cx="1062886" cy="3405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Comic Sans MS" panose="030F0902030302020204" pitchFamily="66" charset="0"/>
              </a:rPr>
              <a:t>Februar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F395531B-EEAF-6DE3-7248-CBEED92476E5}"/>
              </a:ext>
            </a:extLst>
          </p:cNvPr>
          <p:cNvSpPr txBox="1"/>
          <p:nvPr/>
        </p:nvSpPr>
        <p:spPr>
          <a:xfrm>
            <a:off x="3487718" y="3483235"/>
            <a:ext cx="1179666" cy="3405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Comic Sans MS" panose="030F0902030302020204" pitchFamily="66" charset="0"/>
              </a:rPr>
              <a:t>März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1FB6A832-1157-C530-E969-06793788E2E8}"/>
              </a:ext>
            </a:extLst>
          </p:cNvPr>
          <p:cNvSpPr txBox="1"/>
          <p:nvPr/>
        </p:nvSpPr>
        <p:spPr>
          <a:xfrm>
            <a:off x="5092297" y="3483235"/>
            <a:ext cx="1062886" cy="3405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Comic Sans MS" panose="030F0902030302020204" pitchFamily="66" charset="0"/>
              </a:rPr>
              <a:t>April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33F7949A-F0E5-C99C-9D3B-E7A7A54CA566}"/>
              </a:ext>
            </a:extLst>
          </p:cNvPr>
          <p:cNvSpPr txBox="1"/>
          <p:nvPr/>
        </p:nvSpPr>
        <p:spPr>
          <a:xfrm>
            <a:off x="6610255" y="3483235"/>
            <a:ext cx="1062886" cy="3405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Comic Sans MS" panose="030F0902030302020204" pitchFamily="66" charset="0"/>
              </a:rPr>
              <a:t>Mai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01F6FCEE-6EAD-EC3D-8858-81C9C9BE6B16}"/>
              </a:ext>
            </a:extLst>
          </p:cNvPr>
          <p:cNvSpPr txBox="1"/>
          <p:nvPr/>
        </p:nvSpPr>
        <p:spPr>
          <a:xfrm>
            <a:off x="8176340" y="3483235"/>
            <a:ext cx="1062886" cy="3405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Comic Sans MS" panose="030F0902030302020204" pitchFamily="66" charset="0"/>
              </a:rPr>
              <a:t>Juni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144CDAA2-E134-65D1-1D38-5267FAF195CE}"/>
              </a:ext>
            </a:extLst>
          </p:cNvPr>
          <p:cNvSpPr txBox="1"/>
          <p:nvPr/>
        </p:nvSpPr>
        <p:spPr>
          <a:xfrm>
            <a:off x="424538" y="5159019"/>
            <a:ext cx="1062886" cy="3405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Comic Sans MS" panose="030F0902030302020204" pitchFamily="66" charset="0"/>
              </a:rPr>
              <a:t>Juli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D9F48788-F2CB-0A45-4258-1E6A5280CC36}"/>
              </a:ext>
            </a:extLst>
          </p:cNvPr>
          <p:cNvSpPr txBox="1"/>
          <p:nvPr/>
        </p:nvSpPr>
        <p:spPr>
          <a:xfrm>
            <a:off x="1952814" y="5159019"/>
            <a:ext cx="1061810" cy="3405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Comic Sans MS" panose="030F0902030302020204" pitchFamily="66" charset="0"/>
              </a:rPr>
              <a:t>August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E1554EBE-CD28-0848-980A-49FDFEAA59A9}"/>
              </a:ext>
            </a:extLst>
          </p:cNvPr>
          <p:cNvSpPr txBox="1"/>
          <p:nvPr/>
        </p:nvSpPr>
        <p:spPr>
          <a:xfrm>
            <a:off x="3478923" y="5159019"/>
            <a:ext cx="1177621" cy="3405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Comic Sans MS" panose="030F0902030302020204" pitchFamily="66" charset="0"/>
              </a:rPr>
              <a:t>September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ABF779BF-861F-79A3-7040-85F2CDD87B6C}"/>
              </a:ext>
            </a:extLst>
          </p:cNvPr>
          <p:cNvSpPr txBox="1"/>
          <p:nvPr/>
        </p:nvSpPr>
        <p:spPr>
          <a:xfrm>
            <a:off x="5115029" y="5159019"/>
            <a:ext cx="1044000" cy="3405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Comic Sans MS" panose="030F0902030302020204" pitchFamily="66" charset="0"/>
              </a:rPr>
              <a:t>Oktober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FAC72A6F-F8F5-B038-D6EA-91D2E35E0D03}"/>
              </a:ext>
            </a:extLst>
          </p:cNvPr>
          <p:cNvSpPr txBox="1"/>
          <p:nvPr/>
        </p:nvSpPr>
        <p:spPr>
          <a:xfrm>
            <a:off x="6605476" y="5159019"/>
            <a:ext cx="1152001" cy="3405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Comic Sans MS" panose="030F0902030302020204" pitchFamily="66" charset="0"/>
              </a:rPr>
              <a:t>November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D2336D73-BF7D-B214-2E53-F99238EC3052}"/>
              </a:ext>
            </a:extLst>
          </p:cNvPr>
          <p:cNvSpPr txBox="1"/>
          <p:nvPr/>
        </p:nvSpPr>
        <p:spPr>
          <a:xfrm>
            <a:off x="8179479" y="5159019"/>
            <a:ext cx="1062886" cy="3405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Comic Sans MS" panose="030F0902030302020204" pitchFamily="66" charset="0"/>
              </a:rPr>
              <a:t>Dezember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EF633D7E-EFD3-6C4D-52B3-8315DF7B3B34}"/>
              </a:ext>
            </a:extLst>
          </p:cNvPr>
          <p:cNvSpPr txBox="1"/>
          <p:nvPr/>
        </p:nvSpPr>
        <p:spPr>
          <a:xfrm>
            <a:off x="2077462" y="144000"/>
            <a:ext cx="3064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ar-SY" sz="2800" dirty="0">
                <a:solidFill>
                  <a:prstClr val="black"/>
                </a:solidFill>
              </a:rPr>
              <a:t>السنة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alsana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B7BFDF1B-907F-1889-A4FA-24A2658363F9}"/>
              </a:ext>
            </a:extLst>
          </p:cNvPr>
          <p:cNvSpPr txBox="1"/>
          <p:nvPr/>
        </p:nvSpPr>
        <p:spPr>
          <a:xfrm>
            <a:off x="423810" y="5611752"/>
            <a:ext cx="1062000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يوليو</a:t>
            </a: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yuliu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D71E20EA-C77E-1CF0-1718-0627A403CAFD}"/>
              </a:ext>
            </a:extLst>
          </p:cNvPr>
          <p:cNvSpPr txBox="1"/>
          <p:nvPr/>
        </p:nvSpPr>
        <p:spPr>
          <a:xfrm>
            <a:off x="1952623" y="5611752"/>
            <a:ext cx="1104295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أغسطس</a:t>
            </a:r>
            <a:endParaRPr lang="de-DE" altLang="de-D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aghustus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1810AEE6-002D-8295-3D98-E267DC79E00A}"/>
              </a:ext>
            </a:extLst>
          </p:cNvPr>
          <p:cNvSpPr txBox="1"/>
          <p:nvPr/>
        </p:nvSpPr>
        <p:spPr>
          <a:xfrm>
            <a:off x="3478922" y="5611752"/>
            <a:ext cx="1214104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سبتمبر</a:t>
            </a:r>
            <a:endParaRPr lang="de-DE" altLang="de-D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sibtambar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CE488936-7763-F06B-FE3E-25D07C78B3B1}"/>
              </a:ext>
            </a:extLst>
          </p:cNvPr>
          <p:cNvSpPr txBox="1"/>
          <p:nvPr/>
        </p:nvSpPr>
        <p:spPr>
          <a:xfrm>
            <a:off x="5115029" y="5611752"/>
            <a:ext cx="1044000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أكتوبر</a:t>
            </a:r>
            <a:endParaRPr lang="de-DE" altLang="de-D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uktubar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EC8E30A4-E6EC-7DD4-8B96-2DF956ABB790}"/>
              </a:ext>
            </a:extLst>
          </p:cNvPr>
          <p:cNvSpPr txBox="1"/>
          <p:nvPr/>
        </p:nvSpPr>
        <p:spPr>
          <a:xfrm>
            <a:off x="6606362" y="5611752"/>
            <a:ext cx="1152000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نوفمبر</a:t>
            </a:r>
            <a:endParaRPr lang="de-DE" altLang="de-D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nufimbir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FFB6596B-F945-1D32-1DC6-4A409A4A5B5C}"/>
              </a:ext>
            </a:extLst>
          </p:cNvPr>
          <p:cNvSpPr txBox="1"/>
          <p:nvPr/>
        </p:nvSpPr>
        <p:spPr>
          <a:xfrm>
            <a:off x="8180364" y="5611752"/>
            <a:ext cx="1112569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ديسمبر</a:t>
            </a:r>
            <a:endParaRPr lang="de-DE" altLang="de-D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disambir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1977AB08-1100-45B2-8717-971A4ADC5710}"/>
              </a:ext>
            </a:extLst>
          </p:cNvPr>
          <p:cNvSpPr txBox="1"/>
          <p:nvPr/>
        </p:nvSpPr>
        <p:spPr>
          <a:xfrm>
            <a:off x="427446" y="3918178"/>
            <a:ext cx="1062000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يناير</a:t>
            </a:r>
            <a:endParaRPr lang="de-DE" altLang="de-D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yanayir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1E193626-981A-ABAB-BC62-2D52C96C8337}"/>
              </a:ext>
            </a:extLst>
          </p:cNvPr>
          <p:cNvSpPr txBox="1"/>
          <p:nvPr/>
        </p:nvSpPr>
        <p:spPr>
          <a:xfrm>
            <a:off x="1969545" y="3918178"/>
            <a:ext cx="1062000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فبراير</a:t>
            </a:r>
            <a:endParaRPr lang="de-DE" altLang="de-D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fibrayir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66" name="Textfeld 65">
            <a:extLst>
              <a:ext uri="{FF2B5EF4-FFF2-40B4-BE49-F238E27FC236}">
                <a16:creationId xmlns:a16="http://schemas.microsoft.com/office/drawing/2014/main" id="{A43D3505-7ED1-4CDB-42FB-2901D75D1230}"/>
              </a:ext>
            </a:extLst>
          </p:cNvPr>
          <p:cNvSpPr txBox="1"/>
          <p:nvPr/>
        </p:nvSpPr>
        <p:spPr>
          <a:xfrm>
            <a:off x="3487717" y="3918178"/>
            <a:ext cx="1179667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مارس</a:t>
            </a:r>
            <a:endParaRPr lang="de-DE" altLang="de-D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maris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67" name="Textfeld 66">
            <a:extLst>
              <a:ext uri="{FF2B5EF4-FFF2-40B4-BE49-F238E27FC236}">
                <a16:creationId xmlns:a16="http://schemas.microsoft.com/office/drawing/2014/main" id="{3A88CEC1-F2F3-8D2C-D76D-4BD1C36A88C6}"/>
              </a:ext>
            </a:extLst>
          </p:cNvPr>
          <p:cNvSpPr txBox="1"/>
          <p:nvPr/>
        </p:nvSpPr>
        <p:spPr>
          <a:xfrm>
            <a:off x="5087698" y="3918178"/>
            <a:ext cx="1062000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أبريل</a:t>
            </a:r>
            <a:endParaRPr lang="de-DE" altLang="de-D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abril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68" name="Textfeld 67">
            <a:extLst>
              <a:ext uri="{FF2B5EF4-FFF2-40B4-BE49-F238E27FC236}">
                <a16:creationId xmlns:a16="http://schemas.microsoft.com/office/drawing/2014/main" id="{8DC50333-E76D-35E9-D030-237F17A9720C}"/>
              </a:ext>
            </a:extLst>
          </p:cNvPr>
          <p:cNvSpPr txBox="1"/>
          <p:nvPr/>
        </p:nvSpPr>
        <p:spPr>
          <a:xfrm>
            <a:off x="6605740" y="3918178"/>
            <a:ext cx="1062000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مايو</a:t>
            </a:r>
            <a:endParaRPr lang="de-DE" altLang="de-D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mayu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C425A603-765F-8728-BD1B-EB2E115EFB60}"/>
              </a:ext>
            </a:extLst>
          </p:cNvPr>
          <p:cNvSpPr txBox="1"/>
          <p:nvPr/>
        </p:nvSpPr>
        <p:spPr>
          <a:xfrm>
            <a:off x="8176340" y="3918178"/>
            <a:ext cx="1062000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يونيو</a:t>
            </a:r>
            <a:endParaRPr lang="de-DE" altLang="de-D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yuniu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3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9ECBBA3-EBD0-7C6A-DF9D-28E8DCF524DA}"/>
              </a:ext>
            </a:extLst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64">
            <a:biLevel thresh="25000"/>
          </a:blip>
          <a:stretch>
            <a:fillRect/>
          </a:stretch>
        </p:blipFill>
        <p:spPr>
          <a:xfrm>
            <a:off x="4230596" y="2194583"/>
            <a:ext cx="468000" cy="468000"/>
          </a:xfrm>
          <a:prstGeom prst="rect">
            <a:avLst/>
          </a:prstGeom>
        </p:spPr>
      </p:pic>
      <p:pic>
        <p:nvPicPr>
          <p:cNvPr id="3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C964FD4B-4A0B-5212-FA59-0826CF5C8102}"/>
              </a:ext>
            </a:extLst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64">
            <a:biLevel thresh="25000"/>
          </a:blip>
          <a:stretch>
            <a:fillRect/>
          </a:stretch>
        </p:blipFill>
        <p:spPr>
          <a:xfrm>
            <a:off x="8346982" y="2194583"/>
            <a:ext cx="468000" cy="468000"/>
          </a:xfrm>
          <a:prstGeom prst="rect">
            <a:avLst/>
          </a:prstGeom>
        </p:spPr>
      </p:pic>
      <p:pic>
        <p:nvPicPr>
          <p:cNvPr id="3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F3772AD-859A-CFC3-E940-906F9C7DA721}"/>
              </a:ext>
            </a:extLst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64">
            <a:biLevel thresh="25000"/>
          </a:blip>
          <a:stretch>
            <a:fillRect/>
          </a:stretch>
        </p:blipFill>
        <p:spPr>
          <a:xfrm>
            <a:off x="3724636" y="171610"/>
            <a:ext cx="468000" cy="468000"/>
          </a:xfrm>
          <a:prstGeom prst="rect">
            <a:avLst/>
          </a:prstGeom>
        </p:spPr>
      </p:pic>
      <p:pic>
        <p:nvPicPr>
          <p:cNvPr id="3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7EC0D3B6-670E-3C6D-5968-991CE057E478}"/>
              </a:ext>
            </a:extLst>
          </p:cNvPr>
          <p:cNvPicPr>
            <a:picLocks noChangeAspect="1"/>
          </p:cNvPicPr>
          <p:nvPr>
            <a:audi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64">
            <a:biLevel thresh="25000"/>
          </a:blip>
          <a:stretch>
            <a:fillRect/>
          </a:stretch>
        </p:blipFill>
        <p:spPr>
          <a:xfrm>
            <a:off x="1549760" y="4063814"/>
            <a:ext cx="360000" cy="360000"/>
          </a:xfrm>
          <a:prstGeom prst="rect">
            <a:avLst/>
          </a:prstGeom>
        </p:spPr>
      </p:pic>
      <p:pic>
        <p:nvPicPr>
          <p:cNvPr id="3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E76CC90-3F5C-B192-DCF1-C02B8EA0DDA4}"/>
              </a:ext>
            </a:extLst>
          </p:cNvPr>
          <p:cNvPicPr>
            <a:picLocks noChangeAspect="1"/>
          </p:cNvPicPr>
          <p:nvPr>
            <a:audi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64">
            <a:biLevel thresh="25000"/>
          </a:blip>
          <a:stretch>
            <a:fillRect/>
          </a:stretch>
        </p:blipFill>
        <p:spPr>
          <a:xfrm>
            <a:off x="3079566" y="4089174"/>
            <a:ext cx="360000" cy="360000"/>
          </a:xfrm>
          <a:prstGeom prst="rect">
            <a:avLst/>
          </a:prstGeom>
        </p:spPr>
      </p:pic>
      <p:pic>
        <p:nvPicPr>
          <p:cNvPr id="4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82FF48F-9E0F-4D9A-E50F-7422AF564AA8}"/>
              </a:ext>
            </a:extLst>
          </p:cNvPr>
          <p:cNvPicPr>
            <a:picLocks noChangeAspect="1"/>
          </p:cNvPicPr>
          <p:nvPr>
            <a:audi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64">
            <a:biLevel thresh="25000"/>
          </a:blip>
          <a:stretch>
            <a:fillRect/>
          </a:stretch>
        </p:blipFill>
        <p:spPr>
          <a:xfrm>
            <a:off x="4679677" y="4072757"/>
            <a:ext cx="360000" cy="360000"/>
          </a:xfrm>
          <a:prstGeom prst="rect">
            <a:avLst/>
          </a:prstGeom>
        </p:spPr>
      </p:pic>
      <p:pic>
        <p:nvPicPr>
          <p:cNvPr id="4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BD58FD52-8E35-DB7F-28E4-D1A6DACE4CC1}"/>
              </a:ext>
            </a:extLst>
          </p:cNvPr>
          <p:cNvPicPr>
            <a:picLocks noChangeAspect="1"/>
          </p:cNvPicPr>
          <p:nvPr>
            <a:audi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64">
            <a:biLevel thresh="25000"/>
          </a:blip>
          <a:stretch>
            <a:fillRect/>
          </a:stretch>
        </p:blipFill>
        <p:spPr>
          <a:xfrm>
            <a:off x="6170901" y="4063814"/>
            <a:ext cx="360000" cy="360000"/>
          </a:xfrm>
          <a:prstGeom prst="rect">
            <a:avLst/>
          </a:prstGeom>
        </p:spPr>
      </p:pic>
      <p:pic>
        <p:nvPicPr>
          <p:cNvPr id="4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C6D1B9D-2AD9-78AA-9042-6102E1F266E6}"/>
              </a:ext>
            </a:extLst>
          </p:cNvPr>
          <p:cNvPicPr>
            <a:picLocks noChangeAspect="1"/>
          </p:cNvPicPr>
          <p:nvPr>
            <a:audioFile r:link="rId46"/>
            <p:extLst>
              <p:ext uri="{DAA4B4D4-6D71-4841-9C94-3DE7FCFB9230}">
                <p14:media xmlns:p14="http://schemas.microsoft.com/office/powerpoint/2010/main" r:embed="rId45"/>
              </p:ext>
            </p:extLst>
          </p:nvPr>
        </p:nvPicPr>
        <p:blipFill>
          <a:blip r:embed="rId64">
            <a:biLevel thresh="25000"/>
          </a:blip>
          <a:stretch>
            <a:fillRect/>
          </a:stretch>
        </p:blipFill>
        <p:spPr>
          <a:xfrm>
            <a:off x="7729844" y="4063814"/>
            <a:ext cx="360000" cy="360000"/>
          </a:xfrm>
          <a:prstGeom prst="rect">
            <a:avLst/>
          </a:prstGeom>
        </p:spPr>
      </p:pic>
      <p:pic>
        <p:nvPicPr>
          <p:cNvPr id="4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077D416-9931-9DA9-BE91-47AD2280A5E3}"/>
              </a:ext>
            </a:extLst>
          </p:cNvPr>
          <p:cNvPicPr>
            <a:picLocks noChangeAspect="1"/>
          </p:cNvPicPr>
          <p:nvPr>
            <a:audioFile r:link="rId48"/>
            <p:extLst>
              <p:ext uri="{DAA4B4D4-6D71-4841-9C94-3DE7FCFB9230}">
                <p14:media xmlns:p14="http://schemas.microsoft.com/office/powerpoint/2010/main" r:embed="rId47"/>
              </p:ext>
            </p:extLst>
          </p:nvPr>
        </p:nvPicPr>
        <p:blipFill>
          <a:blip r:embed="rId64">
            <a:biLevel thresh="25000"/>
          </a:blip>
          <a:stretch>
            <a:fillRect/>
          </a:stretch>
        </p:blipFill>
        <p:spPr>
          <a:xfrm>
            <a:off x="9240103" y="4072757"/>
            <a:ext cx="360000" cy="360000"/>
          </a:xfrm>
          <a:prstGeom prst="rect">
            <a:avLst/>
          </a:prstGeom>
        </p:spPr>
      </p:pic>
      <p:pic>
        <p:nvPicPr>
          <p:cNvPr id="4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8EE3550-4210-627E-E520-D97D7FCF189A}"/>
              </a:ext>
            </a:extLst>
          </p:cNvPr>
          <p:cNvPicPr>
            <a:picLocks noChangeAspect="1"/>
          </p:cNvPicPr>
          <p:nvPr>
            <a:audioFile r:link="rId50"/>
            <p:extLst>
              <p:ext uri="{DAA4B4D4-6D71-4841-9C94-3DE7FCFB9230}">
                <p14:media xmlns:p14="http://schemas.microsoft.com/office/powerpoint/2010/main" r:embed="rId49"/>
              </p:ext>
            </p:extLst>
          </p:nvPr>
        </p:nvPicPr>
        <p:blipFill>
          <a:blip r:embed="rId64">
            <a:biLevel thresh="25000"/>
          </a:blip>
          <a:stretch>
            <a:fillRect/>
          </a:stretch>
        </p:blipFill>
        <p:spPr>
          <a:xfrm>
            <a:off x="1539216" y="5757388"/>
            <a:ext cx="360000" cy="360000"/>
          </a:xfrm>
          <a:prstGeom prst="rect">
            <a:avLst/>
          </a:prstGeom>
        </p:spPr>
      </p:pic>
      <p:pic>
        <p:nvPicPr>
          <p:cNvPr id="5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48861B3-6354-AC80-4D0C-F26F9D6792C6}"/>
              </a:ext>
            </a:extLst>
          </p:cNvPr>
          <p:cNvPicPr>
            <a:picLocks noChangeAspect="1"/>
          </p:cNvPicPr>
          <p:nvPr>
            <a:audioFile r:link="rId52"/>
            <p:extLst>
              <p:ext uri="{DAA4B4D4-6D71-4841-9C94-3DE7FCFB9230}">
                <p14:media xmlns:p14="http://schemas.microsoft.com/office/powerpoint/2010/main" r:embed="rId51"/>
              </p:ext>
            </p:extLst>
          </p:nvPr>
        </p:nvPicPr>
        <p:blipFill>
          <a:blip r:embed="rId64">
            <a:biLevel thresh="25000"/>
          </a:blip>
          <a:stretch>
            <a:fillRect/>
          </a:stretch>
        </p:blipFill>
        <p:spPr>
          <a:xfrm>
            <a:off x="3066214" y="5757388"/>
            <a:ext cx="360000" cy="360000"/>
          </a:xfrm>
          <a:prstGeom prst="rect">
            <a:avLst/>
          </a:prstGeom>
        </p:spPr>
      </p:pic>
      <p:pic>
        <p:nvPicPr>
          <p:cNvPr id="5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091EEBB-7885-A3E0-2196-A9AD023F76FF}"/>
              </a:ext>
            </a:extLst>
          </p:cNvPr>
          <p:cNvPicPr>
            <a:picLocks noChangeAspect="1"/>
          </p:cNvPicPr>
          <p:nvPr>
            <a:audioFile r:link="rId54"/>
            <p:extLst>
              <p:ext uri="{DAA4B4D4-6D71-4841-9C94-3DE7FCFB9230}">
                <p14:media xmlns:p14="http://schemas.microsoft.com/office/powerpoint/2010/main" r:embed="rId53"/>
              </p:ext>
            </p:extLst>
          </p:nvPr>
        </p:nvPicPr>
        <p:blipFill>
          <a:blip r:embed="rId64">
            <a:biLevel thresh="25000"/>
          </a:blip>
          <a:stretch>
            <a:fillRect/>
          </a:stretch>
        </p:blipFill>
        <p:spPr>
          <a:xfrm>
            <a:off x="4698948" y="5757388"/>
            <a:ext cx="360000" cy="360000"/>
          </a:xfrm>
          <a:prstGeom prst="rect">
            <a:avLst/>
          </a:prstGeom>
        </p:spPr>
      </p:pic>
      <p:pic>
        <p:nvPicPr>
          <p:cNvPr id="5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99571FA3-7563-0EBC-80DF-6FF85BD4F47C}"/>
              </a:ext>
            </a:extLst>
          </p:cNvPr>
          <p:cNvPicPr>
            <a:picLocks noChangeAspect="1"/>
          </p:cNvPicPr>
          <p:nvPr>
            <a:audioFile r:link="rId56"/>
            <p:extLst>
              <p:ext uri="{DAA4B4D4-6D71-4841-9C94-3DE7FCFB9230}">
                <p14:media xmlns:p14="http://schemas.microsoft.com/office/powerpoint/2010/main" r:embed="rId55"/>
              </p:ext>
            </p:extLst>
          </p:nvPr>
        </p:nvPicPr>
        <p:blipFill>
          <a:blip r:embed="rId64">
            <a:biLevel thresh="25000"/>
          </a:blip>
          <a:stretch>
            <a:fillRect/>
          </a:stretch>
        </p:blipFill>
        <p:spPr>
          <a:xfrm>
            <a:off x="6182165" y="5755330"/>
            <a:ext cx="360000" cy="360000"/>
          </a:xfrm>
          <a:prstGeom prst="rect">
            <a:avLst/>
          </a:prstGeom>
        </p:spPr>
      </p:pic>
      <p:pic>
        <p:nvPicPr>
          <p:cNvPr id="5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73906EE8-31FA-B039-2C15-9E637BA4646A}"/>
              </a:ext>
            </a:extLst>
          </p:cNvPr>
          <p:cNvPicPr>
            <a:picLocks noChangeAspect="1"/>
          </p:cNvPicPr>
          <p:nvPr>
            <a:audioFile r:link="rId58"/>
            <p:extLst>
              <p:ext uri="{DAA4B4D4-6D71-4841-9C94-3DE7FCFB9230}">
                <p14:media xmlns:p14="http://schemas.microsoft.com/office/powerpoint/2010/main" r:embed="rId57"/>
              </p:ext>
            </p:extLst>
          </p:nvPr>
        </p:nvPicPr>
        <p:blipFill>
          <a:blip r:embed="rId64">
            <a:biLevel thresh="25000"/>
          </a:blip>
          <a:stretch>
            <a:fillRect/>
          </a:stretch>
        </p:blipFill>
        <p:spPr>
          <a:xfrm>
            <a:off x="7789363" y="5753909"/>
            <a:ext cx="360000" cy="360000"/>
          </a:xfrm>
          <a:prstGeom prst="rect">
            <a:avLst/>
          </a:prstGeom>
        </p:spPr>
      </p:pic>
      <p:pic>
        <p:nvPicPr>
          <p:cNvPr id="5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758141D-8B8A-0418-8915-D0C67DEBAF58}"/>
              </a:ext>
            </a:extLst>
          </p:cNvPr>
          <p:cNvPicPr>
            <a:picLocks noChangeAspect="1"/>
          </p:cNvPicPr>
          <p:nvPr>
            <a:audioFile r:link="rId60"/>
            <p:extLst>
              <p:ext uri="{DAA4B4D4-6D71-4841-9C94-3DE7FCFB9230}">
                <p14:media xmlns:p14="http://schemas.microsoft.com/office/powerpoint/2010/main" r:embed="rId59"/>
              </p:ext>
            </p:extLst>
          </p:nvPr>
        </p:nvPicPr>
        <p:blipFill>
          <a:blip r:embed="rId64">
            <a:biLevel thresh="25000"/>
          </a:blip>
          <a:stretch>
            <a:fillRect/>
          </a:stretch>
        </p:blipFill>
        <p:spPr>
          <a:xfrm>
            <a:off x="9292933" y="5748372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05715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bgerundetes Rechteck 20">
            <a:extLst>
              <a:ext uri="{FF2B5EF4-FFF2-40B4-BE49-F238E27FC236}">
                <a16:creationId xmlns:a16="http://schemas.microsoft.com/office/drawing/2014/main" id="{8B0AFA6F-9462-8B67-94DC-9F8EDE14DB01}"/>
              </a:ext>
            </a:extLst>
          </p:cNvPr>
          <p:cNvSpPr/>
          <p:nvPr/>
        </p:nvSpPr>
        <p:spPr>
          <a:xfrm>
            <a:off x="143999" y="1047948"/>
            <a:ext cx="3089007" cy="1436903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2" name="Abgerundetes Rechteck 21">
            <a:extLst>
              <a:ext uri="{FF2B5EF4-FFF2-40B4-BE49-F238E27FC236}">
                <a16:creationId xmlns:a16="http://schemas.microsoft.com/office/drawing/2014/main" id="{874399C3-3D06-1708-6446-0DABB679F824}"/>
              </a:ext>
            </a:extLst>
          </p:cNvPr>
          <p:cNvSpPr/>
          <p:nvPr/>
        </p:nvSpPr>
        <p:spPr>
          <a:xfrm>
            <a:off x="6672994" y="1047948"/>
            <a:ext cx="3089007" cy="1436903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91027916-E169-534B-5C3A-BBA07790261E}"/>
              </a:ext>
            </a:extLst>
          </p:cNvPr>
          <p:cNvSpPr/>
          <p:nvPr/>
        </p:nvSpPr>
        <p:spPr>
          <a:xfrm>
            <a:off x="143999" y="5212509"/>
            <a:ext cx="3089007" cy="1436903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4" name="Abgerundetes Rechteck 23">
            <a:extLst>
              <a:ext uri="{FF2B5EF4-FFF2-40B4-BE49-F238E27FC236}">
                <a16:creationId xmlns:a16="http://schemas.microsoft.com/office/drawing/2014/main" id="{187D056A-777B-FC41-3815-14742DD0C453}"/>
              </a:ext>
            </a:extLst>
          </p:cNvPr>
          <p:cNvSpPr/>
          <p:nvPr/>
        </p:nvSpPr>
        <p:spPr>
          <a:xfrm>
            <a:off x="6672994" y="5268717"/>
            <a:ext cx="3089007" cy="1436903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70658DC0-0723-6512-F65F-B7BCC2FB261E}"/>
              </a:ext>
            </a:extLst>
          </p:cNvPr>
          <p:cNvSpPr/>
          <p:nvPr/>
        </p:nvSpPr>
        <p:spPr>
          <a:xfrm>
            <a:off x="144000" y="144000"/>
            <a:ext cx="3442851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Die Uhr 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9ADCA6BC-8B12-A4CB-0C4F-02A1476B130D}"/>
              </a:ext>
            </a:extLst>
          </p:cNvPr>
          <p:cNvSpPr/>
          <p:nvPr/>
        </p:nvSpPr>
        <p:spPr>
          <a:xfrm>
            <a:off x="1812556" y="139267"/>
            <a:ext cx="3571071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ar-SY" sz="2800" dirty="0">
                <a:solidFill>
                  <a:prstClr val="black"/>
                </a:solidFill>
              </a:rPr>
              <a:t>الساعة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rgbClr val="9D9D9D"/>
                </a:solidFill>
                <a:latin typeface="Comic Sans MS" panose="030F0902030302020204" pitchFamily="66" charset="0"/>
              </a:rPr>
              <a:t>alsaaea</a:t>
            </a:r>
            <a:r>
              <a:rPr lang="de-DE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  <a:endParaRPr lang="de-DE" sz="2400" dirty="0">
              <a:solidFill>
                <a:srgbClr val="9D9D9D"/>
              </a:solidFill>
              <a:latin typeface="Comic Sans MS" panose="030F0902030302020204" pitchFamily="66" charset="0"/>
            </a:endParaRPr>
          </a:p>
        </p:txBody>
      </p:sp>
      <p:pic>
        <p:nvPicPr>
          <p:cNvPr id="4" name="Audio Recording 16.01.2023, 13:07:20">
            <a:hlinkClick r:id="" action="ppaction://media"/>
            <a:extLst>
              <a:ext uri="{FF2B5EF4-FFF2-40B4-BE49-F238E27FC236}">
                <a16:creationId xmlns:a16="http://schemas.microsoft.com/office/drawing/2014/main" id="{47A54B9E-6665-1F78-1D9A-4DF2AAF6AB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94817" y="208588"/>
            <a:ext cx="468000" cy="468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0306176-B3FB-EF9B-FDFE-9AE1B356C10B}"/>
              </a:ext>
            </a:extLst>
          </p:cNvPr>
          <p:cNvSpPr txBox="1"/>
          <p:nvPr/>
        </p:nvSpPr>
        <p:spPr>
          <a:xfrm>
            <a:off x="351558" y="1160788"/>
            <a:ext cx="2338594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dirty="0">
                <a:solidFill>
                  <a:schemeClr val="accent1">
                    <a:lumMod val="75000"/>
                  </a:schemeClr>
                </a:solidFill>
                <a:latin typeface="Comic Sans MS" panose="030F0902030302020204" pitchFamily="66" charset="0"/>
              </a:rPr>
              <a:t>der Stundenzeiger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B0982CA-DE08-ECBE-4C1E-334BAF8F20E9}"/>
              </a:ext>
            </a:extLst>
          </p:cNvPr>
          <p:cNvSpPr txBox="1"/>
          <p:nvPr/>
        </p:nvSpPr>
        <p:spPr>
          <a:xfrm>
            <a:off x="351558" y="1664338"/>
            <a:ext cx="2338594" cy="68383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ar-SY" altLang="de-DE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عقرب الساعة</a:t>
            </a:r>
            <a:endParaRPr lang="az-Cyrl-AZ" altLang="de-DE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de-DE" altLang="de-DE" sz="16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6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eaqrab</a:t>
            </a:r>
            <a:r>
              <a:rPr lang="de-DE" altLang="de-DE" sz="16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alsaaea</a:t>
            </a:r>
            <a:r>
              <a:rPr lang="de-DE" altLang="de-DE" sz="16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250F178-11F4-D6EC-356F-9474CC933D6A}"/>
              </a:ext>
            </a:extLst>
          </p:cNvPr>
          <p:cNvSpPr txBox="1"/>
          <p:nvPr/>
        </p:nvSpPr>
        <p:spPr>
          <a:xfrm>
            <a:off x="6984631" y="1150424"/>
            <a:ext cx="2166473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dirty="0">
                <a:solidFill>
                  <a:srgbClr val="DD4F53"/>
                </a:solidFill>
                <a:latin typeface="Comic Sans MS" panose="030F0902030302020204" pitchFamily="66" charset="0"/>
              </a:rPr>
              <a:t>der Minutenzeiger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26EB40B-37DA-AF26-6E0D-5E79B2DD56F7}"/>
              </a:ext>
            </a:extLst>
          </p:cNvPr>
          <p:cNvSpPr txBox="1"/>
          <p:nvPr/>
        </p:nvSpPr>
        <p:spPr>
          <a:xfrm>
            <a:off x="351557" y="5336632"/>
            <a:ext cx="2283239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Sekundenzeiger</a:t>
            </a:r>
            <a:endParaRPr lang="de-DE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23E6475-8193-ACAD-D6ED-9D05E016C066}"/>
              </a:ext>
            </a:extLst>
          </p:cNvPr>
          <p:cNvSpPr txBox="1"/>
          <p:nvPr/>
        </p:nvSpPr>
        <p:spPr>
          <a:xfrm>
            <a:off x="6895794" y="5397592"/>
            <a:ext cx="2166473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Ziffernblatt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49C5045-2074-D72F-FDE4-68DA5A0A555C}"/>
              </a:ext>
            </a:extLst>
          </p:cNvPr>
          <p:cNvSpPr txBox="1"/>
          <p:nvPr/>
        </p:nvSpPr>
        <p:spPr>
          <a:xfrm>
            <a:off x="6984631" y="1653009"/>
            <a:ext cx="2166473" cy="68383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000" dirty="0"/>
              <a:t>عقرب الدقائق</a:t>
            </a:r>
            <a:endParaRPr lang="uk-UA" sz="2000" dirty="0"/>
          </a:p>
          <a:p>
            <a:pPr algn="ctr"/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eaqrab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aldaqayiq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56FC173-E5CA-8034-AED6-E4759851F055}"/>
              </a:ext>
            </a:extLst>
          </p:cNvPr>
          <p:cNvSpPr txBox="1"/>
          <p:nvPr/>
        </p:nvSpPr>
        <p:spPr>
          <a:xfrm>
            <a:off x="351557" y="5826627"/>
            <a:ext cx="2283239" cy="68383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000" dirty="0"/>
              <a:t>عقرب الثواني</a:t>
            </a:r>
            <a:endParaRPr lang="uk-UA" sz="2000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eaqrab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althawani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7C0E58D-F563-E44A-1915-DCC472466DE9}"/>
              </a:ext>
            </a:extLst>
          </p:cNvPr>
          <p:cNvSpPr txBox="1"/>
          <p:nvPr/>
        </p:nvSpPr>
        <p:spPr>
          <a:xfrm>
            <a:off x="6895794" y="5887587"/>
            <a:ext cx="2166473" cy="68383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000" dirty="0"/>
              <a:t>لوحة الساعة</a:t>
            </a:r>
            <a:endParaRPr lang="uk-UA" sz="2000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lawhat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 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alsaaea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13" name="Audio Recording 16.01.2023, 13:07:29">
            <a:hlinkClick r:id="" action="ppaction://media"/>
            <a:extLst>
              <a:ext uri="{FF2B5EF4-FFF2-40B4-BE49-F238E27FC236}">
                <a16:creationId xmlns:a16="http://schemas.microsoft.com/office/drawing/2014/main" id="{61B889CF-EC7A-7C9F-2F91-C131A1D29EA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27578" y="1136458"/>
            <a:ext cx="468000" cy="468000"/>
          </a:xfrm>
          <a:prstGeom prst="rect">
            <a:avLst/>
          </a:prstGeom>
        </p:spPr>
      </p:pic>
      <p:pic>
        <p:nvPicPr>
          <p:cNvPr id="14" name="Audio Recording 16.01.2023, 13:07:39">
            <a:hlinkClick r:id="" action="ppaction://media"/>
            <a:extLst>
              <a:ext uri="{FF2B5EF4-FFF2-40B4-BE49-F238E27FC236}">
                <a16:creationId xmlns:a16="http://schemas.microsoft.com/office/drawing/2014/main" id="{A88FC986-B43F-5264-37BA-48BBFB190AB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09301" y="1120735"/>
            <a:ext cx="468000" cy="468000"/>
          </a:xfrm>
          <a:prstGeom prst="rect">
            <a:avLst/>
          </a:prstGeom>
        </p:spPr>
      </p:pic>
      <p:pic>
        <p:nvPicPr>
          <p:cNvPr id="15" name="Audio Recording 16.01.2023, 13:07:46">
            <a:hlinkClick r:id="" action="ppaction://media"/>
            <a:extLst>
              <a:ext uri="{FF2B5EF4-FFF2-40B4-BE49-F238E27FC236}">
                <a16:creationId xmlns:a16="http://schemas.microsoft.com/office/drawing/2014/main" id="{A0CE5730-9311-88A6-792F-4B191E75F4A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90151" y="5304900"/>
            <a:ext cx="468000" cy="468000"/>
          </a:xfrm>
          <a:prstGeom prst="rect">
            <a:avLst/>
          </a:prstGeom>
        </p:spPr>
      </p:pic>
      <p:pic>
        <p:nvPicPr>
          <p:cNvPr id="16" name="Audio Recording 16.01.2023, 13:07:54">
            <a:hlinkClick r:id="" action="ppaction://media"/>
            <a:extLst>
              <a:ext uri="{FF2B5EF4-FFF2-40B4-BE49-F238E27FC236}">
                <a16:creationId xmlns:a16="http://schemas.microsoft.com/office/drawing/2014/main" id="{16777B46-B9F7-2635-4739-3A0E422E4B0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46619" y="5335182"/>
            <a:ext cx="468000" cy="468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EF71AE30-0465-3C86-F94A-EFBC2B87D41B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853457" y="1734403"/>
            <a:ext cx="4140200" cy="4140200"/>
          </a:xfrm>
          <a:prstGeom prst="rect">
            <a:avLst/>
          </a:prstGeom>
        </p:spPr>
      </p:pic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C273DB4B-6183-C2DD-E426-9AEE15EBB2D4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3195578" y="1370458"/>
            <a:ext cx="1767365" cy="1885763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60447BD3-667B-910C-FE9E-D79B721E0A58}"/>
              </a:ext>
            </a:extLst>
          </p:cNvPr>
          <p:cNvCxnSpPr>
            <a:cxnSpLocks/>
          </p:cNvCxnSpPr>
          <p:nvPr/>
        </p:nvCxnSpPr>
        <p:spPr>
          <a:xfrm flipH="1" flipV="1">
            <a:off x="5184362" y="5081272"/>
            <a:ext cx="1627080" cy="493583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84C7D5CA-3F70-5ADE-5FC9-658BDA071F6A}"/>
              </a:ext>
            </a:extLst>
          </p:cNvPr>
          <p:cNvCxnSpPr>
            <a:cxnSpLocks/>
          </p:cNvCxnSpPr>
          <p:nvPr/>
        </p:nvCxnSpPr>
        <p:spPr>
          <a:xfrm flipV="1">
            <a:off x="2767720" y="4056994"/>
            <a:ext cx="2413228" cy="1387916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CB36EFB2-2F9D-C8F2-34D9-090C71C85726}"/>
              </a:ext>
            </a:extLst>
          </p:cNvPr>
          <p:cNvCxnSpPr>
            <a:cxnSpLocks/>
          </p:cNvCxnSpPr>
          <p:nvPr/>
        </p:nvCxnSpPr>
        <p:spPr>
          <a:xfrm flipH="1">
            <a:off x="6119964" y="1365099"/>
            <a:ext cx="775830" cy="1563176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3566331B-7C12-8E84-4D65-309849B25267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4">
            <a:biLevel thresh="25000"/>
          </a:blip>
          <a:stretch>
            <a:fillRect/>
          </a:stretch>
        </p:blipFill>
        <p:spPr>
          <a:xfrm>
            <a:off x="3770590" y="179244"/>
            <a:ext cx="468000" cy="468000"/>
          </a:xfrm>
          <a:prstGeom prst="rect">
            <a:avLst/>
          </a:prstGeom>
        </p:spPr>
      </p:pic>
      <p:pic>
        <p:nvPicPr>
          <p:cNvPr id="3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4672526-F782-5566-DD2D-374ED0DEDF57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4">
            <a:biLevel thresh="25000"/>
          </a:blip>
          <a:stretch>
            <a:fillRect/>
          </a:stretch>
        </p:blipFill>
        <p:spPr>
          <a:xfrm>
            <a:off x="2736826" y="1779814"/>
            <a:ext cx="468000" cy="468000"/>
          </a:xfrm>
          <a:prstGeom prst="rect">
            <a:avLst/>
          </a:prstGeom>
        </p:spPr>
      </p:pic>
      <p:pic>
        <p:nvPicPr>
          <p:cNvPr id="3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B477D6B-1786-0AA5-24FC-9E2A03B002C2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4">
            <a:biLevel thresh="25000"/>
          </a:blip>
          <a:stretch>
            <a:fillRect/>
          </a:stretch>
        </p:blipFill>
        <p:spPr>
          <a:xfrm>
            <a:off x="9209301" y="1770468"/>
            <a:ext cx="468000" cy="468000"/>
          </a:xfrm>
          <a:prstGeom prst="rect">
            <a:avLst/>
          </a:prstGeom>
        </p:spPr>
      </p:pic>
      <p:pic>
        <p:nvPicPr>
          <p:cNvPr id="3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7C26CEE-2ECC-E517-B3FF-87114790B16B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4">
            <a:biLevel thresh="25000"/>
          </a:blip>
          <a:stretch>
            <a:fillRect/>
          </a:stretch>
        </p:blipFill>
        <p:spPr>
          <a:xfrm>
            <a:off x="2650057" y="5940534"/>
            <a:ext cx="468000" cy="468000"/>
          </a:xfrm>
          <a:prstGeom prst="rect">
            <a:avLst/>
          </a:prstGeom>
        </p:spPr>
      </p:pic>
      <p:pic>
        <p:nvPicPr>
          <p:cNvPr id="3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C74C81E-8766-13DE-4938-A3B65C9F2CEE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4">
            <a:biLevel thresh="25000"/>
          </a:blip>
          <a:stretch>
            <a:fillRect/>
          </a:stretch>
        </p:blipFill>
        <p:spPr>
          <a:xfrm>
            <a:off x="9209301" y="5965593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9049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6CA5603A-88C0-3082-8D4F-3E8E93BB365F}"/>
              </a:ext>
            </a:extLst>
          </p:cNvPr>
          <p:cNvSpPr/>
          <p:nvPr/>
        </p:nvSpPr>
        <p:spPr>
          <a:xfrm>
            <a:off x="147358" y="3429001"/>
            <a:ext cx="9582796" cy="3193462"/>
          </a:xfrm>
          <a:prstGeom prst="roundRect">
            <a:avLst>
              <a:gd name="adj" fmla="val 3213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632F5EA3-4710-F839-F31F-2639D8FA8985}"/>
              </a:ext>
            </a:extLst>
          </p:cNvPr>
          <p:cNvSpPr/>
          <p:nvPr/>
        </p:nvSpPr>
        <p:spPr>
          <a:xfrm>
            <a:off x="144000" y="144000"/>
            <a:ext cx="247546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Die Uhrzeit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77E111FE-FDCA-77E7-DB7D-050B4B1C519D}"/>
              </a:ext>
            </a:extLst>
          </p:cNvPr>
          <p:cNvSpPr/>
          <p:nvPr/>
        </p:nvSpPr>
        <p:spPr>
          <a:xfrm>
            <a:off x="2447105" y="139746"/>
            <a:ext cx="1864251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ar-SY" sz="2800" dirty="0">
                <a:solidFill>
                  <a:prstClr val="black"/>
                </a:solidFill>
              </a:rPr>
              <a:t>الوقت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alwaqt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12" name="Audio Recording 16.01.2023, 13:08:19">
            <a:hlinkClick r:id="" action="ppaction://media"/>
            <a:extLst>
              <a:ext uri="{FF2B5EF4-FFF2-40B4-BE49-F238E27FC236}">
                <a16:creationId xmlns:a16="http://schemas.microsoft.com/office/drawing/2014/main" id="{9DA7C216-580D-DBAA-899C-615547DAF9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95357" y="188234"/>
            <a:ext cx="468000" cy="468000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E2AFA708-4EDF-F57A-B091-9FAEA0D0DE35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10848" y="1152568"/>
            <a:ext cx="2160000" cy="2160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0809094-ACFF-DF3E-3E9E-7A2B331C1D1B}"/>
              </a:ext>
            </a:extLst>
          </p:cNvPr>
          <p:cNvSpPr txBox="1"/>
          <p:nvPr/>
        </p:nvSpPr>
        <p:spPr>
          <a:xfrm>
            <a:off x="256848" y="5176505"/>
            <a:ext cx="2268000" cy="1182826"/>
          </a:xfrm>
          <a:prstGeom prst="roundRect">
            <a:avLst>
              <a:gd name="adj" fmla="val 7121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000" dirty="0"/>
              <a:t>ساعة واحدة بها 60 دقيقة</a:t>
            </a:r>
          </a:p>
          <a:p>
            <a:pPr algn="ctr"/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saeat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wahidat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biha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60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daqiqa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uk-UA" sz="14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AC3BE39-DA7C-C247-C49F-CE9851B3DB60}"/>
              </a:ext>
            </a:extLst>
          </p:cNvPr>
          <p:cNvSpPr txBox="1"/>
          <p:nvPr/>
        </p:nvSpPr>
        <p:spPr>
          <a:xfrm>
            <a:off x="256848" y="3983510"/>
            <a:ext cx="2268000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de-DE" altLang="de-DE" sz="1700" dirty="0">
                <a:solidFill>
                  <a:prstClr val="black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Eine Stunde hat 60 Minuten.</a:t>
            </a:r>
            <a:endParaRPr lang="de-DE" altLang="de-DE" sz="17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3" name="Audio Recording 16.01.2023, 13:08:31">
            <a:hlinkClick r:id="" action="ppaction://media"/>
            <a:extLst>
              <a:ext uri="{FF2B5EF4-FFF2-40B4-BE49-F238E27FC236}">
                <a16:creationId xmlns:a16="http://schemas.microsoft.com/office/drawing/2014/main" id="{5ECBBD7D-D38D-B169-3D76-537BDBC1051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56848" y="3475387"/>
            <a:ext cx="468000" cy="468000"/>
          </a:xfrm>
          <a:prstGeom prst="rect">
            <a:avLst/>
          </a:prstGeom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16F4866A-B6BE-5AE7-AE1B-CE51F0053EA3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679189" y="1152568"/>
            <a:ext cx="2153394" cy="2160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F86249E-E217-25B2-2C95-9ACBEAB6B2F1}"/>
              </a:ext>
            </a:extLst>
          </p:cNvPr>
          <p:cNvSpPr txBox="1"/>
          <p:nvPr/>
        </p:nvSpPr>
        <p:spPr>
          <a:xfrm>
            <a:off x="2621886" y="5176505"/>
            <a:ext cx="2268000" cy="1204853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000" dirty="0"/>
              <a:t>نصف ساعة بها 30 دقيقة</a:t>
            </a:r>
          </a:p>
          <a:p>
            <a:pPr algn="ctr"/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nisf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saeat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biha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30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daqiqa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uk-UA" sz="14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B4615D8-6E25-9A4E-D41C-1BBBEADA3E64}"/>
              </a:ext>
            </a:extLst>
          </p:cNvPr>
          <p:cNvSpPr txBox="1"/>
          <p:nvPr/>
        </p:nvSpPr>
        <p:spPr>
          <a:xfrm>
            <a:off x="2621886" y="3983510"/>
            <a:ext cx="2268000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de-DE" altLang="de-DE" sz="1700" dirty="0">
                <a:solidFill>
                  <a:prstClr val="black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Eine halbe Stunde hat 30 Minuten.</a:t>
            </a:r>
            <a:endParaRPr lang="de-DE" altLang="de-DE" sz="17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4" name="Audio Recording 16.01.2023, 13:08:40">
            <a:hlinkClick r:id="" action="ppaction://media"/>
            <a:extLst>
              <a:ext uri="{FF2B5EF4-FFF2-40B4-BE49-F238E27FC236}">
                <a16:creationId xmlns:a16="http://schemas.microsoft.com/office/drawing/2014/main" id="{DF804B52-C0E6-68E2-AAA6-95170853FC6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21886" y="3475387"/>
            <a:ext cx="468000" cy="468000"/>
          </a:xfrm>
          <a:prstGeom prst="rect">
            <a:avLst/>
          </a:prstGeom>
        </p:spPr>
      </p:pic>
      <p:pic>
        <p:nvPicPr>
          <p:cNvPr id="50" name="Grafik 49">
            <a:extLst>
              <a:ext uri="{FF2B5EF4-FFF2-40B4-BE49-F238E27FC236}">
                <a16:creationId xmlns:a16="http://schemas.microsoft.com/office/drawing/2014/main" id="{793F687D-1F63-4D79-4395-8C5DED1A573D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040924" y="1152568"/>
            <a:ext cx="2160000" cy="21600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0C3FFFF2-FD2D-405D-6A14-10EB55E07860}"/>
              </a:ext>
            </a:extLst>
          </p:cNvPr>
          <p:cNvSpPr txBox="1"/>
          <p:nvPr/>
        </p:nvSpPr>
        <p:spPr>
          <a:xfrm>
            <a:off x="4986924" y="5176505"/>
            <a:ext cx="2268000" cy="879217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ar-SY" sz="2000" dirty="0"/>
              <a:t>ربع ساعة فيه 15 دقيقة</a:t>
            </a:r>
          </a:p>
          <a:p>
            <a:pPr lvl="0" algn="ctr"/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rubue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saeat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fih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15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daqiqa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altLang="de-DE" sz="14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D0BBAD4-1556-8141-A698-5E6E2608583A}"/>
              </a:ext>
            </a:extLst>
          </p:cNvPr>
          <p:cNvSpPr txBox="1"/>
          <p:nvPr/>
        </p:nvSpPr>
        <p:spPr>
          <a:xfrm>
            <a:off x="4986924" y="3983510"/>
            <a:ext cx="2268000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de-DE" altLang="de-DE" sz="1700" dirty="0">
                <a:solidFill>
                  <a:prstClr val="black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Eine viertel Stunde hat 15 Minuten.</a:t>
            </a:r>
            <a:endParaRPr lang="de-DE" altLang="de-DE" sz="17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5" name="Audio Recording 16.01.2023, 13:08:50">
            <a:hlinkClick r:id="" action="ppaction://media"/>
            <a:extLst>
              <a:ext uri="{FF2B5EF4-FFF2-40B4-BE49-F238E27FC236}">
                <a16:creationId xmlns:a16="http://schemas.microsoft.com/office/drawing/2014/main" id="{0BDF0CA6-41AC-D7A8-7EF3-96EB971A33A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86924" y="3475387"/>
            <a:ext cx="468000" cy="468000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7817B3D0-4AF1-8EF0-B4FE-8730ADF186E2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402649" y="1152568"/>
            <a:ext cx="2166626" cy="21600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C39A0ED7-F826-BFF8-2005-DD8F526D101A}"/>
              </a:ext>
            </a:extLst>
          </p:cNvPr>
          <p:cNvSpPr txBox="1"/>
          <p:nvPr/>
        </p:nvSpPr>
        <p:spPr>
          <a:xfrm>
            <a:off x="7351962" y="3983510"/>
            <a:ext cx="2268000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de-DE" altLang="de-DE" sz="1700" dirty="0">
                <a:solidFill>
                  <a:prstClr val="black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Eine Minute hat 60 Sekunden.</a:t>
            </a:r>
            <a:endParaRPr lang="de-DE" altLang="de-DE" sz="17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6" name="Audio Recording 16.01.2023, 13:09:05">
            <a:hlinkClick r:id="" action="ppaction://media"/>
            <a:extLst>
              <a:ext uri="{FF2B5EF4-FFF2-40B4-BE49-F238E27FC236}">
                <a16:creationId xmlns:a16="http://schemas.microsoft.com/office/drawing/2014/main" id="{2AFDFA79-CB54-47E9-8372-E7C9D05F4804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251962" y="3475387"/>
            <a:ext cx="468000" cy="46800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585FF088-7F50-AE75-3B50-36F966D1165B}"/>
              </a:ext>
            </a:extLst>
          </p:cNvPr>
          <p:cNvSpPr txBox="1"/>
          <p:nvPr/>
        </p:nvSpPr>
        <p:spPr>
          <a:xfrm>
            <a:off x="7351962" y="5176505"/>
            <a:ext cx="2268000" cy="1302544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SY" sz="20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تحتوي الدقيقة على 60 ثانية</a:t>
            </a:r>
            <a:endParaRPr lang="ar-SY" sz="2000" b="0" i="0" dirty="0">
              <a:solidFill>
                <a:prstClr val="black"/>
              </a:solidFill>
              <a:effectLst/>
              <a:latin typeface="Roboto" panose="02000000000000000000" pitchFamily="2" charset="0"/>
            </a:endParaRPr>
          </a:p>
          <a:p>
            <a:pPr algn="ctr" rtl="1"/>
            <a:r>
              <a:rPr lang="de-DE" sz="2000" dirty="0">
                <a:solidFill>
                  <a:prstClr val="black"/>
                </a:solidFill>
              </a:rPr>
              <a:t> 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tahtawi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aldaqiqat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ealaa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60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thania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91B5439D-CA48-C681-4A8E-F3F22BA99D74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4236825" y="188234"/>
            <a:ext cx="468000" cy="468000"/>
          </a:xfrm>
          <a:prstGeom prst="rect">
            <a:avLst/>
          </a:prstGeom>
        </p:spPr>
      </p:pic>
      <p:pic>
        <p:nvPicPr>
          <p:cNvPr id="2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A54C084-2664-0D94-9638-BC80CA41AEE5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1156848" y="4650289"/>
            <a:ext cx="468000" cy="468000"/>
          </a:xfrm>
          <a:prstGeom prst="rect">
            <a:avLst/>
          </a:prstGeom>
        </p:spPr>
      </p:pic>
      <p:pic>
        <p:nvPicPr>
          <p:cNvPr id="2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3D1D50A9-FE5D-EC6D-D229-D3DE1B3E68BE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3521886" y="4671643"/>
            <a:ext cx="468000" cy="468000"/>
          </a:xfrm>
          <a:prstGeom prst="rect">
            <a:avLst/>
          </a:prstGeom>
        </p:spPr>
      </p:pic>
      <p:pic>
        <p:nvPicPr>
          <p:cNvPr id="2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0582B17-69ED-4B29-FEA4-0AD0735A3EC1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5886924" y="4684152"/>
            <a:ext cx="468000" cy="468000"/>
          </a:xfrm>
          <a:prstGeom prst="rect">
            <a:avLst/>
          </a:prstGeom>
        </p:spPr>
      </p:pic>
      <p:pic>
        <p:nvPicPr>
          <p:cNvPr id="2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5F268B16-895B-DE4A-1552-0CA5DA82868C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8281152" y="4690729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8784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bgerundetes Rechteck 12">
            <a:extLst>
              <a:ext uri="{FF2B5EF4-FFF2-40B4-BE49-F238E27FC236}">
                <a16:creationId xmlns:a16="http://schemas.microsoft.com/office/drawing/2014/main" id="{CC2EEBA4-E4CD-E7C2-C6DF-89D1F7900412}"/>
              </a:ext>
            </a:extLst>
          </p:cNvPr>
          <p:cNvSpPr/>
          <p:nvPr/>
        </p:nvSpPr>
        <p:spPr>
          <a:xfrm>
            <a:off x="147358" y="3429001"/>
            <a:ext cx="9582796" cy="3193462"/>
          </a:xfrm>
          <a:prstGeom prst="roundRect">
            <a:avLst>
              <a:gd name="adj" fmla="val 3213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3130810E-7C8F-1716-0337-652BF3CB9626}"/>
              </a:ext>
            </a:extLst>
          </p:cNvPr>
          <p:cNvSpPr/>
          <p:nvPr/>
        </p:nvSpPr>
        <p:spPr>
          <a:xfrm>
            <a:off x="144000" y="144000"/>
            <a:ext cx="247546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Die Uhrzeit</a:t>
            </a:r>
          </a:p>
        </p:txBody>
      </p:sp>
      <p:pic>
        <p:nvPicPr>
          <p:cNvPr id="7" name="Audio Recording 16.01.2023, 13:08:19">
            <a:hlinkClick r:id="" action="ppaction://media"/>
            <a:extLst>
              <a:ext uri="{FF2B5EF4-FFF2-40B4-BE49-F238E27FC236}">
                <a16:creationId xmlns:a16="http://schemas.microsoft.com/office/drawing/2014/main" id="{7072028B-5F3C-BF0D-96D7-4759DE698B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95357" y="188234"/>
            <a:ext cx="468000" cy="4680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E65B53C7-54EE-2442-07F1-9B08E2906091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34568" y="1152000"/>
            <a:ext cx="2160000" cy="2160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0809094-ACFF-DF3E-3E9E-7A2B331C1D1B}"/>
              </a:ext>
            </a:extLst>
          </p:cNvPr>
          <p:cNvSpPr txBox="1"/>
          <p:nvPr/>
        </p:nvSpPr>
        <p:spPr>
          <a:xfrm>
            <a:off x="237326" y="5176799"/>
            <a:ext cx="2354484" cy="1204853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SY" sz="20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إنها الساعة</a:t>
            </a:r>
            <a:r>
              <a:rPr lang="de-DE" sz="20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12 </a:t>
            </a:r>
            <a:endParaRPr lang="ar-SY" sz="20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lvl="0" algn="ctr"/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iinaha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alsaaeat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12]</a:t>
            </a:r>
            <a:endParaRPr lang="az-Cyrl-AZ" altLang="de-DE" sz="1400" dirty="0">
              <a:solidFill>
                <a:prstClr val="black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altLang="de-DE" sz="16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z-Cyrl-AZ" altLang="de-DE" sz="1600" dirty="0">
              <a:solidFill>
                <a:prstClr val="black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AC3BE39-DA7C-C247-C49F-CE9851B3DB60}"/>
              </a:ext>
            </a:extLst>
          </p:cNvPr>
          <p:cNvSpPr txBox="1"/>
          <p:nvPr/>
        </p:nvSpPr>
        <p:spPr>
          <a:xfrm>
            <a:off x="240273" y="3985200"/>
            <a:ext cx="2348591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lvl="0" algn="ctr"/>
            <a:r>
              <a:rPr lang="de-DE" altLang="de-DE" sz="1700" dirty="0">
                <a:solidFill>
                  <a:prstClr val="black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Es ist 12 Uhr.</a:t>
            </a:r>
          </a:p>
          <a:p>
            <a:pPr lvl="0" algn="ctr"/>
            <a:endParaRPr lang="de-DE" altLang="de-DE" sz="17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7" name="Audio Recording 16.01.2023, 13:09:12">
            <a:hlinkClick r:id="" action="ppaction://media"/>
            <a:extLst>
              <a:ext uri="{FF2B5EF4-FFF2-40B4-BE49-F238E27FC236}">
                <a16:creationId xmlns:a16="http://schemas.microsoft.com/office/drawing/2014/main" id="{A070FD74-5299-08D9-5E6E-6194E45B644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80568" y="3456183"/>
            <a:ext cx="468000" cy="4680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79D7DC8B-D0B3-FE8D-B2B7-DE77F615991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748768" y="1152000"/>
            <a:ext cx="2160000" cy="216662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F86249E-E217-25B2-2C95-9ACBEAB6B2F1}"/>
              </a:ext>
            </a:extLst>
          </p:cNvPr>
          <p:cNvSpPr txBox="1"/>
          <p:nvPr/>
        </p:nvSpPr>
        <p:spPr>
          <a:xfrm>
            <a:off x="2683647" y="5176800"/>
            <a:ext cx="2385223" cy="1335107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ar-SY" sz="2400" dirty="0">
                <a:latin typeface="Comic Sans MS" panose="030F0902030302020204" pitchFamily="66" charset="0"/>
              </a:rPr>
              <a:t>إنها الثانية عشر والربع</a:t>
            </a:r>
            <a:endParaRPr lang="de-DE" sz="2400" dirty="0">
              <a:latin typeface="Comic Sans MS" panose="030F0902030302020204" pitchFamily="66" charset="0"/>
            </a:endParaRPr>
          </a:p>
          <a:p>
            <a:pPr lvl="0" algn="ctr"/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iinaha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althaaniat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eashar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walrubue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altLang="de-DE" sz="14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B4615D8-6E25-9A4E-D41C-1BBBEADA3E64}"/>
              </a:ext>
            </a:extLst>
          </p:cNvPr>
          <p:cNvSpPr txBox="1"/>
          <p:nvPr/>
        </p:nvSpPr>
        <p:spPr>
          <a:xfrm>
            <a:off x="2677617" y="3985200"/>
            <a:ext cx="2397282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lvl="0" algn="ctr"/>
            <a:r>
              <a:rPr lang="de-DE" altLang="de-DE" sz="1700" dirty="0">
                <a:solidFill>
                  <a:prstClr val="black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Es ist viertel </a:t>
            </a:r>
          </a:p>
          <a:p>
            <a:pPr lvl="0" algn="ctr"/>
            <a:r>
              <a:rPr lang="de-DE" altLang="de-DE" sz="1700" dirty="0">
                <a:solidFill>
                  <a:prstClr val="black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nach 12.</a:t>
            </a:r>
            <a:endParaRPr lang="de-DE" altLang="de-DE" sz="17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8" name="Audio Recording 16.01.2023, 13:09:23">
            <a:hlinkClick r:id="" action="ppaction://media"/>
            <a:extLst>
              <a:ext uri="{FF2B5EF4-FFF2-40B4-BE49-F238E27FC236}">
                <a16:creationId xmlns:a16="http://schemas.microsoft.com/office/drawing/2014/main" id="{D14D8C25-B8B5-2A60-145E-789AB0642DA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42258" y="3456183"/>
            <a:ext cx="468000" cy="46800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7B1A78E8-E3B5-CC5A-05A9-EA22A3228202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162968" y="1152000"/>
            <a:ext cx="2160000" cy="216662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0C3FFFF2-FD2D-405D-6A14-10EB55E07860}"/>
              </a:ext>
            </a:extLst>
          </p:cNvPr>
          <p:cNvSpPr txBox="1"/>
          <p:nvPr/>
        </p:nvSpPr>
        <p:spPr>
          <a:xfrm>
            <a:off x="5191449" y="5176800"/>
            <a:ext cx="2368024" cy="1335107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ar-SY" sz="2400" dirty="0">
                <a:latin typeface="Comic Sans MS" panose="030F0902030302020204" pitchFamily="66" charset="0"/>
              </a:rPr>
              <a:t>إنها الثانية عشرة والنصف</a:t>
            </a:r>
            <a:endParaRPr lang="de-DE" sz="2400" dirty="0">
              <a:latin typeface="Comic Sans MS" panose="030F0902030302020204" pitchFamily="66" charset="0"/>
            </a:endParaRPr>
          </a:p>
          <a:p>
            <a:pPr lvl="0" algn="ctr"/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iinaha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althaaniat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eashrat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walnisf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altLang="de-DE" sz="14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D0BBAD4-1556-8141-A698-5E6E2608583A}"/>
              </a:ext>
            </a:extLst>
          </p:cNvPr>
          <p:cNvSpPr txBox="1"/>
          <p:nvPr/>
        </p:nvSpPr>
        <p:spPr>
          <a:xfrm>
            <a:off x="5185420" y="3985200"/>
            <a:ext cx="2380083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de-DE" altLang="de-DE" sz="1700" dirty="0">
                <a:solidFill>
                  <a:prstClr val="black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Es ist halb 1.</a:t>
            </a:r>
          </a:p>
          <a:p>
            <a:pPr lvl="0" algn="ctr"/>
            <a:endParaRPr lang="de-DE" altLang="de-DE" sz="17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9" name="Audio Recording 16.01.2023, 13:09:31">
            <a:hlinkClick r:id="" action="ppaction://media"/>
            <a:extLst>
              <a:ext uri="{FF2B5EF4-FFF2-40B4-BE49-F238E27FC236}">
                <a16:creationId xmlns:a16="http://schemas.microsoft.com/office/drawing/2014/main" id="{FDD23D46-E4EE-6FC2-FB01-FAC5F19185D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41461" y="3456183"/>
            <a:ext cx="468000" cy="4680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C39A0ED7-F826-BFF8-2005-DD8F526D101A}"/>
              </a:ext>
            </a:extLst>
          </p:cNvPr>
          <p:cNvSpPr txBox="1"/>
          <p:nvPr/>
        </p:nvSpPr>
        <p:spPr>
          <a:xfrm>
            <a:off x="7688570" y="3985200"/>
            <a:ext cx="1937196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de-DE" altLang="de-DE" sz="1700" dirty="0">
                <a:solidFill>
                  <a:prstClr val="black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Es ist viertel </a:t>
            </a:r>
          </a:p>
          <a:p>
            <a:pPr lvl="0" algn="ctr"/>
            <a:r>
              <a:rPr lang="de-DE" altLang="de-DE" sz="1700" dirty="0">
                <a:solidFill>
                  <a:prstClr val="black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vor 1.</a:t>
            </a:r>
            <a:endParaRPr lang="de-DE" altLang="de-DE" sz="17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21" name="Audio Recording 16.01.2023, 13:09:41">
            <a:hlinkClick r:id="" action="ppaction://media"/>
            <a:extLst>
              <a:ext uri="{FF2B5EF4-FFF2-40B4-BE49-F238E27FC236}">
                <a16:creationId xmlns:a16="http://schemas.microsoft.com/office/drawing/2014/main" id="{EF5376C3-91C4-5049-ABE8-1566EE49D644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23168" y="3456183"/>
            <a:ext cx="468000" cy="468000"/>
          </a:xfrm>
          <a:prstGeom prst="rect">
            <a:avLst/>
          </a:prstGeom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4865088E-7A0C-E67C-7D33-E87BBA4CE6A7}"/>
              </a:ext>
            </a:extLst>
          </p:cNvPr>
          <p:cNvSpPr txBox="1"/>
          <p:nvPr/>
        </p:nvSpPr>
        <p:spPr>
          <a:xfrm>
            <a:off x="7682052" y="5176800"/>
            <a:ext cx="1943714" cy="1335107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ar-SY" sz="2400" dirty="0">
                <a:latin typeface="Comic Sans MS" panose="030F0902030302020204" pitchFamily="66" charset="0"/>
              </a:rPr>
              <a:t>الساعة الواحدة إلا ربع</a:t>
            </a:r>
            <a:endParaRPr lang="de-DE" sz="2400" dirty="0">
              <a:latin typeface="Comic Sans MS" panose="030F0902030302020204" pitchFamily="66" charset="0"/>
            </a:endParaRPr>
          </a:p>
          <a:p>
            <a:pPr lvl="0" algn="ctr"/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alsaaeat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alwahidat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'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iilaa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rubea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altLang="de-DE" sz="14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36" name="Grafik 35">
            <a:extLst>
              <a:ext uri="{FF2B5EF4-FFF2-40B4-BE49-F238E27FC236}">
                <a16:creationId xmlns:a16="http://schemas.microsoft.com/office/drawing/2014/main" id="{201A7BDC-D4EB-850D-6F39-0CA9E9F86A96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577168" y="1152000"/>
            <a:ext cx="2160000" cy="2160000"/>
          </a:xfrm>
          <a:prstGeom prst="rect">
            <a:avLst/>
          </a:prstGeom>
        </p:spPr>
      </p:pic>
      <p:sp>
        <p:nvSpPr>
          <p:cNvPr id="20" name="Rechteck 19">
            <a:extLst>
              <a:ext uri="{FF2B5EF4-FFF2-40B4-BE49-F238E27FC236}">
                <a16:creationId xmlns:a16="http://schemas.microsoft.com/office/drawing/2014/main" id="{59DCDB9D-821A-3584-0CAD-9ACF52C8A034}"/>
              </a:ext>
            </a:extLst>
          </p:cNvPr>
          <p:cNvSpPr/>
          <p:nvPr/>
        </p:nvSpPr>
        <p:spPr>
          <a:xfrm>
            <a:off x="2447105" y="139746"/>
            <a:ext cx="1864251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ar-SY" sz="2800" dirty="0">
                <a:solidFill>
                  <a:prstClr val="black"/>
                </a:solidFill>
              </a:rPr>
              <a:t>الوقت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alwaqt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2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C824738-3FC5-5614-D582-EEC0DEBEB4CC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1180568" y="4693680"/>
            <a:ext cx="468000" cy="468000"/>
          </a:xfrm>
          <a:prstGeom prst="rect">
            <a:avLst/>
          </a:prstGeom>
        </p:spPr>
      </p:pic>
      <p:pic>
        <p:nvPicPr>
          <p:cNvPr id="2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6C88415F-D874-91C3-09B9-D1215EE44513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3642258" y="4707298"/>
            <a:ext cx="468000" cy="468000"/>
          </a:xfrm>
          <a:prstGeom prst="rect">
            <a:avLst/>
          </a:prstGeom>
        </p:spPr>
      </p:pic>
      <p:pic>
        <p:nvPicPr>
          <p:cNvPr id="2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6D8436E-7D67-BD86-AAD2-7F8EC1B6A061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6141461" y="4683178"/>
            <a:ext cx="468000" cy="468000"/>
          </a:xfrm>
          <a:prstGeom prst="rect">
            <a:avLst/>
          </a:prstGeom>
        </p:spPr>
      </p:pic>
      <p:pic>
        <p:nvPicPr>
          <p:cNvPr id="2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B62FCE84-00EE-894B-0E48-3B61A6B70F8B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8423168" y="4720070"/>
            <a:ext cx="468000" cy="468000"/>
          </a:xfrm>
          <a:prstGeom prst="rect">
            <a:avLst/>
          </a:prstGeom>
        </p:spPr>
      </p:pic>
      <p:pic>
        <p:nvPicPr>
          <p:cNvPr id="3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6C56D3C-AF1E-73AD-28BE-C6BDE683BA19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4236825" y="188234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73700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7FDE9A30-8CA8-69E1-B3E6-E1BF82ED4EF7}"/>
              </a:ext>
            </a:extLst>
          </p:cNvPr>
          <p:cNvSpPr/>
          <p:nvPr/>
        </p:nvSpPr>
        <p:spPr>
          <a:xfrm>
            <a:off x="2060448" y="4348415"/>
            <a:ext cx="5705856" cy="2015315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33350AC-071E-2346-037A-2FCCB0A332A7}"/>
              </a:ext>
            </a:extLst>
          </p:cNvPr>
          <p:cNvSpPr txBox="1"/>
          <p:nvPr/>
        </p:nvSpPr>
        <p:spPr>
          <a:xfrm>
            <a:off x="2473888" y="4652219"/>
            <a:ext cx="4063948" cy="488454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de-DE" altLang="de-DE" sz="2400" dirty="0">
                <a:solidFill>
                  <a:prstClr val="black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Es ist 12 Uhr.</a:t>
            </a:r>
            <a:endParaRPr lang="de-DE" altLang="de-DE" sz="24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E3EE1A7-C281-2085-FC3C-BD9DC78D2F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0000" y="642208"/>
            <a:ext cx="3420000" cy="3420000"/>
          </a:xfrm>
          <a:prstGeom prst="rect">
            <a:avLst/>
          </a:prstGeom>
        </p:spPr>
      </p:pic>
      <p:pic>
        <p:nvPicPr>
          <p:cNvPr id="7" name="Audio Recording 16.01.2023, 13:09:12">
            <a:hlinkClick r:id="" action="ppaction://media"/>
            <a:extLst>
              <a:ext uri="{FF2B5EF4-FFF2-40B4-BE49-F238E27FC236}">
                <a16:creationId xmlns:a16="http://schemas.microsoft.com/office/drawing/2014/main" id="{8F8AD15A-2C98-6096-7879-080E45B047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34622" y="4652219"/>
            <a:ext cx="468000" cy="46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CA154C10-0C62-CB28-3B58-0ADB5FA87D3F}"/>
              </a:ext>
            </a:extLst>
          </p:cNvPr>
          <p:cNvSpPr txBox="1"/>
          <p:nvPr/>
        </p:nvSpPr>
        <p:spPr>
          <a:xfrm>
            <a:off x="2473887" y="5238730"/>
            <a:ext cx="4063949" cy="944344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SY" sz="3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إنها الساعة</a:t>
            </a:r>
            <a:r>
              <a:rPr lang="de-DE" sz="3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12 </a:t>
            </a:r>
            <a:endParaRPr lang="ar-SY" sz="32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lvl="0" algn="ctr"/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20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iinaha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20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alsaaeat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12]</a:t>
            </a:r>
            <a:endParaRPr lang="az-Cyrl-AZ" altLang="de-DE" sz="2000" dirty="0">
              <a:solidFill>
                <a:prstClr val="black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AF0D233-7778-952A-69F1-28387A8F0B0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6918070" y="547690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17178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744C3DF2-72EF-D6B5-C8C8-6FE600C50406}"/>
              </a:ext>
            </a:extLst>
          </p:cNvPr>
          <p:cNvSpPr/>
          <p:nvPr/>
        </p:nvSpPr>
        <p:spPr>
          <a:xfrm>
            <a:off x="2060448" y="4348415"/>
            <a:ext cx="5705856" cy="2243304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CBC9409-E055-8391-1551-A3CC57A210EE}"/>
              </a:ext>
            </a:extLst>
          </p:cNvPr>
          <p:cNvSpPr txBox="1"/>
          <p:nvPr/>
        </p:nvSpPr>
        <p:spPr>
          <a:xfrm>
            <a:off x="2473201" y="4652219"/>
            <a:ext cx="4064399" cy="488454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de-DE" altLang="de-DE" sz="2400" dirty="0">
                <a:solidFill>
                  <a:prstClr val="black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Es ist viertel nach 12.</a:t>
            </a:r>
            <a:endParaRPr lang="de-DE" altLang="de-DE" sz="24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999C98F-E98A-6484-E814-D22D30EDE8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0000" y="640800"/>
            <a:ext cx="3409200" cy="3419657"/>
          </a:xfrm>
          <a:prstGeom prst="rect">
            <a:avLst/>
          </a:prstGeom>
        </p:spPr>
      </p:pic>
      <p:pic>
        <p:nvPicPr>
          <p:cNvPr id="7" name="Audio Recording 16.01.2023, 13:09:23">
            <a:hlinkClick r:id="" action="ppaction://media"/>
            <a:extLst>
              <a:ext uri="{FF2B5EF4-FFF2-40B4-BE49-F238E27FC236}">
                <a16:creationId xmlns:a16="http://schemas.microsoft.com/office/drawing/2014/main" id="{3FA39D31-1AAB-BDF5-8E5F-945D02558C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74381" y="4638773"/>
            <a:ext cx="468000" cy="468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874EF3C8-C696-A546-2AB7-4EA4DD5B700D}"/>
              </a:ext>
            </a:extLst>
          </p:cNvPr>
          <p:cNvSpPr txBox="1"/>
          <p:nvPr/>
        </p:nvSpPr>
        <p:spPr>
          <a:xfrm>
            <a:off x="2473200" y="5238000"/>
            <a:ext cx="4064399" cy="1235154"/>
          </a:xfrm>
          <a:prstGeom prst="roundRect">
            <a:avLst>
              <a:gd name="adj" fmla="val 4912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ar-SY" sz="3200" dirty="0">
                <a:latin typeface="Comic Sans MS" panose="030F0902030302020204" pitchFamily="66" charset="0"/>
              </a:rPr>
              <a:t>إنها الثانية عشر والربع</a:t>
            </a:r>
            <a:endParaRPr lang="de-DE" sz="3200" dirty="0">
              <a:latin typeface="Comic Sans MS" panose="030F0902030302020204" pitchFamily="66" charset="0"/>
            </a:endParaRPr>
          </a:p>
          <a:p>
            <a:pPr lvl="0" algn="ctr"/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20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iinaha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20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althaaniat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20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eashar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20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walrubue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altLang="de-DE" sz="20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6267B177-B197-C439-3C5A-45C0922A86B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6874381" y="5621577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5098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334126C5-1174-A10A-30F7-F11F9025483D}"/>
              </a:ext>
            </a:extLst>
          </p:cNvPr>
          <p:cNvSpPr/>
          <p:nvPr/>
        </p:nvSpPr>
        <p:spPr>
          <a:xfrm>
            <a:off x="1981425" y="4348415"/>
            <a:ext cx="5762752" cy="2015315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0C1C976-2434-43E9-4BC2-9019AD2FCA6E}"/>
              </a:ext>
            </a:extLst>
          </p:cNvPr>
          <p:cNvSpPr txBox="1"/>
          <p:nvPr/>
        </p:nvSpPr>
        <p:spPr>
          <a:xfrm>
            <a:off x="2218360" y="4651200"/>
            <a:ext cx="4868669" cy="488454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de-DE" altLang="de-DE" sz="2400" dirty="0">
                <a:solidFill>
                  <a:prstClr val="black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Es ist halb 1.</a:t>
            </a:r>
            <a:endParaRPr lang="de-DE" altLang="de-DE" sz="24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4" name="Audio Recording 16.01.2023, 13:09:31">
            <a:hlinkClick r:id="" action="ppaction://media"/>
            <a:extLst>
              <a:ext uri="{FF2B5EF4-FFF2-40B4-BE49-F238E27FC236}">
                <a16:creationId xmlns:a16="http://schemas.microsoft.com/office/drawing/2014/main" id="{3BABA63E-2D06-2E08-DD95-C39AE8DECC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117325" y="4671654"/>
            <a:ext cx="468000" cy="468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738ECD8-4CBC-A82B-305B-53675D7D24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0000" y="640800"/>
            <a:ext cx="3409541" cy="342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96B61B82-828A-5968-783F-E064B0CD759C}"/>
              </a:ext>
            </a:extLst>
          </p:cNvPr>
          <p:cNvSpPr txBox="1"/>
          <p:nvPr/>
        </p:nvSpPr>
        <p:spPr>
          <a:xfrm>
            <a:off x="2232040" y="5238000"/>
            <a:ext cx="4868670" cy="944344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ar-SY" sz="3200" dirty="0">
                <a:latin typeface="Comic Sans MS" panose="030F0902030302020204" pitchFamily="66" charset="0"/>
              </a:rPr>
              <a:t>إنها الثانية عشرة والنصف</a:t>
            </a:r>
            <a:endParaRPr lang="de-DE" sz="3200" dirty="0">
              <a:latin typeface="Comic Sans MS" panose="030F0902030302020204" pitchFamily="66" charset="0"/>
            </a:endParaRPr>
          </a:p>
          <a:p>
            <a:pPr lvl="0" algn="ctr"/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20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iinaha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20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althaaniat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20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eashrat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20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walnisf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altLang="de-DE" sz="20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B0109D33-B387-0A4E-9844-2DE7FEFB9A2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7117325" y="551769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07414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0411F144-AC7A-2492-1EC1-334BC06300C2}"/>
              </a:ext>
            </a:extLst>
          </p:cNvPr>
          <p:cNvSpPr/>
          <p:nvPr/>
        </p:nvSpPr>
        <p:spPr>
          <a:xfrm>
            <a:off x="2060448" y="4348415"/>
            <a:ext cx="5705856" cy="2015315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0B43409-E905-D22B-21E5-EC749B6CD12E}"/>
              </a:ext>
            </a:extLst>
          </p:cNvPr>
          <p:cNvSpPr txBox="1"/>
          <p:nvPr/>
        </p:nvSpPr>
        <p:spPr>
          <a:xfrm>
            <a:off x="2473889" y="4652219"/>
            <a:ext cx="4064399" cy="488454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de-DE" altLang="de-DE" sz="2400" dirty="0">
                <a:solidFill>
                  <a:prstClr val="black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Es ist viertel vor 1.</a:t>
            </a:r>
            <a:endParaRPr lang="de-DE" altLang="de-DE" sz="24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6" name="Audio Recording 16.01.2023, 13:09:41">
            <a:hlinkClick r:id="" action="ppaction://media"/>
            <a:extLst>
              <a:ext uri="{FF2B5EF4-FFF2-40B4-BE49-F238E27FC236}">
                <a16:creationId xmlns:a16="http://schemas.microsoft.com/office/drawing/2014/main" id="{91B2F283-E791-E198-31F0-A0E45331D9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14593" y="4692550"/>
            <a:ext cx="468000" cy="468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DD9A890-F634-C024-2059-F17803A0F8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0000" y="640800"/>
            <a:ext cx="3420000" cy="3420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C04B6F7-9885-B6E4-C59E-A26BD7C05B7C}"/>
              </a:ext>
            </a:extLst>
          </p:cNvPr>
          <p:cNvSpPr txBox="1"/>
          <p:nvPr/>
        </p:nvSpPr>
        <p:spPr>
          <a:xfrm>
            <a:off x="2490810" y="5238000"/>
            <a:ext cx="4064399" cy="944344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ar-SY" sz="3200" dirty="0">
                <a:latin typeface="Comic Sans MS" panose="030F0902030302020204" pitchFamily="66" charset="0"/>
              </a:rPr>
              <a:t>الساعة الواحدة إلا ربع</a:t>
            </a:r>
            <a:endParaRPr lang="de-DE" sz="3200" dirty="0">
              <a:latin typeface="Comic Sans MS" panose="030F0902030302020204" pitchFamily="66" charset="0"/>
            </a:endParaRPr>
          </a:p>
          <a:p>
            <a:pPr lvl="0" algn="ctr"/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20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alsaaeat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20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alwahidat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'</a:t>
            </a:r>
            <a:r>
              <a:rPr lang="de-DE" sz="20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iilaa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20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rubea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altLang="de-DE" sz="20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68FAEA92-0DEB-BAB6-59ED-0ADCAA4181D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6914593" y="547617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9305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bgerundetes Rechteck 36">
            <a:extLst>
              <a:ext uri="{FF2B5EF4-FFF2-40B4-BE49-F238E27FC236}">
                <a16:creationId xmlns:a16="http://schemas.microsoft.com/office/drawing/2014/main" id="{D65D77D0-34D2-5488-5A2B-80B0466D3A5B}"/>
              </a:ext>
            </a:extLst>
          </p:cNvPr>
          <p:cNvSpPr/>
          <p:nvPr/>
        </p:nvSpPr>
        <p:spPr>
          <a:xfrm>
            <a:off x="2962656" y="1235879"/>
            <a:ext cx="3683495" cy="1602393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6" name="Abgerundetes Rechteck 35">
            <a:extLst>
              <a:ext uri="{FF2B5EF4-FFF2-40B4-BE49-F238E27FC236}">
                <a16:creationId xmlns:a16="http://schemas.microsoft.com/office/drawing/2014/main" id="{B55A9690-6175-19D0-1347-411C48C1DBF4}"/>
              </a:ext>
            </a:extLst>
          </p:cNvPr>
          <p:cNvSpPr/>
          <p:nvPr/>
        </p:nvSpPr>
        <p:spPr>
          <a:xfrm>
            <a:off x="136404" y="4713082"/>
            <a:ext cx="7339434" cy="1557966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5" name="Abgerundetes Rechteck 34">
            <a:extLst>
              <a:ext uri="{FF2B5EF4-FFF2-40B4-BE49-F238E27FC236}">
                <a16:creationId xmlns:a16="http://schemas.microsoft.com/office/drawing/2014/main" id="{41BFF9C4-D5D6-4C68-934B-2ED5B89F32C9}"/>
              </a:ext>
            </a:extLst>
          </p:cNvPr>
          <p:cNvSpPr/>
          <p:nvPr/>
        </p:nvSpPr>
        <p:spPr>
          <a:xfrm>
            <a:off x="111211" y="2945474"/>
            <a:ext cx="9665149" cy="1621097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A2B617DA-A35A-F1A2-DF44-F67ED7337480}"/>
              </a:ext>
            </a:extLst>
          </p:cNvPr>
          <p:cNvSpPr/>
          <p:nvPr/>
        </p:nvSpPr>
        <p:spPr>
          <a:xfrm>
            <a:off x="269705" y="256353"/>
            <a:ext cx="39188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Die Wochentage</a:t>
            </a:r>
          </a:p>
        </p:txBody>
      </p: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DE3F26B6-7540-22D3-125D-1B1D65AF201D}"/>
              </a:ext>
            </a:extLst>
          </p:cNvPr>
          <p:cNvGrpSpPr/>
          <p:nvPr/>
        </p:nvGrpSpPr>
        <p:grpSpPr>
          <a:xfrm>
            <a:off x="289973" y="3112323"/>
            <a:ext cx="1738268" cy="1113674"/>
            <a:chOff x="289973" y="3112323"/>
            <a:chExt cx="1738268" cy="1113674"/>
          </a:xfrm>
        </p:grpSpPr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79F75E53-E493-5347-39A1-DAEA5B4D5D66}"/>
                </a:ext>
              </a:extLst>
            </p:cNvPr>
            <p:cNvSpPr txBox="1"/>
            <p:nvPr/>
          </p:nvSpPr>
          <p:spPr>
            <a:xfrm>
              <a:off x="289973" y="3112323"/>
              <a:ext cx="1738264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Montag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9319900C-9AD0-BAA2-CCC6-F4664B2B55FB}"/>
                </a:ext>
              </a:extLst>
            </p:cNvPr>
            <p:cNvSpPr txBox="1"/>
            <p:nvPr/>
          </p:nvSpPr>
          <p:spPr>
            <a:xfrm>
              <a:off x="289977" y="3574725"/>
              <a:ext cx="1738264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SY" sz="2000" b="0" i="0" dirty="0">
                  <a:solidFill>
                    <a:srgbClr val="000000"/>
                  </a:solidFill>
                  <a:effectLst/>
                  <a:latin typeface="Roboto" panose="02000000000000000000" pitchFamily="2" charset="0"/>
                </a:rPr>
                <a:t>الاثنين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aliathnayn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232F0A48-F5A4-96BA-AD6F-E6FAA2215221}"/>
              </a:ext>
            </a:extLst>
          </p:cNvPr>
          <p:cNvGrpSpPr/>
          <p:nvPr/>
        </p:nvGrpSpPr>
        <p:grpSpPr>
          <a:xfrm>
            <a:off x="2693001" y="3112323"/>
            <a:ext cx="1738268" cy="1113674"/>
            <a:chOff x="1999126" y="3563427"/>
            <a:chExt cx="1738268" cy="1113674"/>
          </a:xfrm>
        </p:grpSpPr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0C0AE422-955A-9F51-6C50-27A21B2A1ABD}"/>
                </a:ext>
              </a:extLst>
            </p:cNvPr>
            <p:cNvSpPr txBox="1"/>
            <p:nvPr/>
          </p:nvSpPr>
          <p:spPr>
            <a:xfrm>
              <a:off x="1999126" y="3563427"/>
              <a:ext cx="1738264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Dienstag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F3F13BFE-F710-8BAC-2B43-CFD22A721A44}"/>
                </a:ext>
              </a:extLst>
            </p:cNvPr>
            <p:cNvSpPr txBox="1"/>
            <p:nvPr/>
          </p:nvSpPr>
          <p:spPr>
            <a:xfrm>
              <a:off x="1999130" y="4025829"/>
              <a:ext cx="1738264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الثلاثاء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althulatha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']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B5E2FDCB-96AD-7869-56B4-D2F4A4F7E3B0}"/>
              </a:ext>
            </a:extLst>
          </p:cNvPr>
          <p:cNvGrpSpPr/>
          <p:nvPr/>
        </p:nvGrpSpPr>
        <p:grpSpPr>
          <a:xfrm>
            <a:off x="5021887" y="3112323"/>
            <a:ext cx="1738268" cy="1113674"/>
            <a:chOff x="3937774" y="3563427"/>
            <a:chExt cx="1738268" cy="1113674"/>
          </a:xfrm>
        </p:grpSpPr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EF7C3F32-60B0-DE4B-E93B-7865A130C959}"/>
                </a:ext>
              </a:extLst>
            </p:cNvPr>
            <p:cNvSpPr txBox="1"/>
            <p:nvPr/>
          </p:nvSpPr>
          <p:spPr>
            <a:xfrm>
              <a:off x="3937774" y="3563427"/>
              <a:ext cx="1738264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Mittwoch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9F994734-4E39-2067-D917-6C993671C8D4}"/>
                </a:ext>
              </a:extLst>
            </p:cNvPr>
            <p:cNvSpPr txBox="1"/>
            <p:nvPr/>
          </p:nvSpPr>
          <p:spPr>
            <a:xfrm>
              <a:off x="3937778" y="4025829"/>
              <a:ext cx="1738264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الأربعاء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al'arbiea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']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B5E807D5-8604-7E3C-70B1-15577324B6B2}"/>
              </a:ext>
            </a:extLst>
          </p:cNvPr>
          <p:cNvGrpSpPr/>
          <p:nvPr/>
        </p:nvGrpSpPr>
        <p:grpSpPr>
          <a:xfrm>
            <a:off x="7367497" y="3112323"/>
            <a:ext cx="1738268" cy="1113674"/>
            <a:chOff x="7408666" y="3563427"/>
            <a:chExt cx="1738268" cy="1113674"/>
          </a:xfrm>
        </p:grpSpPr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E0AC1E94-8C71-C579-7812-055586B6821B}"/>
                </a:ext>
              </a:extLst>
            </p:cNvPr>
            <p:cNvSpPr txBox="1"/>
            <p:nvPr/>
          </p:nvSpPr>
          <p:spPr>
            <a:xfrm>
              <a:off x="7408666" y="3563427"/>
              <a:ext cx="1738264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Donnerstag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DE8A70A1-6F35-149A-0056-0317179962D5}"/>
                </a:ext>
              </a:extLst>
            </p:cNvPr>
            <p:cNvSpPr txBox="1"/>
            <p:nvPr/>
          </p:nvSpPr>
          <p:spPr>
            <a:xfrm>
              <a:off x="7408670" y="4025829"/>
              <a:ext cx="1738264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الخميس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alkhamis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D29EFE5D-7696-06D0-FEB2-FBDB3ED4968F}"/>
              </a:ext>
            </a:extLst>
          </p:cNvPr>
          <p:cNvGrpSpPr/>
          <p:nvPr/>
        </p:nvGrpSpPr>
        <p:grpSpPr>
          <a:xfrm>
            <a:off x="268094" y="4858141"/>
            <a:ext cx="1738264" cy="1151297"/>
            <a:chOff x="268094" y="5309245"/>
            <a:chExt cx="1738264" cy="1151297"/>
          </a:xfrm>
        </p:grpSpPr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F313D5B4-472F-A2CA-B11A-120C1B08323C}"/>
                </a:ext>
              </a:extLst>
            </p:cNvPr>
            <p:cNvSpPr txBox="1"/>
            <p:nvPr/>
          </p:nvSpPr>
          <p:spPr>
            <a:xfrm>
              <a:off x="268094" y="5309245"/>
              <a:ext cx="1738264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Freitag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957FF594-F880-BB6E-B126-75D0E72DC468}"/>
                </a:ext>
              </a:extLst>
            </p:cNvPr>
            <p:cNvSpPr txBox="1"/>
            <p:nvPr/>
          </p:nvSpPr>
          <p:spPr>
            <a:xfrm>
              <a:off x="268094" y="5809270"/>
              <a:ext cx="1738264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الجمعة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aljumea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18" name="Textfeld 17">
            <a:extLst>
              <a:ext uri="{FF2B5EF4-FFF2-40B4-BE49-F238E27FC236}">
                <a16:creationId xmlns:a16="http://schemas.microsoft.com/office/drawing/2014/main" id="{8EA73117-E7DC-16E4-E35B-E882821B575E}"/>
              </a:ext>
            </a:extLst>
          </p:cNvPr>
          <p:cNvSpPr txBox="1"/>
          <p:nvPr/>
        </p:nvSpPr>
        <p:spPr>
          <a:xfrm>
            <a:off x="3138617" y="1391617"/>
            <a:ext cx="2792178" cy="3745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Eine Woche hat 7 Tage. 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CC899195-1855-A092-38B1-4BB7DA9E63DE}"/>
              </a:ext>
            </a:extLst>
          </p:cNvPr>
          <p:cNvSpPr txBox="1"/>
          <p:nvPr/>
        </p:nvSpPr>
        <p:spPr>
          <a:xfrm>
            <a:off x="3138617" y="1885103"/>
            <a:ext cx="2783778" cy="879217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ar-SY" altLang="de-DE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الأسبوع يحتوي على 7 أيام</a:t>
            </a:r>
            <a:br>
              <a:rPr lang="de-DE" altLang="de-DE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al'usbue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yahtawi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ealaa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7 '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ayaam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49386306-7F73-1379-A42F-A78E77892F5D}"/>
              </a:ext>
            </a:extLst>
          </p:cNvPr>
          <p:cNvSpPr txBox="1"/>
          <p:nvPr/>
        </p:nvSpPr>
        <p:spPr>
          <a:xfrm>
            <a:off x="2657566" y="4857937"/>
            <a:ext cx="1773699" cy="3745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Samstag</a:t>
            </a:r>
            <a:endParaRPr lang="de-DE" dirty="0">
              <a:latin typeface="Comic Sans MS" panose="030F0902030302020204" pitchFamily="66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F00B9C3B-205B-E713-58FC-E4E1B353FB30}"/>
              </a:ext>
            </a:extLst>
          </p:cNvPr>
          <p:cNvSpPr txBox="1"/>
          <p:nvPr/>
        </p:nvSpPr>
        <p:spPr>
          <a:xfrm>
            <a:off x="2642959" y="5339709"/>
            <a:ext cx="1788306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السبت</a:t>
            </a:r>
            <a:endParaRPr lang="de-DE" altLang="de-D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alsabt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08AE42D8-3E1E-C364-C813-AB3F8CFF7331}"/>
              </a:ext>
            </a:extLst>
          </p:cNvPr>
          <p:cNvSpPr txBox="1"/>
          <p:nvPr/>
        </p:nvSpPr>
        <p:spPr>
          <a:xfrm>
            <a:off x="5018333" y="4857937"/>
            <a:ext cx="1788306" cy="3745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Sonntag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F5BF4CE5-C6E4-63CB-6BFF-A9B38A73C643}"/>
              </a:ext>
            </a:extLst>
          </p:cNvPr>
          <p:cNvSpPr txBox="1"/>
          <p:nvPr/>
        </p:nvSpPr>
        <p:spPr>
          <a:xfrm>
            <a:off x="5018333" y="5339709"/>
            <a:ext cx="1788306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SY" sz="20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الأحد</a:t>
            </a:r>
            <a:endParaRPr lang="de-DE" altLang="de-D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al'ahad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26" name="Audio Recording 16.01.2023, 13:11:11">
            <a:hlinkClick r:id="" action="ppaction://media"/>
            <a:extLst>
              <a:ext uri="{FF2B5EF4-FFF2-40B4-BE49-F238E27FC236}">
                <a16:creationId xmlns:a16="http://schemas.microsoft.com/office/drawing/2014/main" id="{F90F3D94-A997-E809-C377-141D489340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81824" y="296330"/>
            <a:ext cx="468000" cy="468000"/>
          </a:xfrm>
          <a:prstGeom prst="rect">
            <a:avLst/>
          </a:prstGeom>
        </p:spPr>
      </p:pic>
      <p:pic>
        <p:nvPicPr>
          <p:cNvPr id="27" name="Audio Recording 16.01.2023, 13:11:22">
            <a:hlinkClick r:id="" action="ppaction://media"/>
            <a:extLst>
              <a:ext uri="{FF2B5EF4-FFF2-40B4-BE49-F238E27FC236}">
                <a16:creationId xmlns:a16="http://schemas.microsoft.com/office/drawing/2014/main" id="{815846AA-4135-DD7F-54DD-4D6F4F00F64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30242" y="1344902"/>
            <a:ext cx="468000" cy="468000"/>
          </a:xfrm>
          <a:prstGeom prst="rect">
            <a:avLst/>
          </a:prstGeom>
        </p:spPr>
      </p:pic>
      <p:pic>
        <p:nvPicPr>
          <p:cNvPr id="28" name="Audio Recording 16.01.2023, 13:11:29">
            <a:hlinkClick r:id="" action="ppaction://media"/>
            <a:extLst>
              <a:ext uri="{FF2B5EF4-FFF2-40B4-BE49-F238E27FC236}">
                <a16:creationId xmlns:a16="http://schemas.microsoft.com/office/drawing/2014/main" id="{64866D8D-0204-3E46-2745-E03895C21D4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083110" y="3062878"/>
            <a:ext cx="468000" cy="468000"/>
          </a:xfrm>
          <a:prstGeom prst="rect">
            <a:avLst/>
          </a:prstGeom>
        </p:spPr>
      </p:pic>
      <p:pic>
        <p:nvPicPr>
          <p:cNvPr id="29" name="Audio Recording 16.01.2023, 13:11:35">
            <a:hlinkClick r:id="" action="ppaction://media"/>
            <a:extLst>
              <a:ext uri="{FF2B5EF4-FFF2-40B4-BE49-F238E27FC236}">
                <a16:creationId xmlns:a16="http://schemas.microsoft.com/office/drawing/2014/main" id="{0114FB7F-DD07-5C6B-1A14-E71C1B08470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49476" y="3056295"/>
            <a:ext cx="468000" cy="468000"/>
          </a:xfrm>
          <a:prstGeom prst="rect">
            <a:avLst/>
          </a:prstGeom>
        </p:spPr>
      </p:pic>
      <p:pic>
        <p:nvPicPr>
          <p:cNvPr id="30" name="Audio Recording 16.01.2023, 13:11:40">
            <a:hlinkClick r:id="" action="ppaction://media"/>
            <a:extLst>
              <a:ext uri="{FF2B5EF4-FFF2-40B4-BE49-F238E27FC236}">
                <a16:creationId xmlns:a16="http://schemas.microsoft.com/office/drawing/2014/main" id="{C2FD2BA2-B634-998B-077F-9766C1DCE04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05114" y="3056295"/>
            <a:ext cx="468000" cy="468000"/>
          </a:xfrm>
          <a:prstGeom prst="rect">
            <a:avLst/>
          </a:prstGeom>
        </p:spPr>
      </p:pic>
      <p:pic>
        <p:nvPicPr>
          <p:cNvPr id="31" name="Audio Recording 16.01.2023, 13:11:46">
            <a:hlinkClick r:id="" action="ppaction://media"/>
            <a:extLst>
              <a:ext uri="{FF2B5EF4-FFF2-40B4-BE49-F238E27FC236}">
                <a16:creationId xmlns:a16="http://schemas.microsoft.com/office/drawing/2014/main" id="{504C4D9D-F0B8-EA5C-662F-FF7C9212DAF6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92277" y="3056295"/>
            <a:ext cx="468000" cy="468000"/>
          </a:xfrm>
          <a:prstGeom prst="rect">
            <a:avLst/>
          </a:prstGeom>
        </p:spPr>
      </p:pic>
      <p:pic>
        <p:nvPicPr>
          <p:cNvPr id="32" name="Audio Recording 16.01.2023, 13:11:59">
            <a:hlinkClick r:id="" action="ppaction://media"/>
            <a:extLst>
              <a:ext uri="{FF2B5EF4-FFF2-40B4-BE49-F238E27FC236}">
                <a16:creationId xmlns:a16="http://schemas.microsoft.com/office/drawing/2014/main" id="{1A248258-50CB-1360-C4B0-B6F68CE1B4BC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083110" y="4799483"/>
            <a:ext cx="468000" cy="468000"/>
          </a:xfrm>
          <a:prstGeom prst="rect">
            <a:avLst/>
          </a:prstGeom>
        </p:spPr>
      </p:pic>
      <p:pic>
        <p:nvPicPr>
          <p:cNvPr id="33" name="Audio Recording 16.01.2023, 13:12:06">
            <a:hlinkClick r:id="" action="ppaction://media"/>
            <a:extLst>
              <a:ext uri="{FF2B5EF4-FFF2-40B4-BE49-F238E27FC236}">
                <a16:creationId xmlns:a16="http://schemas.microsoft.com/office/drawing/2014/main" id="{8CA86C4D-7BFA-116B-1D50-A0AA7F3BC0E1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85000" y="4799483"/>
            <a:ext cx="468000" cy="468000"/>
          </a:xfrm>
          <a:prstGeom prst="rect">
            <a:avLst/>
          </a:prstGeom>
        </p:spPr>
      </p:pic>
      <p:pic>
        <p:nvPicPr>
          <p:cNvPr id="34" name="Audio Recording 16.01.2023, 13:12:14">
            <a:hlinkClick r:id="" action="ppaction://media"/>
            <a:extLst>
              <a:ext uri="{FF2B5EF4-FFF2-40B4-BE49-F238E27FC236}">
                <a16:creationId xmlns:a16="http://schemas.microsoft.com/office/drawing/2014/main" id="{0E5A04DB-8E18-321F-0E7B-C90A414485B2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25476" y="4799483"/>
            <a:ext cx="468000" cy="468000"/>
          </a:xfrm>
          <a:prstGeom prst="rect">
            <a:avLst/>
          </a:prstGeom>
        </p:spPr>
      </p:pic>
      <p:sp>
        <p:nvSpPr>
          <p:cNvPr id="43" name="Textfeld 42">
            <a:extLst>
              <a:ext uri="{FF2B5EF4-FFF2-40B4-BE49-F238E27FC236}">
                <a16:creationId xmlns:a16="http://schemas.microsoft.com/office/drawing/2014/main" id="{C00BF921-D01F-9995-D3F6-99A6420E32BB}"/>
              </a:ext>
            </a:extLst>
          </p:cNvPr>
          <p:cNvSpPr txBox="1"/>
          <p:nvPr/>
        </p:nvSpPr>
        <p:spPr>
          <a:xfrm>
            <a:off x="3250178" y="287207"/>
            <a:ext cx="4043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ar-SY" sz="2800" dirty="0">
                <a:solidFill>
                  <a:prstClr val="black"/>
                </a:solidFill>
              </a:rPr>
              <a:t>أيام الأسبوع 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ayaam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al'usbue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4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FBA6490-3915-562C-9E24-EBBE8A412386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9">
            <a:biLevel thresh="25000"/>
          </a:blip>
          <a:stretch>
            <a:fillRect/>
          </a:stretch>
        </p:blipFill>
        <p:spPr>
          <a:xfrm>
            <a:off x="6805114" y="321153"/>
            <a:ext cx="468000" cy="468000"/>
          </a:xfrm>
          <a:prstGeom prst="rect">
            <a:avLst/>
          </a:prstGeom>
        </p:spPr>
      </p:pic>
      <p:pic>
        <p:nvPicPr>
          <p:cNvPr id="4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EDA79CD-6A40-1CF9-8AC0-974FA0D5D4AA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9">
            <a:biLevel thresh="25000"/>
          </a:blip>
          <a:stretch>
            <a:fillRect/>
          </a:stretch>
        </p:blipFill>
        <p:spPr>
          <a:xfrm>
            <a:off x="6030242" y="2090711"/>
            <a:ext cx="468000" cy="468000"/>
          </a:xfrm>
          <a:prstGeom prst="rect">
            <a:avLst/>
          </a:prstGeom>
        </p:spPr>
      </p:pic>
      <p:pic>
        <p:nvPicPr>
          <p:cNvPr id="4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00DA506-C113-7F34-A0ED-23EACD844BAB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9">
            <a:biLevel thresh="25000"/>
          </a:blip>
          <a:stretch>
            <a:fillRect/>
          </a:stretch>
        </p:blipFill>
        <p:spPr>
          <a:xfrm>
            <a:off x="2083110" y="3677389"/>
            <a:ext cx="468000" cy="468000"/>
          </a:xfrm>
          <a:prstGeom prst="rect">
            <a:avLst/>
          </a:prstGeom>
        </p:spPr>
      </p:pic>
      <p:pic>
        <p:nvPicPr>
          <p:cNvPr id="4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5ED67C3-2B58-6985-C3C9-5C01F7889CA9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9">
            <a:biLevel thresh="25000"/>
          </a:blip>
          <a:stretch>
            <a:fillRect/>
          </a:stretch>
        </p:blipFill>
        <p:spPr>
          <a:xfrm>
            <a:off x="4449476" y="3666361"/>
            <a:ext cx="468000" cy="468000"/>
          </a:xfrm>
          <a:prstGeom prst="rect">
            <a:avLst/>
          </a:prstGeom>
        </p:spPr>
      </p:pic>
      <p:pic>
        <p:nvPicPr>
          <p:cNvPr id="5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C6C707B-35B8-9D5D-399F-F5C7DC8C4A37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9">
            <a:biLevel thresh="25000"/>
          </a:blip>
          <a:stretch>
            <a:fillRect/>
          </a:stretch>
        </p:blipFill>
        <p:spPr>
          <a:xfrm>
            <a:off x="6804404" y="3676290"/>
            <a:ext cx="468000" cy="468000"/>
          </a:xfrm>
          <a:prstGeom prst="rect">
            <a:avLst/>
          </a:prstGeom>
        </p:spPr>
      </p:pic>
      <p:pic>
        <p:nvPicPr>
          <p:cNvPr id="5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19DAFE6-89DA-1036-6CCD-3E0D397D44DD}"/>
              </a:ext>
            </a:extLst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39">
            <a:biLevel thresh="25000"/>
          </a:blip>
          <a:stretch>
            <a:fillRect/>
          </a:stretch>
        </p:blipFill>
        <p:spPr>
          <a:xfrm>
            <a:off x="9192277" y="3676290"/>
            <a:ext cx="468000" cy="468000"/>
          </a:xfrm>
          <a:prstGeom prst="rect">
            <a:avLst/>
          </a:prstGeom>
        </p:spPr>
      </p:pic>
      <p:pic>
        <p:nvPicPr>
          <p:cNvPr id="5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94F2FBD-64E9-BFB1-10D7-5CBE7AF805C8}"/>
              </a:ext>
            </a:extLst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39">
            <a:biLevel thresh="25000"/>
          </a:blip>
          <a:stretch>
            <a:fillRect/>
          </a:stretch>
        </p:blipFill>
        <p:spPr>
          <a:xfrm>
            <a:off x="2083110" y="5506762"/>
            <a:ext cx="468000" cy="468000"/>
          </a:xfrm>
          <a:prstGeom prst="rect">
            <a:avLst/>
          </a:prstGeom>
        </p:spPr>
      </p:pic>
      <p:pic>
        <p:nvPicPr>
          <p:cNvPr id="5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E43414E-FF1F-C214-11FF-8360E55E4335}"/>
              </a:ext>
            </a:extLst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39">
            <a:biLevel thresh="25000"/>
          </a:blip>
          <a:stretch>
            <a:fillRect/>
          </a:stretch>
        </p:blipFill>
        <p:spPr>
          <a:xfrm>
            <a:off x="4485000" y="5443632"/>
            <a:ext cx="468000" cy="468000"/>
          </a:xfrm>
          <a:prstGeom prst="rect">
            <a:avLst/>
          </a:prstGeom>
        </p:spPr>
      </p:pic>
      <p:pic>
        <p:nvPicPr>
          <p:cNvPr id="5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30044A7-DBFE-9EF5-15CA-4B024198FA3C}"/>
              </a:ext>
            </a:extLst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39">
            <a:biLevel thresh="25000"/>
          </a:blip>
          <a:stretch>
            <a:fillRect/>
          </a:stretch>
        </p:blipFill>
        <p:spPr>
          <a:xfrm>
            <a:off x="6823932" y="5431345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18803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452</Words>
  <Application>Microsoft Macintosh PowerPoint</Application>
  <PresentationFormat>A4-Papier (210 x 297 mm)</PresentationFormat>
  <Paragraphs>144</Paragraphs>
  <Slides>10</Slides>
  <Notes>0</Notes>
  <HiddenSlides>0</HiddenSlides>
  <MMClips>100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Calibri</vt:lpstr>
      <vt:lpstr>Comic Sans MS</vt:lpstr>
      <vt:lpstr>Roboto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Katrin Gruhn</cp:lastModifiedBy>
  <cp:revision>79</cp:revision>
  <cp:lastPrinted>2022-05-18T12:46:11Z</cp:lastPrinted>
  <dcterms:created xsi:type="dcterms:W3CDTF">2022-05-10T12:43:55Z</dcterms:created>
  <dcterms:modified xsi:type="dcterms:W3CDTF">2024-02-29T12:09:36Z</dcterms:modified>
</cp:coreProperties>
</file>