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8"/>
  </p:notesMasterIdLst>
  <p:sldIdLst>
    <p:sldId id="312" r:id="rId2"/>
    <p:sldId id="292" r:id="rId3"/>
    <p:sldId id="309" r:id="rId4"/>
    <p:sldId id="301" r:id="rId5"/>
    <p:sldId id="279" r:id="rId6"/>
    <p:sldId id="305" r:id="rId7"/>
    <p:sldId id="308" r:id="rId8"/>
    <p:sldId id="304" r:id="rId9"/>
    <p:sldId id="306" r:id="rId10"/>
    <p:sldId id="311" r:id="rId11"/>
    <p:sldId id="299" r:id="rId12"/>
    <p:sldId id="303" r:id="rId13"/>
    <p:sldId id="300" r:id="rId14"/>
    <p:sldId id="302" r:id="rId15"/>
    <p:sldId id="307" r:id="rId16"/>
    <p:sldId id="310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B99"/>
    <a:srgbClr val="FFD579"/>
    <a:srgbClr val="D8E5E8"/>
    <a:srgbClr val="327A86"/>
    <a:srgbClr val="317A85"/>
    <a:srgbClr val="C00000"/>
    <a:srgbClr val="9D9D9D"/>
    <a:srgbClr val="000000"/>
    <a:srgbClr val="008B5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80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openxmlformats.org/officeDocument/2006/relationships/image" Target="../media/image7.png"/><Relationship Id="rId21" Type="http://schemas.microsoft.com/office/2007/relationships/media" Target="../media/media11.m4a"/><Relationship Id="rId34" Type="http://schemas.openxmlformats.org/officeDocument/2006/relationships/image" Target="../media/image2.png"/><Relationship Id="rId42" Type="http://schemas.openxmlformats.org/officeDocument/2006/relationships/image" Target="../media/image10.pn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41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4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openxmlformats.org/officeDocument/2006/relationships/image" Target="../media/image3.png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8.m4a"/><Relationship Id="rId7" Type="http://schemas.openxmlformats.org/officeDocument/2006/relationships/image" Target="../media/image15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4.m4a"/><Relationship Id="rId7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6.m4a"/><Relationship Id="rId7" Type="http://schemas.openxmlformats.org/officeDocument/2006/relationships/image" Target="../media/image2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5.m4a"/><Relationship Id="rId7" Type="http://schemas.openxmlformats.org/officeDocument/2006/relationships/image" Target="../media/image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7.m4a"/><Relationship Id="rId7" Type="http://schemas.openxmlformats.org/officeDocument/2006/relationships/image" Target="../media/image2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9.m4a"/><Relationship Id="rId7" Type="http://schemas.openxmlformats.org/officeDocument/2006/relationships/image" Target="../media/image16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9.m4a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0.m4a"/><Relationship Id="rId7" Type="http://schemas.openxmlformats.org/officeDocument/2006/relationships/image" Target="../media/image18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30.m4a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22.m4a"/><Relationship Id="rId18" Type="http://schemas.openxmlformats.org/officeDocument/2006/relationships/audio" Target="../media/media9.m4a"/><Relationship Id="rId26" Type="http://schemas.openxmlformats.org/officeDocument/2006/relationships/audio" Target="../media/media27.m4a"/><Relationship Id="rId39" Type="http://schemas.openxmlformats.org/officeDocument/2006/relationships/image" Target="../media/image15.png"/><Relationship Id="rId21" Type="http://schemas.microsoft.com/office/2007/relationships/media" Target="../media/media25.m4a"/><Relationship Id="rId34" Type="http://schemas.openxmlformats.org/officeDocument/2006/relationships/image" Target="../media/image2.png"/><Relationship Id="rId42" Type="http://schemas.openxmlformats.org/officeDocument/2006/relationships/image" Target="../media/image18.png"/><Relationship Id="rId7" Type="http://schemas.microsoft.com/office/2007/relationships/media" Target="../media/media20.m4a"/><Relationship Id="rId2" Type="http://schemas.openxmlformats.org/officeDocument/2006/relationships/audio" Target="../media/media17.m4a"/><Relationship Id="rId16" Type="http://schemas.openxmlformats.org/officeDocument/2006/relationships/audio" Target="../media/media23.m4a"/><Relationship Id="rId29" Type="http://schemas.microsoft.com/office/2007/relationships/media" Target="../media/media29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1.m4a"/><Relationship Id="rId24" Type="http://schemas.openxmlformats.org/officeDocument/2006/relationships/audio" Target="../media/media26.m4a"/><Relationship Id="rId32" Type="http://schemas.openxmlformats.org/officeDocument/2006/relationships/audio" Target="../media/media30.m4a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10.png"/><Relationship Id="rId5" Type="http://schemas.microsoft.com/office/2007/relationships/media" Target="../media/media19.m4a"/><Relationship Id="rId15" Type="http://schemas.microsoft.com/office/2007/relationships/media" Target="../media/media23.m4a"/><Relationship Id="rId23" Type="http://schemas.microsoft.com/office/2007/relationships/media" Target="../media/media26.m4a"/><Relationship Id="rId28" Type="http://schemas.openxmlformats.org/officeDocument/2006/relationships/audio" Target="../media/media28.m4a"/><Relationship Id="rId36" Type="http://schemas.openxmlformats.org/officeDocument/2006/relationships/image" Target="../media/image12.png"/><Relationship Id="rId10" Type="http://schemas.openxmlformats.org/officeDocument/2006/relationships/audio" Target="../media/media1.m4a"/><Relationship Id="rId19" Type="http://schemas.microsoft.com/office/2007/relationships/media" Target="../media/media24.m4a"/><Relationship Id="rId31" Type="http://schemas.microsoft.com/office/2007/relationships/media" Target="../media/media30.m4a"/><Relationship Id="rId44" Type="http://schemas.openxmlformats.org/officeDocument/2006/relationships/image" Target="../media/image20.png"/><Relationship Id="rId4" Type="http://schemas.openxmlformats.org/officeDocument/2006/relationships/audio" Target="../media/media18.m4a"/><Relationship Id="rId9" Type="http://schemas.microsoft.com/office/2007/relationships/media" Target="../media/media1.m4a"/><Relationship Id="rId14" Type="http://schemas.openxmlformats.org/officeDocument/2006/relationships/audio" Target="../media/media22.m4a"/><Relationship Id="rId22" Type="http://schemas.openxmlformats.org/officeDocument/2006/relationships/audio" Target="../media/media25.m4a"/><Relationship Id="rId27" Type="http://schemas.microsoft.com/office/2007/relationships/media" Target="../media/media28.m4a"/><Relationship Id="rId30" Type="http://schemas.openxmlformats.org/officeDocument/2006/relationships/audio" Target="../media/media29.m4a"/><Relationship Id="rId35" Type="http://schemas.openxmlformats.org/officeDocument/2006/relationships/image" Target="../media/image11.png"/><Relationship Id="rId43" Type="http://schemas.openxmlformats.org/officeDocument/2006/relationships/image" Target="../media/image19.png"/><Relationship Id="rId8" Type="http://schemas.openxmlformats.org/officeDocument/2006/relationships/audio" Target="../media/media20.m4a"/><Relationship Id="rId3" Type="http://schemas.microsoft.com/office/2007/relationships/media" Target="../media/media18.m4a"/><Relationship Id="rId12" Type="http://schemas.openxmlformats.org/officeDocument/2006/relationships/audio" Target="../media/media21.m4a"/><Relationship Id="rId17" Type="http://schemas.microsoft.com/office/2007/relationships/media" Target="../media/media9.m4a"/><Relationship Id="rId25" Type="http://schemas.microsoft.com/office/2007/relationships/media" Target="../media/media27.m4a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4.emf"/><Relationship Id="rId20" Type="http://schemas.openxmlformats.org/officeDocument/2006/relationships/audio" Target="../media/media24.m4a"/><Relationship Id="rId4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2.m4a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1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C014596-B49B-2511-669E-D2036F07FDE6}"/>
              </a:ext>
            </a:extLst>
          </p:cNvPr>
          <p:cNvSpPr/>
          <p:nvPr/>
        </p:nvSpPr>
        <p:spPr>
          <a:xfrm>
            <a:off x="5121203" y="2585985"/>
            <a:ext cx="2138414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1523359-D634-C14A-EB40-EAC1F9F87697}"/>
              </a:ext>
            </a:extLst>
          </p:cNvPr>
          <p:cNvSpPr/>
          <p:nvPr/>
        </p:nvSpPr>
        <p:spPr>
          <a:xfrm>
            <a:off x="7373620" y="2588896"/>
            <a:ext cx="2232000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143ECBE1-BA0B-1B6D-6B6A-C88BBE181739}"/>
              </a:ext>
            </a:extLst>
          </p:cNvPr>
          <p:cNvSpPr/>
          <p:nvPr/>
        </p:nvSpPr>
        <p:spPr>
          <a:xfrm>
            <a:off x="2775200" y="2588896"/>
            <a:ext cx="2232000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1916A77A-CB22-D673-E208-1B0AA5532F2B}"/>
              </a:ext>
            </a:extLst>
          </p:cNvPr>
          <p:cNvSpPr/>
          <p:nvPr/>
        </p:nvSpPr>
        <p:spPr>
          <a:xfrm>
            <a:off x="300382" y="2588896"/>
            <a:ext cx="2345406" cy="1332000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E5CBE58-9262-2D07-1627-22A668FCB357}"/>
              </a:ext>
            </a:extLst>
          </p:cNvPr>
          <p:cNvSpPr/>
          <p:nvPr/>
        </p:nvSpPr>
        <p:spPr>
          <a:xfrm>
            <a:off x="300382" y="5228547"/>
            <a:ext cx="2988000" cy="1332000"/>
          </a:xfrm>
          <a:prstGeom prst="roundRect">
            <a:avLst>
              <a:gd name="adj" fmla="val 442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9590CBA4-B28F-A3DA-F1BC-68683AA8E5BF}"/>
              </a:ext>
            </a:extLst>
          </p:cNvPr>
          <p:cNvSpPr/>
          <p:nvPr/>
        </p:nvSpPr>
        <p:spPr>
          <a:xfrm>
            <a:off x="3619992" y="5229018"/>
            <a:ext cx="2781780" cy="1332000"/>
          </a:xfrm>
          <a:prstGeom prst="roundRect">
            <a:avLst>
              <a:gd name="adj" fmla="val 493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23BAFF6-D3F3-A99F-3BBE-898AF1E62055}"/>
              </a:ext>
            </a:extLst>
          </p:cNvPr>
          <p:cNvSpPr/>
          <p:nvPr/>
        </p:nvSpPr>
        <p:spPr>
          <a:xfrm>
            <a:off x="6795930" y="5234634"/>
            <a:ext cx="2313780" cy="1332000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6E2374F-10A9-A91D-621E-CB6468A4B32D}"/>
              </a:ext>
            </a:extLst>
          </p:cNvPr>
          <p:cNvSpPr/>
          <p:nvPr/>
        </p:nvSpPr>
        <p:spPr>
          <a:xfrm>
            <a:off x="143999" y="144000"/>
            <a:ext cx="353153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Unterrichtsmaterialien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4CC79C9-1A67-CADE-0E57-2425C5AE7422}"/>
              </a:ext>
            </a:extLst>
          </p:cNvPr>
          <p:cNvSpPr/>
          <p:nvPr/>
        </p:nvSpPr>
        <p:spPr>
          <a:xfrm>
            <a:off x="4108715" y="160302"/>
            <a:ext cx="354460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المواد التعليمية </a:t>
            </a:r>
            <a:endParaRPr lang="de-DE" sz="2800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almawadu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altaelimia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7" name="Audio Recording 28.06.2023, 08:41:33">
            <a:hlinkClick r:id="" action="ppaction://media"/>
            <a:extLst>
              <a:ext uri="{FF2B5EF4-FFF2-40B4-BE49-F238E27FC236}">
                <a16:creationId xmlns:a16="http://schemas.microsoft.com/office/drawing/2014/main" id="{8852C8D4-959F-62B5-2404-91206FD8B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607" y="206897"/>
            <a:ext cx="468000" cy="468000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EC78CA7-C270-DD20-0E9B-42F6EE93947F}"/>
              </a:ext>
            </a:extLst>
          </p:cNvPr>
          <p:cNvGrpSpPr/>
          <p:nvPr/>
        </p:nvGrpSpPr>
        <p:grpSpPr>
          <a:xfrm>
            <a:off x="330244" y="2691765"/>
            <a:ext cx="1888758" cy="1093699"/>
            <a:chOff x="-1617400" y="1609700"/>
            <a:chExt cx="2121632" cy="1093699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0EF7C38-EFF0-61FC-B569-F2940DC3E435}"/>
                </a:ext>
              </a:extLst>
            </p:cNvPr>
            <p:cNvSpPr txBox="1"/>
            <p:nvPr/>
          </p:nvSpPr>
          <p:spPr>
            <a:xfrm>
              <a:off x="-1594825" y="1609700"/>
              <a:ext cx="195232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Schultasche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1AEE18E-78A6-47D1-5862-F5AB0D34095B}"/>
                </a:ext>
              </a:extLst>
            </p:cNvPr>
            <p:cNvSpPr txBox="1"/>
            <p:nvPr/>
          </p:nvSpPr>
          <p:spPr>
            <a:xfrm>
              <a:off x="-1617400" y="2052127"/>
              <a:ext cx="2121632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حقيبة المدرسة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haqibat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almadrasa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9" name="Audio Recording 08.11.2022, 16:20:44">
            <a:hlinkClick r:id="" action="ppaction://media"/>
            <a:extLst>
              <a:ext uri="{FF2B5EF4-FFF2-40B4-BE49-F238E27FC236}">
                <a16:creationId xmlns:a16="http://schemas.microsoft.com/office/drawing/2014/main" id="{6C62CF1D-DB2B-9381-7C0A-69CE631A5A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8565" y="2665606"/>
            <a:ext cx="468000" cy="468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5FEE05C-5E4F-AA31-B2C8-781F37FB5E3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6" y="1247717"/>
            <a:ext cx="911178" cy="1171883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5194409-AC22-4A26-1C39-34CD540055A5}"/>
              </a:ext>
            </a:extLst>
          </p:cNvPr>
          <p:cNvGrpSpPr/>
          <p:nvPr/>
        </p:nvGrpSpPr>
        <p:grpSpPr>
          <a:xfrm>
            <a:off x="2859758" y="2691144"/>
            <a:ext cx="1612889" cy="1061756"/>
            <a:chOff x="-1687634" y="1622405"/>
            <a:chExt cx="1396912" cy="1061756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05BF149-5F2D-A7AD-1DE6-E7234DDE92CD}"/>
                </a:ext>
              </a:extLst>
            </p:cNvPr>
            <p:cNvSpPr txBox="1"/>
            <p:nvPr/>
          </p:nvSpPr>
          <p:spPr>
            <a:xfrm>
              <a:off x="-1687634" y="1622405"/>
              <a:ext cx="139691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</a:t>
              </a:r>
              <a:r>
                <a:rPr lang="de-DE" sz="16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Mäppchen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4DE7E73-CC9D-875E-49A7-938761809C5D}"/>
                </a:ext>
              </a:extLst>
            </p:cNvPr>
            <p:cNvSpPr txBox="1"/>
            <p:nvPr/>
          </p:nvSpPr>
          <p:spPr>
            <a:xfrm>
              <a:off x="-1676778" y="2065453"/>
              <a:ext cx="1386055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المقلمة</a:t>
              </a:r>
              <a: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almuqalama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Audio Recording 28.11.2022, 15:25:48">
            <a:hlinkClick r:id="" action="ppaction://media"/>
            <a:extLst>
              <a:ext uri="{FF2B5EF4-FFF2-40B4-BE49-F238E27FC236}">
                <a16:creationId xmlns:a16="http://schemas.microsoft.com/office/drawing/2014/main" id="{F64D33CC-283D-F442-7EB5-DFC8D7617B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0797" y="2665606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B5F51D4-95FE-E245-D614-F3829FAF904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34505" y="1426865"/>
            <a:ext cx="1337659" cy="987718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7C94CC96-4368-7DD1-2727-702BAE634E70}"/>
              </a:ext>
            </a:extLst>
          </p:cNvPr>
          <p:cNvGrpSpPr/>
          <p:nvPr/>
        </p:nvGrpSpPr>
        <p:grpSpPr>
          <a:xfrm>
            <a:off x="5212217" y="2688233"/>
            <a:ext cx="1509512" cy="1072828"/>
            <a:chOff x="-1549678" y="1609700"/>
            <a:chExt cx="1549674" cy="1072828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5C305C1-FAFE-A26A-0BE0-29454BEDE720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</a:t>
              </a:r>
              <a:r>
                <a:rPr lang="de-DE" sz="16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Stift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F0C79E44-A3E6-6C8A-1FDD-514B5CFAA8DB}"/>
                </a:ext>
              </a:extLst>
            </p:cNvPr>
            <p:cNvSpPr txBox="1"/>
            <p:nvPr/>
          </p:nvSpPr>
          <p:spPr>
            <a:xfrm>
              <a:off x="-1549678" y="206382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القلم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alqalam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" name="Audio Recording 08.11.2022, 16:17:51">
            <a:hlinkClick r:id="" action="ppaction://media"/>
            <a:extLst>
              <a:ext uri="{FF2B5EF4-FFF2-40B4-BE49-F238E27FC236}">
                <a16:creationId xmlns:a16="http://schemas.microsoft.com/office/drawing/2014/main" id="{82EE1F29-48C0-A168-3B94-30EAB60928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8757" y="2662695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AE7CB87-C056-45E8-F20D-A08F74BDF69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17456026">
            <a:off x="6061935" y="1350314"/>
            <a:ext cx="183941" cy="1211847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3215ED2-D73E-19CD-B05A-8FE643025E98}"/>
              </a:ext>
            </a:extLst>
          </p:cNvPr>
          <p:cNvGrpSpPr/>
          <p:nvPr/>
        </p:nvGrpSpPr>
        <p:grpSpPr>
          <a:xfrm>
            <a:off x="7475911" y="2693873"/>
            <a:ext cx="1633799" cy="1093119"/>
            <a:chOff x="-1549678" y="1609700"/>
            <a:chExt cx="1549674" cy="1093119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DBAE41AE-E9A0-1D00-EDCF-F6D9CD59810A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Lineal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BEE57164-C658-E13F-0F44-A549F9ABEEED}"/>
                </a:ext>
              </a:extLst>
            </p:cNvPr>
            <p:cNvSpPr txBox="1"/>
            <p:nvPr/>
          </p:nvSpPr>
          <p:spPr>
            <a:xfrm>
              <a:off x="-1549678" y="2051547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المسطرة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almistara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7" name="Audio Recording 08.11.2022, 16:19:45">
            <a:hlinkClick r:id="" action="ppaction://media"/>
            <a:extLst>
              <a:ext uri="{FF2B5EF4-FFF2-40B4-BE49-F238E27FC236}">
                <a16:creationId xmlns:a16="http://schemas.microsoft.com/office/drawing/2014/main" id="{493ADE08-A230-28F3-4EBB-DF6363D91A6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09710" y="2665606"/>
            <a:ext cx="468000" cy="468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95DFDD5E-6F7E-55A9-47E8-2EADDEAAB8B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475911" y="1833658"/>
            <a:ext cx="1787617" cy="284231"/>
          </a:xfrm>
          <a:prstGeom prst="rect">
            <a:avLst/>
          </a:prstGeom>
        </p:spPr>
      </p:pic>
      <p:pic>
        <p:nvPicPr>
          <p:cNvPr id="60" name="Audio Recording 08.11.2022, 16:20:54">
            <a:hlinkClick r:id="" action="ppaction://media"/>
            <a:extLst>
              <a:ext uri="{FF2B5EF4-FFF2-40B4-BE49-F238E27FC236}">
                <a16:creationId xmlns:a16="http://schemas.microsoft.com/office/drawing/2014/main" id="{EB3F6DBE-AF22-34CE-4348-B5B3A8AE067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8352" y="5311576"/>
            <a:ext cx="468000" cy="468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829F4DCC-7435-AFE3-D99F-27BE8EE52BB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52143" y="4373366"/>
            <a:ext cx="713549" cy="573466"/>
          </a:xfrm>
          <a:prstGeom prst="rect">
            <a:avLst/>
          </a:prstGeom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1ED9EBC-1942-D325-73F6-0E65253E1AE7}"/>
              </a:ext>
            </a:extLst>
          </p:cNvPr>
          <p:cNvGrpSpPr/>
          <p:nvPr/>
        </p:nvGrpSpPr>
        <p:grpSpPr>
          <a:xfrm>
            <a:off x="405772" y="5334888"/>
            <a:ext cx="2276860" cy="1115629"/>
            <a:chOff x="-1549678" y="1609700"/>
            <a:chExt cx="2557585" cy="1115629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A529FE16-C23F-896A-30E0-4CC899560550}"/>
                </a:ext>
              </a:extLst>
            </p:cNvPr>
            <p:cNvSpPr txBox="1"/>
            <p:nvPr/>
          </p:nvSpPr>
          <p:spPr>
            <a:xfrm>
              <a:off x="-1549678" y="1609700"/>
              <a:ext cx="2557585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Anspitzer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92" name="Textfeld 191">
              <a:extLst>
                <a:ext uri="{FF2B5EF4-FFF2-40B4-BE49-F238E27FC236}">
                  <a16:creationId xmlns:a16="http://schemas.microsoft.com/office/drawing/2014/main" id="{03928272-1074-23D8-C108-7B47BB2E199C}"/>
                </a:ext>
              </a:extLst>
            </p:cNvPr>
            <p:cNvSpPr txBox="1"/>
            <p:nvPr/>
          </p:nvSpPr>
          <p:spPr>
            <a:xfrm>
              <a:off x="-1549678" y="2074057"/>
              <a:ext cx="255758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المبراة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almabra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634CED0D-382B-96CD-E147-64F7282DE5E7}"/>
              </a:ext>
            </a:extLst>
          </p:cNvPr>
          <p:cNvGrpSpPr/>
          <p:nvPr/>
        </p:nvGrpSpPr>
        <p:grpSpPr>
          <a:xfrm>
            <a:off x="3727599" y="5339001"/>
            <a:ext cx="2037600" cy="1050618"/>
            <a:chOff x="-1565001" y="1621935"/>
            <a:chExt cx="1508778" cy="1050618"/>
          </a:xfrm>
        </p:grpSpPr>
        <p:sp>
          <p:nvSpPr>
            <p:cNvPr id="195" name="Textfeld 194">
              <a:extLst>
                <a:ext uri="{FF2B5EF4-FFF2-40B4-BE49-F238E27FC236}">
                  <a16:creationId xmlns:a16="http://schemas.microsoft.com/office/drawing/2014/main" id="{B1926010-0F7B-E56A-CBCD-B9554821E14B}"/>
                </a:ext>
              </a:extLst>
            </p:cNvPr>
            <p:cNvSpPr txBox="1"/>
            <p:nvPr/>
          </p:nvSpPr>
          <p:spPr>
            <a:xfrm>
              <a:off x="-1565001" y="1621935"/>
              <a:ext cx="1508778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Radiergummi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6CE02580-3138-3049-1941-B7120610216E}"/>
                </a:ext>
              </a:extLst>
            </p:cNvPr>
            <p:cNvSpPr txBox="1"/>
            <p:nvPr/>
          </p:nvSpPr>
          <p:spPr>
            <a:xfrm>
              <a:off x="-1564998" y="2053845"/>
              <a:ext cx="1508775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الممحاة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almumha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7" name="Audio Recording 08.11.2022, 16:19:22">
            <a:hlinkClick r:id="" action="ppaction://media"/>
            <a:extLst>
              <a:ext uri="{FF2B5EF4-FFF2-40B4-BE49-F238E27FC236}">
                <a16:creationId xmlns:a16="http://schemas.microsoft.com/office/drawing/2014/main" id="{22BE5D3B-4397-5EDF-EF2F-95B30A40A78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4857" y="5329079"/>
            <a:ext cx="468000" cy="468000"/>
          </a:xfrm>
          <a:prstGeom prst="rect">
            <a:avLst/>
          </a:prstGeom>
        </p:spPr>
      </p:pic>
      <p:pic>
        <p:nvPicPr>
          <p:cNvPr id="198" name="Grafik 197">
            <a:extLst>
              <a:ext uri="{FF2B5EF4-FFF2-40B4-BE49-F238E27FC236}">
                <a16:creationId xmlns:a16="http://schemas.microsoft.com/office/drawing/2014/main" id="{1D118ED1-F925-C7F0-E028-E352DC7CE65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009209" y="4269523"/>
            <a:ext cx="1254994" cy="799837"/>
          </a:xfrm>
          <a:prstGeom prst="rect">
            <a:avLst/>
          </a:prstGeom>
        </p:spPr>
      </p:pic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2422CC3D-2495-DD0F-2106-A4E4CD647F90}"/>
              </a:ext>
            </a:extLst>
          </p:cNvPr>
          <p:cNvGrpSpPr/>
          <p:nvPr/>
        </p:nvGrpSpPr>
        <p:grpSpPr>
          <a:xfrm>
            <a:off x="6919821" y="5323397"/>
            <a:ext cx="1522381" cy="1104402"/>
            <a:chOff x="-1549678" y="1609700"/>
            <a:chExt cx="1710083" cy="1104402"/>
          </a:xfrm>
        </p:grpSpPr>
        <p:sp>
          <p:nvSpPr>
            <p:cNvPr id="201" name="Textfeld 200">
              <a:extLst>
                <a:ext uri="{FF2B5EF4-FFF2-40B4-BE49-F238E27FC236}">
                  <a16:creationId xmlns:a16="http://schemas.microsoft.com/office/drawing/2014/main" id="{BD360097-85FE-3DAE-3CFE-CF2DB0DCB7F2}"/>
                </a:ext>
              </a:extLst>
            </p:cNvPr>
            <p:cNvSpPr txBox="1"/>
            <p:nvPr/>
          </p:nvSpPr>
          <p:spPr>
            <a:xfrm>
              <a:off x="-1549678" y="1609700"/>
              <a:ext cx="1710083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Schere 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4070E78A-0D1D-B439-C71E-7644C7CADA58}"/>
                </a:ext>
              </a:extLst>
            </p:cNvPr>
            <p:cNvSpPr txBox="1"/>
            <p:nvPr/>
          </p:nvSpPr>
          <p:spPr>
            <a:xfrm>
              <a:off x="-1549678" y="2062830"/>
              <a:ext cx="171008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المقص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almuqas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3" name="Audio Recording 08.11.2022, 16:19:53">
            <a:hlinkClick r:id="" action="ppaction://media"/>
            <a:extLst>
              <a:ext uri="{FF2B5EF4-FFF2-40B4-BE49-F238E27FC236}">
                <a16:creationId xmlns:a16="http://schemas.microsoft.com/office/drawing/2014/main" id="{E1464B66-694C-2EFD-06ED-5BD211D6CC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8242" y="5294260"/>
            <a:ext cx="468000" cy="468000"/>
          </a:xfrm>
          <a:prstGeom prst="rect">
            <a:avLst/>
          </a:prstGeom>
        </p:spPr>
      </p:pic>
      <p:pic>
        <p:nvPicPr>
          <p:cNvPr id="204" name="Grafik 203">
            <a:extLst>
              <a:ext uri="{FF2B5EF4-FFF2-40B4-BE49-F238E27FC236}">
                <a16:creationId xmlns:a16="http://schemas.microsoft.com/office/drawing/2014/main" id="{86971A8A-DC49-6313-0B24-C1E29F97609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587316" y="4294938"/>
            <a:ext cx="1122992" cy="815119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135183D-D078-09AA-C336-4D028EACA58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6721729" y="188871"/>
            <a:ext cx="468000" cy="468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E8B2B84-3488-7804-1E15-8A37DC3FD18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6768757" y="3217707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820700B-F4EE-28D9-BED8-4965733B673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5844857" y="5846265"/>
            <a:ext cx="468000" cy="468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0D87AB6-9139-5B6B-3B8B-FEB1BA7D8B3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9123665" y="3210316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587D2C8-5C7D-5204-C21B-107864094F9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8538242" y="5868163"/>
            <a:ext cx="468000" cy="468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7849259-BB76-742D-2841-4D411BA7EB97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2232957" y="3225828"/>
            <a:ext cx="468000" cy="468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1505916-BB09-50E9-648D-2713933F8F8E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2720913" y="5921619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FC43DE8-C6C2-3E41-AF71-08D7C4C0C5D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4502707" y="322582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10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B809FE3E-34CE-64C3-AE8C-8A2DDE21C8C0}"/>
              </a:ext>
            </a:extLst>
          </p:cNvPr>
          <p:cNvSpPr/>
          <p:nvPr/>
        </p:nvSpPr>
        <p:spPr>
          <a:xfrm>
            <a:off x="4114795" y="2047278"/>
            <a:ext cx="5387257" cy="34452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20:04">
            <a:hlinkClick r:id="" action="ppaction://media"/>
            <a:extLst>
              <a:ext uri="{FF2B5EF4-FFF2-40B4-BE49-F238E27FC236}">
                <a16:creationId xmlns:a16="http://schemas.microsoft.com/office/drawing/2014/main" id="{10A3F77B-E911-5D75-D1D2-73BA9AA5B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2572" y="2530152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8EA0EB0-66E6-0405-D3CA-6D917183402C}"/>
              </a:ext>
            </a:extLst>
          </p:cNvPr>
          <p:cNvGrpSpPr/>
          <p:nvPr/>
        </p:nvGrpSpPr>
        <p:grpSpPr>
          <a:xfrm>
            <a:off x="4323219" y="2327087"/>
            <a:ext cx="4449870" cy="2526145"/>
            <a:chOff x="1550793" y="1748178"/>
            <a:chExt cx="1484006" cy="797215"/>
          </a:xfrm>
          <a:solidFill>
            <a:srgbClr val="D8E5E8"/>
          </a:solidFill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FCACEED-87EA-66E6-F4EA-88E8BFCE5232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Kleber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3E98CB3-4135-9BFD-22BC-47DDF5851003}"/>
                </a:ext>
              </a:extLst>
            </p:cNvPr>
            <p:cNvSpPr txBox="1"/>
            <p:nvPr/>
          </p:nvSpPr>
          <p:spPr>
            <a:xfrm>
              <a:off x="1550797" y="2135606"/>
              <a:ext cx="1484002" cy="409787"/>
            </a:xfrm>
            <a:prstGeom prst="roundRect">
              <a:avLst>
                <a:gd name="adj" fmla="val 60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الغراء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alghara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']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35AF47A1-D1C6-DAB8-3AE3-D9AD257E8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469" y="2178474"/>
            <a:ext cx="2020363" cy="3445251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FFE569-FC52-28A4-A923-628778911D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82572" y="396998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6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8BB48426-A916-9BA2-224F-7DB95A04CDC4}"/>
              </a:ext>
            </a:extLst>
          </p:cNvPr>
          <p:cNvSpPr/>
          <p:nvPr/>
        </p:nvSpPr>
        <p:spPr>
          <a:xfrm>
            <a:off x="4114795" y="2047278"/>
            <a:ext cx="5387257" cy="3557876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3645D5-A0B3-3E2E-3DA8-7A332CA1AF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30" b="4885"/>
          <a:stretch/>
        </p:blipFill>
        <p:spPr>
          <a:xfrm>
            <a:off x="722915" y="2304212"/>
            <a:ext cx="2662917" cy="3264995"/>
          </a:xfrm>
          <a:prstGeom prst="rect">
            <a:avLst/>
          </a:prstGeom>
        </p:spPr>
      </p:pic>
      <p:pic>
        <p:nvPicPr>
          <p:cNvPr id="2" name="Audio Recording 08.11.2022, 16:18:14">
            <a:hlinkClick r:id="" action="ppaction://media"/>
            <a:extLst>
              <a:ext uri="{FF2B5EF4-FFF2-40B4-BE49-F238E27FC236}">
                <a16:creationId xmlns:a16="http://schemas.microsoft.com/office/drawing/2014/main" id="{497D0F74-7FA5-C8DE-C64C-08DF27A36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529913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4AAA4D0-98B0-6366-26C9-022671944CF9}"/>
              </a:ext>
            </a:extLst>
          </p:cNvPr>
          <p:cNvGrpSpPr/>
          <p:nvPr/>
        </p:nvGrpSpPr>
        <p:grpSpPr>
          <a:xfrm>
            <a:off x="4323219" y="2304215"/>
            <a:ext cx="4449870" cy="2420480"/>
            <a:chOff x="1550793" y="1748178"/>
            <a:chExt cx="1484006" cy="763870"/>
          </a:xfrm>
          <a:solidFill>
            <a:srgbClr val="D8E5E8"/>
          </a:solidFill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9A521A1-D568-38EF-A895-97674307BDE6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Heft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BB9FC53-6135-7821-33E1-F76D37E7A8DD}"/>
                </a:ext>
              </a:extLst>
            </p:cNvPr>
            <p:cNvSpPr txBox="1"/>
            <p:nvPr/>
          </p:nvSpPr>
          <p:spPr>
            <a:xfrm>
              <a:off x="1550797" y="2090707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الدفتر</a:t>
              </a:r>
              <a:endPara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aldaftar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836005-887D-E0CB-34EA-D2DDABBD73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0941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970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D164610-510E-D342-EE22-B221B91E9E83}"/>
              </a:ext>
            </a:extLst>
          </p:cNvPr>
          <p:cNvSpPr/>
          <p:nvPr/>
        </p:nvSpPr>
        <p:spPr>
          <a:xfrm>
            <a:off x="4114795" y="2047278"/>
            <a:ext cx="5387257" cy="35697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AF7248-C81B-16D6-0C78-A720BB72C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430" y="2618493"/>
            <a:ext cx="2401668" cy="2732366"/>
          </a:xfrm>
          <a:prstGeom prst="rect">
            <a:avLst/>
          </a:prstGeom>
        </p:spPr>
      </p:pic>
      <p:pic>
        <p:nvPicPr>
          <p:cNvPr id="2" name="Audio Recording 08.11.2022, 16:19:05">
            <a:hlinkClick r:id="" action="ppaction://media"/>
            <a:extLst>
              <a:ext uri="{FF2B5EF4-FFF2-40B4-BE49-F238E27FC236}">
                <a16:creationId xmlns:a16="http://schemas.microsoft.com/office/drawing/2014/main" id="{0F8BBF76-CDE1-F0FE-12FD-313EC2B53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1786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543CD2-6547-F126-3861-3107D5087C15}"/>
              </a:ext>
            </a:extLst>
          </p:cNvPr>
          <p:cNvGrpSpPr/>
          <p:nvPr/>
        </p:nvGrpSpPr>
        <p:grpSpPr>
          <a:xfrm>
            <a:off x="4323219" y="2281358"/>
            <a:ext cx="4449870" cy="2466199"/>
            <a:chOff x="1550793" y="1748178"/>
            <a:chExt cx="1484006" cy="778298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A10D9EB-E985-06F7-99CA-E033CE542688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Mappe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4DDE29D-DEE9-FE86-7481-C1EEAD63E6B3}"/>
                </a:ext>
              </a:extLst>
            </p:cNvPr>
            <p:cNvSpPr txBox="1"/>
            <p:nvPr/>
          </p:nvSpPr>
          <p:spPr>
            <a:xfrm>
              <a:off x="1550797" y="2105135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المصانف</a:t>
              </a:r>
              <a:endPara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32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almasanif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6287AD4-9FCB-AE97-0F04-47D531DEEF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71786" y="384600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1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A2F7BFE-2E3D-0D72-351F-780F17CBED67}"/>
              </a:ext>
            </a:extLst>
          </p:cNvPr>
          <p:cNvSpPr/>
          <p:nvPr/>
        </p:nvSpPr>
        <p:spPr>
          <a:xfrm>
            <a:off x="4114795" y="2047278"/>
            <a:ext cx="5387257" cy="359350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20FE21-B1FA-A253-8C62-355DE6655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9642">
            <a:off x="315794" y="3058509"/>
            <a:ext cx="3520523" cy="1360113"/>
          </a:xfrm>
          <a:prstGeom prst="rect">
            <a:avLst/>
          </a:prstGeom>
        </p:spPr>
      </p:pic>
      <p:pic>
        <p:nvPicPr>
          <p:cNvPr id="2" name="Audio Recording 08.11.2022, 16:18:28">
            <a:hlinkClick r:id="" action="ppaction://media"/>
            <a:extLst>
              <a:ext uri="{FF2B5EF4-FFF2-40B4-BE49-F238E27FC236}">
                <a16:creationId xmlns:a16="http://schemas.microsoft.com/office/drawing/2014/main" id="{1467E349-31D8-1504-2BD0-8EB7FEBDF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2368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60E0055-1EFE-08AF-C08F-D02B34842F94}"/>
              </a:ext>
            </a:extLst>
          </p:cNvPr>
          <p:cNvGrpSpPr/>
          <p:nvPr/>
        </p:nvGrpSpPr>
        <p:grpSpPr>
          <a:xfrm>
            <a:off x="4323219" y="2281356"/>
            <a:ext cx="4449870" cy="2482751"/>
            <a:chOff x="1550793" y="1748178"/>
            <a:chExt cx="1484006" cy="783522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8180C25-37E2-4255-0EAD-1D8DB05BFF68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Buch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6C310CD-BD5C-FC67-767E-042AC3CEA9E3}"/>
                </a:ext>
              </a:extLst>
            </p:cNvPr>
            <p:cNvSpPr txBox="1"/>
            <p:nvPr/>
          </p:nvSpPr>
          <p:spPr>
            <a:xfrm>
              <a:off x="1550793" y="2110359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الكتاب</a:t>
              </a:r>
              <a:endPara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alkitab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40D0596-E531-0AA6-929E-2DC2A03DC2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82368" y="382289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30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EB6CC1D-92D3-9356-FEB8-85636AB78347}"/>
              </a:ext>
            </a:extLst>
          </p:cNvPr>
          <p:cNvGrpSpPr>
            <a:grpSpLocks noChangeAspect="1"/>
          </p:cNvGrpSpPr>
          <p:nvPr/>
        </p:nvGrpSpPr>
        <p:grpSpPr>
          <a:xfrm>
            <a:off x="806893" y="2003314"/>
            <a:ext cx="2868636" cy="4030357"/>
            <a:chOff x="305970" y="902528"/>
            <a:chExt cx="4085111" cy="5739472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962B23E7-3611-5E1C-E782-E4435934C10E}"/>
                </a:ext>
              </a:extLst>
            </p:cNvPr>
            <p:cNvSpPr/>
            <p:nvPr/>
          </p:nvSpPr>
          <p:spPr>
            <a:xfrm>
              <a:off x="305970" y="902528"/>
              <a:ext cx="4085111" cy="5739472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BD3E7FE6-F4D7-B295-A7F8-7109FE6A1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970" y="1218093"/>
              <a:ext cx="3832808" cy="5423907"/>
            </a:xfrm>
            <a:prstGeom prst="rect">
              <a:avLst/>
            </a:prstGeom>
          </p:spPr>
        </p:pic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70876FF-0022-56AD-732A-6D6C7145F5B0}"/>
              </a:ext>
            </a:extLst>
          </p:cNvPr>
          <p:cNvSpPr/>
          <p:nvPr/>
        </p:nvSpPr>
        <p:spPr>
          <a:xfrm>
            <a:off x="4114795" y="2379786"/>
            <a:ext cx="5387257" cy="2964110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92A5E73-6E6E-537C-BAA6-53D2D55BBC32}"/>
              </a:ext>
            </a:extLst>
          </p:cNvPr>
          <p:cNvGrpSpPr/>
          <p:nvPr/>
        </p:nvGrpSpPr>
        <p:grpSpPr>
          <a:xfrm>
            <a:off x="4323219" y="2602987"/>
            <a:ext cx="4449870" cy="2368810"/>
            <a:chOff x="1550793" y="1744743"/>
            <a:chExt cx="1484006" cy="747564"/>
          </a:xfrm>
          <a:solidFill>
            <a:srgbClr val="D8E5E8"/>
          </a:solidFill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79A9573-53D6-6BAF-2131-466EE38C26DC}"/>
                </a:ext>
              </a:extLst>
            </p:cNvPr>
            <p:cNvSpPr txBox="1"/>
            <p:nvPr/>
          </p:nvSpPr>
          <p:spPr>
            <a:xfrm>
              <a:off x="1550793" y="1744743"/>
              <a:ext cx="1484006" cy="247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das Arbeitsblatt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FFE413A-4A0A-3824-D60D-2934385A07E4}"/>
                </a:ext>
              </a:extLst>
            </p:cNvPr>
            <p:cNvSpPr txBox="1"/>
            <p:nvPr/>
          </p:nvSpPr>
          <p:spPr>
            <a:xfrm>
              <a:off x="1550793" y="2070965"/>
              <a:ext cx="1476712" cy="421342"/>
            </a:xfrm>
            <a:prstGeom prst="roundRect">
              <a:avLst>
                <a:gd name="adj" fmla="val 959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ورقة العمل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waraqat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aleamal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18:58">
            <a:hlinkClick r:id="" action="ppaction://media"/>
            <a:extLst>
              <a:ext uri="{FF2B5EF4-FFF2-40B4-BE49-F238E27FC236}">
                <a16:creationId xmlns:a16="http://schemas.microsoft.com/office/drawing/2014/main" id="{EFF8F076-B41B-BB4F-36F8-1767CF1FF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760568"/>
            <a:ext cx="468000" cy="468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643A1E-AFA2-BF62-E292-4D34058A44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405223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0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969E3C2F-B009-89F0-A169-0FCDD4FDDBB8}"/>
              </a:ext>
            </a:extLst>
          </p:cNvPr>
          <p:cNvSpPr/>
          <p:nvPr/>
        </p:nvSpPr>
        <p:spPr>
          <a:xfrm>
            <a:off x="4114795" y="1830106"/>
            <a:ext cx="5387257" cy="4238185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20:31">
            <a:hlinkClick r:id="" action="ppaction://media"/>
            <a:extLst>
              <a:ext uri="{FF2B5EF4-FFF2-40B4-BE49-F238E27FC236}">
                <a16:creationId xmlns:a16="http://schemas.microsoft.com/office/drawing/2014/main" id="{EE1F45D9-F029-26CB-36EF-F80045D11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9914" y="225583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C771290-8637-6876-F5B2-66E663C819B3}"/>
              </a:ext>
            </a:extLst>
          </p:cNvPr>
          <p:cNvGrpSpPr/>
          <p:nvPr/>
        </p:nvGrpSpPr>
        <p:grpSpPr>
          <a:xfrm>
            <a:off x="4323219" y="2018469"/>
            <a:ext cx="4449870" cy="2357395"/>
            <a:chOff x="1550793" y="1733750"/>
            <a:chExt cx="1484006" cy="743961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6E1190C-AEE3-6FA9-479F-259A1AB2215F}"/>
                </a:ext>
              </a:extLst>
            </p:cNvPr>
            <p:cNvSpPr txBox="1"/>
            <p:nvPr/>
          </p:nvSpPr>
          <p:spPr>
            <a:xfrm>
              <a:off x="1550793" y="1733750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Tafel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6A67E8D-72BF-A61B-73DB-04972EB0B72C}"/>
                </a:ext>
              </a:extLst>
            </p:cNvPr>
            <p:cNvSpPr txBox="1"/>
            <p:nvPr/>
          </p:nvSpPr>
          <p:spPr>
            <a:xfrm>
              <a:off x="1550797" y="2071775"/>
              <a:ext cx="1484002" cy="405936"/>
            </a:xfrm>
            <a:prstGeom prst="roundRect">
              <a:avLst>
                <a:gd name="adj" fmla="val 459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اللوح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allawh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CB8FEA6-06F6-1996-1346-B4F73F3E9B0B}"/>
              </a:ext>
            </a:extLst>
          </p:cNvPr>
          <p:cNvGrpSpPr/>
          <p:nvPr/>
        </p:nvGrpSpPr>
        <p:grpSpPr>
          <a:xfrm>
            <a:off x="403948" y="3089574"/>
            <a:ext cx="3405340" cy="1838854"/>
            <a:chOff x="4086349" y="4230919"/>
            <a:chExt cx="1458000" cy="8280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4077459-3651-09DA-34ED-B21EDE166EB6}"/>
                </a:ext>
              </a:extLst>
            </p:cNvPr>
            <p:cNvSpPr/>
            <p:nvPr/>
          </p:nvSpPr>
          <p:spPr>
            <a:xfrm>
              <a:off x="4086349" y="4230919"/>
              <a:ext cx="1458000" cy="828000"/>
            </a:xfrm>
            <a:prstGeom prst="rect">
              <a:avLst/>
            </a:prstGeom>
            <a:solidFill>
              <a:srgbClr val="DDBB99"/>
            </a:solidFill>
            <a:ln>
              <a:solidFill>
                <a:srgbClr val="DDB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0217CF1-0931-D705-E4DC-F8DDF1051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65" t="3709" r="1888" b="3774"/>
            <a:stretch/>
          </p:blipFill>
          <p:spPr>
            <a:xfrm>
              <a:off x="4127944" y="4271580"/>
              <a:ext cx="1377685" cy="748095"/>
            </a:xfrm>
            <a:prstGeom prst="rect">
              <a:avLst/>
            </a:prstGeom>
          </p:spPr>
        </p:pic>
      </p:grp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151A8D-F859-FDC4-9B52-2D77A12DA7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89914" y="348119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37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D6809DE-19D8-6788-CFBE-ED3678BAFAD2}"/>
              </a:ext>
            </a:extLst>
          </p:cNvPr>
          <p:cNvSpPr/>
          <p:nvPr/>
        </p:nvSpPr>
        <p:spPr>
          <a:xfrm>
            <a:off x="4114795" y="2047278"/>
            <a:ext cx="5387257" cy="356975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9BE191B-667A-6BB8-8C4F-7730F785DB64}"/>
              </a:ext>
            </a:extLst>
          </p:cNvPr>
          <p:cNvGrpSpPr>
            <a:grpSpLocks noChangeAspect="1"/>
          </p:cNvGrpSpPr>
          <p:nvPr/>
        </p:nvGrpSpPr>
        <p:grpSpPr>
          <a:xfrm>
            <a:off x="1132911" y="2564208"/>
            <a:ext cx="2696746" cy="2564977"/>
            <a:chOff x="2058658" y="2683101"/>
            <a:chExt cx="1140023" cy="108431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1700A0C-7828-626B-E10B-127E88D5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87887" flipH="1">
              <a:off x="2280550" y="2698075"/>
              <a:ext cx="207115" cy="999473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AA39577-B3FF-99DF-5A92-511ADADF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813271">
              <a:off x="2650833" y="3026488"/>
              <a:ext cx="188150" cy="90754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E7B36ED-F4F4-0550-287F-6AF57CD00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303482">
              <a:off x="2478087" y="2838392"/>
              <a:ext cx="192517" cy="92902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97A2A10-A089-CA4A-2837-BEA9FBDE2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173051">
              <a:off x="2058658" y="2683101"/>
              <a:ext cx="181783" cy="981640"/>
            </a:xfrm>
            <a:prstGeom prst="rect">
              <a:avLst/>
            </a:prstGeom>
          </p:spPr>
        </p:pic>
      </p:grpSp>
      <p:pic>
        <p:nvPicPr>
          <p:cNvPr id="2" name="Audio Recording 08.11.2022, 16:21:05">
            <a:hlinkClick r:id="" action="ppaction://media"/>
            <a:extLst>
              <a:ext uri="{FF2B5EF4-FFF2-40B4-BE49-F238E27FC236}">
                <a16:creationId xmlns:a16="http://schemas.microsoft.com/office/drawing/2014/main" id="{9BD3A9A5-FB6D-9DBD-171B-3B3AED92E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7907" y="2564208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3C5D5AC-C33E-3CDF-25C8-4E01DC003E5B}"/>
              </a:ext>
            </a:extLst>
          </p:cNvPr>
          <p:cNvGrpSpPr/>
          <p:nvPr/>
        </p:nvGrpSpPr>
        <p:grpSpPr>
          <a:xfrm>
            <a:off x="4323219" y="2338512"/>
            <a:ext cx="4449870" cy="2453222"/>
            <a:chOff x="1550793" y="1748178"/>
            <a:chExt cx="1484006" cy="774202"/>
          </a:xfrm>
          <a:solidFill>
            <a:srgbClr val="D8E5E8"/>
          </a:solidFill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3E3366C-0F52-815B-7D74-3D2BBECAF1D9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Kreide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6F9E003-4FF2-FFC5-6424-8A5663950DA3}"/>
                </a:ext>
              </a:extLst>
            </p:cNvPr>
            <p:cNvSpPr txBox="1"/>
            <p:nvPr/>
          </p:nvSpPr>
          <p:spPr>
            <a:xfrm>
              <a:off x="1550797" y="2108742"/>
              <a:ext cx="1484002" cy="413638"/>
            </a:xfrm>
            <a:prstGeom prst="roundRect">
              <a:avLst>
                <a:gd name="adj" fmla="val 711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الطباشير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altabashir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416438D-5191-1730-6EBF-D9DBEEDAB4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8917907" y="390238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44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C014596-B49B-2511-669E-D2036F07FDE6}"/>
              </a:ext>
            </a:extLst>
          </p:cNvPr>
          <p:cNvSpPr/>
          <p:nvPr/>
        </p:nvSpPr>
        <p:spPr>
          <a:xfrm>
            <a:off x="5107700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1523359-D634-C14A-EB40-EAC1F9F87697}"/>
              </a:ext>
            </a:extLst>
          </p:cNvPr>
          <p:cNvSpPr/>
          <p:nvPr/>
        </p:nvSpPr>
        <p:spPr>
          <a:xfrm>
            <a:off x="7485415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143ECBE1-BA0B-1B6D-6B6A-C88BBE181739}"/>
              </a:ext>
            </a:extLst>
          </p:cNvPr>
          <p:cNvSpPr/>
          <p:nvPr/>
        </p:nvSpPr>
        <p:spPr>
          <a:xfrm>
            <a:off x="2705932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4E5CBE58-9262-2D07-1627-22A668FCB357}"/>
              </a:ext>
            </a:extLst>
          </p:cNvPr>
          <p:cNvSpPr/>
          <p:nvPr/>
        </p:nvSpPr>
        <p:spPr>
          <a:xfrm>
            <a:off x="300382" y="5262076"/>
            <a:ext cx="2808000" cy="1317667"/>
          </a:xfrm>
          <a:prstGeom prst="roundRect">
            <a:avLst>
              <a:gd name="adj" fmla="val 4429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523BAFF6-D3F3-A99F-3BBE-898AF1E62055}"/>
              </a:ext>
            </a:extLst>
          </p:cNvPr>
          <p:cNvSpPr/>
          <p:nvPr/>
        </p:nvSpPr>
        <p:spPr>
          <a:xfrm>
            <a:off x="3517871" y="5262076"/>
            <a:ext cx="2808000" cy="1317665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7653316" y="2679034"/>
            <a:ext cx="1379579" cy="1060872"/>
            <a:chOff x="-1549678" y="1609700"/>
            <a:chExt cx="1549674" cy="1060872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Mappe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8" y="2051864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المصانف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almasanif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8118D9A-F3A1-8A5F-D6F3-43772B4FBBC6}"/>
              </a:ext>
            </a:extLst>
          </p:cNvPr>
          <p:cNvGrpSpPr/>
          <p:nvPr/>
        </p:nvGrpSpPr>
        <p:grpSpPr>
          <a:xfrm>
            <a:off x="5270626" y="2669184"/>
            <a:ext cx="1379579" cy="1072628"/>
            <a:chOff x="-1549678" y="1609700"/>
            <a:chExt cx="1549674" cy="1072628"/>
          </a:xfrm>
        </p:grpSpPr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26640E35-8494-8794-5BB9-62D47494773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Buch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19" name="Textfeld 218">
              <a:extLst>
                <a:ext uri="{FF2B5EF4-FFF2-40B4-BE49-F238E27FC236}">
                  <a16:creationId xmlns:a16="http://schemas.microsoft.com/office/drawing/2014/main" id="{48019A18-363C-2E51-DC0B-A97B92344800}"/>
                </a:ext>
              </a:extLst>
            </p:cNvPr>
            <p:cNvSpPr txBox="1"/>
            <p:nvPr/>
          </p:nvSpPr>
          <p:spPr>
            <a:xfrm>
              <a:off x="-1549678" y="206362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الكتاب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alkitab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2870536" y="2669857"/>
            <a:ext cx="1379579" cy="1072628"/>
            <a:chOff x="-1549678" y="1609700"/>
            <a:chExt cx="1549674" cy="1072628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Heft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8" y="206362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الدفتر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aldaftar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456814" y="5360245"/>
            <a:ext cx="2034767" cy="1064885"/>
            <a:chOff x="-1549678" y="1609700"/>
            <a:chExt cx="2285642" cy="1064885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2285642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Arbeitsblatt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7" y="2055877"/>
              <a:ext cx="2285639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ورقة العمل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waraqat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aleamal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Audio Recording 08.11.2022, 16:18:14">
            <a:hlinkClick r:id="" action="ppaction://media"/>
            <a:extLst>
              <a:ext uri="{FF2B5EF4-FFF2-40B4-BE49-F238E27FC236}">
                <a16:creationId xmlns:a16="http://schemas.microsoft.com/office/drawing/2014/main" id="{1C9DED5F-A491-A4ED-0B65-4EEF00538B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1064" y="2650051"/>
            <a:ext cx="468000" cy="468000"/>
          </a:xfrm>
          <a:prstGeom prst="rect">
            <a:avLst/>
          </a:prstGeom>
        </p:spPr>
      </p:pic>
      <p:pic>
        <p:nvPicPr>
          <p:cNvPr id="4" name="Audio Recording 08.11.2022, 16:18:28">
            <a:hlinkClick r:id="" action="ppaction://media"/>
            <a:extLst>
              <a:ext uri="{FF2B5EF4-FFF2-40B4-BE49-F238E27FC236}">
                <a16:creationId xmlns:a16="http://schemas.microsoft.com/office/drawing/2014/main" id="{802438E2-DCE9-65F9-C2C1-EFE78B9488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06704" y="2619951"/>
            <a:ext cx="468000" cy="468000"/>
          </a:xfrm>
          <a:prstGeom prst="rect">
            <a:avLst/>
          </a:prstGeom>
        </p:spPr>
      </p:pic>
      <p:pic>
        <p:nvPicPr>
          <p:cNvPr id="5" name="Audio Recording 08.11.2022, 16:18:36">
            <a:hlinkClick r:id="" action="ppaction://media"/>
            <a:extLst>
              <a:ext uri="{FF2B5EF4-FFF2-40B4-BE49-F238E27FC236}">
                <a16:creationId xmlns:a16="http://schemas.microsoft.com/office/drawing/2014/main" id="{2D553F07-6A12-7A3D-65A5-5BC2175959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1996" y="2650051"/>
            <a:ext cx="468000" cy="468000"/>
          </a:xfrm>
          <a:prstGeom prst="rect">
            <a:avLst/>
          </a:prstGeom>
        </p:spPr>
      </p:pic>
      <p:pic>
        <p:nvPicPr>
          <p:cNvPr id="6" name="Audio Recording 08.11.2022, 16:18:58">
            <a:hlinkClick r:id="" action="ppaction://media"/>
            <a:extLst>
              <a:ext uri="{FF2B5EF4-FFF2-40B4-BE49-F238E27FC236}">
                <a16:creationId xmlns:a16="http://schemas.microsoft.com/office/drawing/2014/main" id="{42C8B7BC-660B-83F4-999C-B013210C0D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2762" y="5349852"/>
            <a:ext cx="468000" cy="46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A03E60-3B67-4E4E-B5ED-3F5563FB240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430193">
            <a:off x="5522463" y="1589796"/>
            <a:ext cx="1419546" cy="5484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F886644-1279-A789-1D7E-4C56E7615D5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011964" y="1152653"/>
            <a:ext cx="1128123" cy="11510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0F93F-B461-6A4D-5E94-A7E39C83764A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t="7149" b="6764"/>
          <a:stretch/>
        </p:blipFill>
        <p:spPr>
          <a:xfrm>
            <a:off x="3286341" y="1180661"/>
            <a:ext cx="951853" cy="1195898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AB4C3E6-AAFB-F7F3-37FD-E5CEEC78DEDD}"/>
              </a:ext>
            </a:extLst>
          </p:cNvPr>
          <p:cNvGrpSpPr>
            <a:grpSpLocks noChangeAspect="1"/>
          </p:cNvGrpSpPr>
          <p:nvPr/>
        </p:nvGrpSpPr>
        <p:grpSpPr>
          <a:xfrm>
            <a:off x="1162725" y="4096530"/>
            <a:ext cx="766019" cy="1076236"/>
            <a:chOff x="305970" y="902528"/>
            <a:chExt cx="4085111" cy="573947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A1EE332-B39D-9280-5A88-E9BD14957043}"/>
                </a:ext>
              </a:extLst>
            </p:cNvPr>
            <p:cNvSpPr/>
            <p:nvPr/>
          </p:nvSpPr>
          <p:spPr>
            <a:xfrm>
              <a:off x="305970" y="902528"/>
              <a:ext cx="4085111" cy="5739472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026A464-E03F-C8E6-084F-1C2E7A99C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05970" y="1163910"/>
              <a:ext cx="3832806" cy="5423908"/>
            </a:xfrm>
            <a:prstGeom prst="rect">
              <a:avLst/>
            </a:prstGeom>
          </p:spPr>
        </p:pic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C6E2374F-10A9-A91D-621E-CB6468A4B32D}"/>
              </a:ext>
            </a:extLst>
          </p:cNvPr>
          <p:cNvSpPr/>
          <p:nvPr/>
        </p:nvSpPr>
        <p:spPr>
          <a:xfrm>
            <a:off x="143999" y="144000"/>
            <a:ext cx="353153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Unterrichtsmaterialien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4CC79C9-1A67-CADE-0E57-2425C5AE7422}"/>
              </a:ext>
            </a:extLst>
          </p:cNvPr>
          <p:cNvSpPr/>
          <p:nvPr/>
        </p:nvSpPr>
        <p:spPr>
          <a:xfrm>
            <a:off x="4108715" y="160302"/>
            <a:ext cx="354460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7" name="Audio Recording 28.06.2023, 08:41:33">
            <a:hlinkClick r:id="" action="ppaction://media"/>
            <a:extLst>
              <a:ext uri="{FF2B5EF4-FFF2-40B4-BE49-F238E27FC236}">
                <a16:creationId xmlns:a16="http://schemas.microsoft.com/office/drawing/2014/main" id="{8852C8D4-959F-62B5-2404-91206FD8BB7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607" y="206897"/>
            <a:ext cx="468000" cy="468000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DC77B6AE-1692-3669-850E-592B3703E899}"/>
              </a:ext>
            </a:extLst>
          </p:cNvPr>
          <p:cNvSpPr/>
          <p:nvPr/>
        </p:nvSpPr>
        <p:spPr>
          <a:xfrm>
            <a:off x="399825" y="2579716"/>
            <a:ext cx="2114614" cy="1317667"/>
          </a:xfrm>
          <a:prstGeom prst="roundRect">
            <a:avLst>
              <a:gd name="adj" fmla="val 413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C33FE42-F702-29BD-35BE-F64ADC32FDA4}"/>
              </a:ext>
            </a:extLst>
          </p:cNvPr>
          <p:cNvGrpSpPr/>
          <p:nvPr/>
        </p:nvGrpSpPr>
        <p:grpSpPr>
          <a:xfrm>
            <a:off x="549721" y="2679351"/>
            <a:ext cx="1382400" cy="1093119"/>
            <a:chOff x="-1552847" y="1609700"/>
            <a:chExt cx="1552843" cy="1093119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42657609-4AB6-F06F-6F5A-75BB9D7EE55C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der Kleber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1E95DA3-6911-98E6-DB4B-EC806F75FA6D}"/>
                </a:ext>
              </a:extLst>
            </p:cNvPr>
            <p:cNvSpPr txBox="1"/>
            <p:nvPr/>
          </p:nvSpPr>
          <p:spPr>
            <a:xfrm>
              <a:off x="-1552847" y="2051547"/>
              <a:ext cx="1549682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الغراء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alghara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']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Audio Recording 08.11.2022, 16:20:04">
            <a:hlinkClick r:id="" action="ppaction://media"/>
            <a:extLst>
              <a:ext uri="{FF2B5EF4-FFF2-40B4-BE49-F238E27FC236}">
                <a16:creationId xmlns:a16="http://schemas.microsoft.com/office/drawing/2014/main" id="{18D27A3B-C622-D0E1-46C6-D2223E9FDA6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89382" y="2666573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146971E-7DB5-DAE4-B711-55A6020C3CD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81751" y="1438203"/>
            <a:ext cx="566900" cy="966714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83D48DF-01DB-F195-2F8C-058B0B702C86}"/>
              </a:ext>
            </a:extLst>
          </p:cNvPr>
          <p:cNvGrpSpPr/>
          <p:nvPr/>
        </p:nvGrpSpPr>
        <p:grpSpPr>
          <a:xfrm>
            <a:off x="3669272" y="5398969"/>
            <a:ext cx="1998861" cy="1094153"/>
            <a:chOff x="-1549678" y="1609700"/>
            <a:chExt cx="2007219" cy="1094153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6AA0BE37-DDF7-B78A-79A1-CA6892A5BDC9}"/>
                </a:ext>
              </a:extLst>
            </p:cNvPr>
            <p:cNvSpPr txBox="1"/>
            <p:nvPr/>
          </p:nvSpPr>
          <p:spPr>
            <a:xfrm>
              <a:off x="-1549678" y="1609700"/>
              <a:ext cx="2007219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Tafel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26B972CF-B6B5-E53E-F8C2-CE9656307BFB}"/>
                </a:ext>
              </a:extLst>
            </p:cNvPr>
            <p:cNvSpPr txBox="1"/>
            <p:nvPr/>
          </p:nvSpPr>
          <p:spPr>
            <a:xfrm>
              <a:off x="-1549678" y="2052581"/>
              <a:ext cx="2007219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اللوح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allawh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1" name="Audio Recording 08.11.2022, 16:20:31">
            <a:hlinkClick r:id="" action="ppaction://media"/>
            <a:extLst>
              <a:ext uri="{FF2B5EF4-FFF2-40B4-BE49-F238E27FC236}">
                <a16:creationId xmlns:a16="http://schemas.microsoft.com/office/drawing/2014/main" id="{416B4D4D-4DA1-9060-29F0-A46FA1AEF9A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78577" y="5336960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6EF3DD-285F-C003-755C-D21332692FD2}"/>
              </a:ext>
            </a:extLst>
          </p:cNvPr>
          <p:cNvGrpSpPr/>
          <p:nvPr/>
        </p:nvGrpSpPr>
        <p:grpSpPr>
          <a:xfrm>
            <a:off x="4064884" y="4230919"/>
            <a:ext cx="1458000" cy="828000"/>
            <a:chOff x="4086349" y="4230919"/>
            <a:chExt cx="1458000" cy="828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132A8BB-BAE5-B519-722B-20F3ABD54D58}"/>
                </a:ext>
              </a:extLst>
            </p:cNvPr>
            <p:cNvSpPr/>
            <p:nvPr/>
          </p:nvSpPr>
          <p:spPr>
            <a:xfrm>
              <a:off x="4086349" y="4230919"/>
              <a:ext cx="1458000" cy="828000"/>
            </a:xfrm>
            <a:prstGeom prst="rect">
              <a:avLst/>
            </a:prstGeom>
            <a:solidFill>
              <a:srgbClr val="DDBB99"/>
            </a:solidFill>
            <a:ln>
              <a:solidFill>
                <a:srgbClr val="DDBB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FDD7F4BC-D252-D079-C6DA-E9DD3201F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/>
            <a:srcRect l="565" t="3709" r="1888" b="3774"/>
            <a:stretch/>
          </p:blipFill>
          <p:spPr>
            <a:xfrm>
              <a:off x="4127944" y="4271580"/>
              <a:ext cx="1377685" cy="748095"/>
            </a:xfrm>
            <a:prstGeom prst="rect">
              <a:avLst/>
            </a:prstGeom>
          </p:spPr>
        </p:pic>
      </p:grp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F5AC7DA1-4395-860F-8A0E-A8D3319AA6F1}"/>
              </a:ext>
            </a:extLst>
          </p:cNvPr>
          <p:cNvSpPr/>
          <p:nvPr/>
        </p:nvSpPr>
        <p:spPr>
          <a:xfrm>
            <a:off x="6771184" y="5262076"/>
            <a:ext cx="2808000" cy="1317665"/>
          </a:xfrm>
          <a:prstGeom prst="roundRect">
            <a:avLst>
              <a:gd name="adj" fmla="val 4311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0F07120-2199-3F84-6E73-4771E3ED620C}"/>
              </a:ext>
            </a:extLst>
          </p:cNvPr>
          <p:cNvGrpSpPr/>
          <p:nvPr/>
        </p:nvGrpSpPr>
        <p:grpSpPr>
          <a:xfrm>
            <a:off x="6903494" y="5371905"/>
            <a:ext cx="1961642" cy="1092973"/>
            <a:chOff x="-1566641" y="1608893"/>
            <a:chExt cx="1797990" cy="1092973"/>
          </a:xfrm>
        </p:grpSpPr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735644EB-7F02-8450-AD4B-7F37465B696E}"/>
                </a:ext>
              </a:extLst>
            </p:cNvPr>
            <p:cNvSpPr txBox="1"/>
            <p:nvPr/>
          </p:nvSpPr>
          <p:spPr>
            <a:xfrm>
              <a:off x="-1566641" y="1608893"/>
              <a:ext cx="1794808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Kreide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E242A906-B710-DC6A-DBD1-29E992D5DF73}"/>
                </a:ext>
              </a:extLst>
            </p:cNvPr>
            <p:cNvSpPr txBox="1"/>
            <p:nvPr/>
          </p:nvSpPr>
          <p:spPr>
            <a:xfrm>
              <a:off x="-1563455" y="2050594"/>
              <a:ext cx="179480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الطباشير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altabashir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8" name="Audio Recording 08.11.2022, 16:21:05">
            <a:hlinkClick r:id="" action="ppaction://media"/>
            <a:extLst>
              <a:ext uri="{FF2B5EF4-FFF2-40B4-BE49-F238E27FC236}">
                <a16:creationId xmlns:a16="http://schemas.microsoft.com/office/drawing/2014/main" id="{8E02632B-217A-4BD1-916C-95643AE46B6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7364" y="5333347"/>
            <a:ext cx="468000" cy="46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C3ABBE9-6DDF-78A0-3D07-DA4FD11CAC99}"/>
              </a:ext>
            </a:extLst>
          </p:cNvPr>
          <p:cNvGrpSpPr>
            <a:grpSpLocks noChangeAspect="1"/>
          </p:cNvGrpSpPr>
          <p:nvPr/>
        </p:nvGrpSpPr>
        <p:grpSpPr>
          <a:xfrm>
            <a:off x="7585084" y="4243553"/>
            <a:ext cx="957638" cy="910845"/>
            <a:chOff x="2058658" y="2683101"/>
            <a:chExt cx="1140023" cy="108431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400E20A5-1FAF-5333-3978-960B1E58F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 rot="1787887" flipH="1">
              <a:off x="2280550" y="2698075"/>
              <a:ext cx="207115" cy="999473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6032575-0E65-9BFA-45F7-7BB86F299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 rot="2813271">
              <a:off x="2650833" y="3026488"/>
              <a:ext cx="188150" cy="90754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2947E06-7B4E-4608-7872-AC4C5C9EE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 rot="2303482">
              <a:off x="2478087" y="2838392"/>
              <a:ext cx="192517" cy="929028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E6715DE-2BB3-2FD3-1550-0E3F8D9DF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 rot="1173051">
              <a:off x="2058658" y="2683101"/>
              <a:ext cx="181783" cy="981640"/>
            </a:xfrm>
            <a:prstGeom prst="rect">
              <a:avLst/>
            </a:prstGeom>
          </p:spPr>
        </p:pic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6ECF0F41-5148-77B8-269D-E789A7539C06}"/>
              </a:ext>
            </a:extLst>
          </p:cNvPr>
          <p:cNvSpPr/>
          <p:nvPr/>
        </p:nvSpPr>
        <p:spPr>
          <a:xfrm>
            <a:off x="4238194" y="163609"/>
            <a:ext cx="354460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المواد التعليمية </a:t>
            </a:r>
            <a:endParaRPr lang="de-DE" sz="2800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almawadu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altaelimia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8F22F14-70E8-E710-73A0-5171C68926C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6721729" y="188871"/>
            <a:ext cx="468000" cy="468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684385-5B3A-E14E-0745-ED4AAC10689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4301591" y="3212834"/>
            <a:ext cx="468000" cy="468000"/>
          </a:xfrm>
          <a:prstGeom prst="rect">
            <a:avLst/>
          </a:prstGeom>
        </p:spPr>
      </p:pic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B98A436-0E39-7A49-3048-A9F5A24579E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6679306" y="3195000"/>
            <a:ext cx="468000" cy="468000"/>
          </a:xfrm>
          <a:prstGeom prst="rect">
            <a:avLst/>
          </a:prstGeom>
        </p:spPr>
      </p:pic>
      <p:pic>
        <p:nvPicPr>
          <p:cNvPr id="3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C8C2574-647A-5A07-9355-D0F14316BC0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9061996" y="3212834"/>
            <a:ext cx="468000" cy="468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4D0EB42-6D82-3A75-4DD2-8E19515107EE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2565980" y="5881776"/>
            <a:ext cx="468000" cy="468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1EE6977-5625-FFCE-2329-74581AF44CE3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1982461" y="3221430"/>
            <a:ext cx="468000" cy="468000"/>
          </a:xfrm>
          <a:prstGeom prst="rect">
            <a:avLst/>
          </a:prstGeom>
        </p:spPr>
      </p:pic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C20C21A-470F-4DF5-D0E8-739F6EF3489E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5678577" y="5921392"/>
            <a:ext cx="468000" cy="468000"/>
          </a:xfrm>
          <a:prstGeom prst="rect">
            <a:avLst/>
          </a:prstGeom>
        </p:spPr>
      </p:pic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AE1355-CF39-33B9-3A70-32CDCD7778B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8936757" y="588177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75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DC267744-D112-DD1D-ACA8-5F2B1D8A0ADA}"/>
              </a:ext>
            </a:extLst>
          </p:cNvPr>
          <p:cNvSpPr/>
          <p:nvPr/>
        </p:nvSpPr>
        <p:spPr>
          <a:xfrm>
            <a:off x="4114795" y="2047277"/>
            <a:ext cx="5387257" cy="370465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AED90F-D812-9EF6-7EDD-24444B9A3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84" y="2132349"/>
            <a:ext cx="2748196" cy="3534508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8323E84-E208-0901-0CBD-F3761A09F0A9}"/>
              </a:ext>
            </a:extLst>
          </p:cNvPr>
          <p:cNvGrpSpPr/>
          <p:nvPr/>
        </p:nvGrpSpPr>
        <p:grpSpPr>
          <a:xfrm>
            <a:off x="4323218" y="2422744"/>
            <a:ext cx="4449870" cy="2388870"/>
            <a:chOff x="1550793" y="1748178"/>
            <a:chExt cx="1484006" cy="753894"/>
          </a:xfrm>
          <a:solidFill>
            <a:srgbClr val="D8E5E8"/>
          </a:solidFill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D334E73-F733-FFF3-8787-45E914B0CFDF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686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dirty="0">
                  <a:latin typeface="Comic Sans MS" panose="030F0902030302020204" pitchFamily="66" charset="0"/>
                </a:rPr>
                <a:t>die Schultasche</a:t>
              </a:r>
              <a:endParaRPr lang="de-DE" sz="4800" dirty="0">
                <a:latin typeface="Comic Sans MS" panose="030F0902030302020204" pitchFamily="66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2B0E484-4605-521E-E1ED-BCB73336069F}"/>
                </a:ext>
              </a:extLst>
            </p:cNvPr>
            <p:cNvSpPr txBox="1"/>
            <p:nvPr/>
          </p:nvSpPr>
          <p:spPr>
            <a:xfrm>
              <a:off x="1550797" y="2088433"/>
              <a:ext cx="1484002" cy="413639"/>
            </a:xfrm>
            <a:prstGeom prst="roundRect">
              <a:avLst>
                <a:gd name="adj" fmla="val 78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حقيبة المدرسة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haqibat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almadrasa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20:44">
            <a:hlinkClick r:id="" action="ppaction://media"/>
            <a:extLst>
              <a:ext uri="{FF2B5EF4-FFF2-40B4-BE49-F238E27FC236}">
                <a16:creationId xmlns:a16="http://schemas.microsoft.com/office/drawing/2014/main" id="{11B3B2DF-531F-C5C9-7739-DFD58CED1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611872"/>
            <a:ext cx="468000" cy="468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566FB4-4843-E871-E48A-12B0B3B9A8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9222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093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ED8E740-795B-1285-2D4B-AC92988847B2}"/>
              </a:ext>
            </a:extLst>
          </p:cNvPr>
          <p:cNvSpPr/>
          <p:nvPr/>
        </p:nvSpPr>
        <p:spPr>
          <a:xfrm>
            <a:off x="4114795" y="2047277"/>
            <a:ext cx="5387257" cy="3581627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0D81E3-0118-A73C-0D1D-9C6ABA8D2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30" y="2742158"/>
            <a:ext cx="3139092" cy="2317884"/>
          </a:xfrm>
          <a:prstGeom prst="rect">
            <a:avLst/>
          </a:prstGeom>
        </p:spPr>
      </p:pic>
      <p:pic>
        <p:nvPicPr>
          <p:cNvPr id="3" name="Audio Recording 28.11.2022, 15:25:48">
            <a:hlinkClick r:id="" action="ppaction://media"/>
            <a:extLst>
              <a:ext uri="{FF2B5EF4-FFF2-40B4-BE49-F238E27FC236}">
                <a16:creationId xmlns:a16="http://schemas.microsoft.com/office/drawing/2014/main" id="{689467EC-4131-6D6D-A301-D0137F367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4D48925-7D44-8998-64F0-F0F1CC3BB74C}"/>
              </a:ext>
            </a:extLst>
          </p:cNvPr>
          <p:cNvGrpSpPr/>
          <p:nvPr/>
        </p:nvGrpSpPr>
        <p:grpSpPr>
          <a:xfrm>
            <a:off x="4323219" y="2281348"/>
            <a:ext cx="4449870" cy="2435950"/>
            <a:chOff x="1550793" y="1748178"/>
            <a:chExt cx="1484006" cy="768753"/>
          </a:xfrm>
          <a:solidFill>
            <a:srgbClr val="D8E5E8"/>
          </a:solidFill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BF0833E-7905-922A-B923-E902354971C3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Mäppchen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4D46328-9354-FF29-ACB1-73EAEE350811}"/>
                </a:ext>
              </a:extLst>
            </p:cNvPr>
            <p:cNvSpPr txBox="1"/>
            <p:nvPr/>
          </p:nvSpPr>
          <p:spPr>
            <a:xfrm>
              <a:off x="1550797" y="2095589"/>
              <a:ext cx="1484002" cy="42134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المقلمة</a:t>
              </a:r>
              <a:r>
                <a:rPr lang="de-DE" altLang="de-DE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almuqalama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46DCA5-90CD-D829-81D3-E70E3386CB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1574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39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808FA9-0E7F-0010-C086-0AB668DED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60221">
            <a:off x="1641096" y="2005910"/>
            <a:ext cx="537335" cy="3540088"/>
          </a:xfrm>
          <a:prstGeom prst="rect">
            <a:avLst/>
          </a:prstGeom>
        </p:spPr>
      </p:pic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8CDCB0E0-CAD0-7029-0BFC-E35225F989EF}"/>
              </a:ext>
            </a:extLst>
          </p:cNvPr>
          <p:cNvSpPr/>
          <p:nvPr/>
        </p:nvSpPr>
        <p:spPr>
          <a:xfrm>
            <a:off x="4114795" y="2047278"/>
            <a:ext cx="5387257" cy="3593502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6F289C5-D0E8-05B4-65B1-A9616679AE04}"/>
              </a:ext>
            </a:extLst>
          </p:cNvPr>
          <p:cNvGrpSpPr/>
          <p:nvPr/>
        </p:nvGrpSpPr>
        <p:grpSpPr>
          <a:xfrm>
            <a:off x="4323219" y="2384223"/>
            <a:ext cx="4449870" cy="2420479"/>
            <a:chOff x="1550793" y="1748178"/>
            <a:chExt cx="1484006" cy="763870"/>
          </a:xfrm>
          <a:solidFill>
            <a:srgbClr val="D8E5E8"/>
          </a:solidFill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996DFE8-5BC7-9A87-CC46-4383D570E0A5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Stift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AA757DF-2CE0-A263-3222-EFD30DF16518}"/>
                </a:ext>
              </a:extLst>
            </p:cNvPr>
            <p:cNvSpPr txBox="1"/>
            <p:nvPr/>
          </p:nvSpPr>
          <p:spPr>
            <a:xfrm>
              <a:off x="1550793" y="2090707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القلم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alqalam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Audio Recording 08.11.2022, 16:17:51">
            <a:hlinkClick r:id="" action="ppaction://media"/>
            <a:extLst>
              <a:ext uri="{FF2B5EF4-FFF2-40B4-BE49-F238E27FC236}">
                <a16:creationId xmlns:a16="http://schemas.microsoft.com/office/drawing/2014/main" id="{EFBC18EE-9B60-A0D2-23CF-1815B2C8B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64" y="2609921"/>
            <a:ext cx="468000" cy="468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42967E6-EE39-E1E9-AFC5-9CA31BAA00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64" y="390314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C5CC431-208A-B32C-8964-CF3097263861}"/>
              </a:ext>
            </a:extLst>
          </p:cNvPr>
          <p:cNvSpPr/>
          <p:nvPr/>
        </p:nvSpPr>
        <p:spPr>
          <a:xfrm>
            <a:off x="4114795" y="2047277"/>
            <a:ext cx="5387257" cy="370465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dio Recording 08.11.2022, 16:19:45">
            <a:hlinkClick r:id="" action="ppaction://media"/>
            <a:extLst>
              <a:ext uri="{FF2B5EF4-FFF2-40B4-BE49-F238E27FC236}">
                <a16:creationId xmlns:a16="http://schemas.microsoft.com/office/drawing/2014/main" id="{36C5033C-F33C-D720-5CC7-C122BF798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D33E4E8-C3DA-E04B-2FF0-7BF9AA683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077" y="3528215"/>
            <a:ext cx="3446259" cy="54795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2298598-6452-2A30-B693-F763C3DA3DA9}"/>
              </a:ext>
            </a:extLst>
          </p:cNvPr>
          <p:cNvGrpSpPr/>
          <p:nvPr/>
        </p:nvGrpSpPr>
        <p:grpSpPr>
          <a:xfrm>
            <a:off x="4323219" y="2281362"/>
            <a:ext cx="4449870" cy="2489060"/>
            <a:chOff x="1550793" y="1748178"/>
            <a:chExt cx="1484006" cy="785512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A50312A-6250-441A-6CB4-BC9067AAD15E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das Lineal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C145989-C949-BA1D-0456-796745A9F3B3}"/>
                </a:ext>
              </a:extLst>
            </p:cNvPr>
            <p:cNvSpPr txBox="1"/>
            <p:nvPr/>
          </p:nvSpPr>
          <p:spPr>
            <a:xfrm>
              <a:off x="1550797" y="2112349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المسطرة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almistara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F11E1E-0205-9306-B0BF-EE17D02E51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7846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3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668FB61-7CA6-3848-DAB4-0F00D7611248}"/>
              </a:ext>
            </a:extLst>
          </p:cNvPr>
          <p:cNvSpPr/>
          <p:nvPr/>
        </p:nvSpPr>
        <p:spPr>
          <a:xfrm>
            <a:off x="4114795" y="1771650"/>
            <a:ext cx="5387257" cy="4480560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BD3F1F-FCD9-BDCF-447E-F87132AC6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8070">
            <a:off x="890322" y="2855152"/>
            <a:ext cx="2407900" cy="1935185"/>
          </a:xfrm>
          <a:prstGeom prst="rect">
            <a:avLst/>
          </a:prstGeom>
        </p:spPr>
      </p:pic>
      <p:pic>
        <p:nvPicPr>
          <p:cNvPr id="2" name="Audio Recording 08.11.2022, 16:20:54">
            <a:hlinkClick r:id="" action="ppaction://media"/>
            <a:extLst>
              <a:ext uri="{FF2B5EF4-FFF2-40B4-BE49-F238E27FC236}">
                <a16:creationId xmlns:a16="http://schemas.microsoft.com/office/drawing/2014/main" id="{E0C8821C-21D6-9903-AC9D-07305DC17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197074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A944E18-F302-3510-437F-699EF66B866C}"/>
              </a:ext>
            </a:extLst>
          </p:cNvPr>
          <p:cNvGrpSpPr/>
          <p:nvPr/>
        </p:nvGrpSpPr>
        <p:grpSpPr>
          <a:xfrm>
            <a:off x="4323218" y="1971371"/>
            <a:ext cx="4449870" cy="2460970"/>
            <a:chOff x="1550793" y="1748178"/>
            <a:chExt cx="1484006" cy="776649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C935303-040E-308C-519D-2C36AF626B8D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der Anspitzer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E135875-B644-8092-684F-E720C8C503C6}"/>
                </a:ext>
              </a:extLst>
            </p:cNvPr>
            <p:cNvSpPr txBox="1"/>
            <p:nvPr/>
          </p:nvSpPr>
          <p:spPr>
            <a:xfrm>
              <a:off x="1550797" y="2118890"/>
              <a:ext cx="1484002" cy="405937"/>
            </a:xfrm>
            <a:prstGeom prst="roundRect">
              <a:avLst>
                <a:gd name="adj" fmla="val 36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المبراة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almabra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DEC973C-7764-6658-751E-BF27C68E75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58874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25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7AAA972E-B7C1-D4CB-58B1-B4395957B91B}"/>
              </a:ext>
            </a:extLst>
          </p:cNvPr>
          <p:cNvSpPr/>
          <p:nvPr/>
        </p:nvSpPr>
        <p:spPr>
          <a:xfrm>
            <a:off x="4114795" y="2047277"/>
            <a:ext cx="5387257" cy="3439123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073DA0-D896-6C6D-50D2-D66EB79BF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615" y="2922986"/>
            <a:ext cx="2698813" cy="1720017"/>
          </a:xfrm>
          <a:prstGeom prst="rect">
            <a:avLst/>
          </a:prstGeom>
        </p:spPr>
      </p:pic>
      <p:pic>
        <p:nvPicPr>
          <p:cNvPr id="2" name="Audio Recording 08.11.2022, 16:19:22">
            <a:hlinkClick r:id="" action="ppaction://media"/>
            <a:extLst>
              <a:ext uri="{FF2B5EF4-FFF2-40B4-BE49-F238E27FC236}">
                <a16:creationId xmlns:a16="http://schemas.microsoft.com/office/drawing/2014/main" id="{78EB1557-11C8-384D-AED4-983BA7B41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756" y="2438949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BD311D-5607-1EA9-5B54-E1743D1FA06D}"/>
              </a:ext>
            </a:extLst>
          </p:cNvPr>
          <p:cNvGrpSpPr/>
          <p:nvPr/>
        </p:nvGrpSpPr>
        <p:grpSpPr>
          <a:xfrm>
            <a:off x="4323219" y="2281353"/>
            <a:ext cx="4449870" cy="2352374"/>
            <a:chOff x="1550793" y="1748178"/>
            <a:chExt cx="1484006" cy="742377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A8BCCCD-2467-BF1D-E7B9-6EB60E96E35D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47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das Radiergummi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614A8B9-10F9-2150-2FF5-6E524E5A7712}"/>
                </a:ext>
              </a:extLst>
            </p:cNvPr>
            <p:cNvSpPr txBox="1"/>
            <p:nvPr/>
          </p:nvSpPr>
          <p:spPr>
            <a:xfrm>
              <a:off x="1550797" y="2069214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الممحاة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almumha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59571E-37F2-A227-0BD7-7888648E24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36456" y="372867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1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0511A5E-3A25-C418-8C05-ECBF214AA856}"/>
              </a:ext>
            </a:extLst>
          </p:cNvPr>
          <p:cNvSpPr/>
          <p:nvPr/>
        </p:nvSpPr>
        <p:spPr>
          <a:xfrm>
            <a:off x="4114795" y="2047278"/>
            <a:ext cx="5387257" cy="3605378"/>
          </a:xfrm>
          <a:prstGeom prst="roundRect">
            <a:avLst>
              <a:gd name="adj" fmla="val 29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68E2E5-F0ED-8A7A-EABA-735463ED4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48" y="2863007"/>
            <a:ext cx="3328259" cy="2415803"/>
          </a:xfrm>
          <a:prstGeom prst="rect">
            <a:avLst/>
          </a:prstGeom>
        </p:spPr>
      </p:pic>
      <p:pic>
        <p:nvPicPr>
          <p:cNvPr id="2" name="Audio Recording 08.11.2022, 16:19:53">
            <a:hlinkClick r:id="" action="ppaction://media"/>
            <a:extLst>
              <a:ext uri="{FF2B5EF4-FFF2-40B4-BE49-F238E27FC236}">
                <a16:creationId xmlns:a16="http://schemas.microsoft.com/office/drawing/2014/main" id="{B30AA108-87E1-16BF-4CEA-84B0502A7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3570" y="247300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12874F-D7CC-8596-5B2D-ABA1109FE5BF}"/>
              </a:ext>
            </a:extLst>
          </p:cNvPr>
          <p:cNvGrpSpPr/>
          <p:nvPr/>
        </p:nvGrpSpPr>
        <p:grpSpPr>
          <a:xfrm>
            <a:off x="4323219" y="2281362"/>
            <a:ext cx="4449870" cy="2477630"/>
            <a:chOff x="1550793" y="1748178"/>
            <a:chExt cx="1484006" cy="781905"/>
          </a:xfrm>
          <a:solidFill>
            <a:srgbClr val="D8E5E8"/>
          </a:solidFill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42EDB8C-100A-69F9-8B30-5C8EC83FC5A4}"/>
                </a:ext>
              </a:extLst>
            </p:cNvPr>
            <p:cNvSpPr txBox="1"/>
            <p:nvPr/>
          </p:nvSpPr>
          <p:spPr>
            <a:xfrm>
              <a:off x="1550793" y="1748178"/>
              <a:ext cx="1484006" cy="290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 Schere</a:t>
              </a:r>
              <a:endParaRPr lang="de-DE" sz="5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135292A-7702-35F1-F3FE-8D07F4C4242F}"/>
                </a:ext>
              </a:extLst>
            </p:cNvPr>
            <p:cNvSpPr txBox="1"/>
            <p:nvPr/>
          </p:nvSpPr>
          <p:spPr>
            <a:xfrm>
              <a:off x="1550797" y="2108742"/>
              <a:ext cx="1484002" cy="42134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المقص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almuqas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C2D58D-5E47-249C-9DC6-D535F0A248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03570" y="382882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31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190</Words>
  <Application>Microsoft Macintosh PowerPoint</Application>
  <PresentationFormat>A4-Papier (210 x 297 mm)</PresentationFormat>
  <Paragraphs>89</Paragraphs>
  <Slides>16</Slides>
  <Notes>0</Notes>
  <HiddenSlides>0</HiddenSlides>
  <MMClips>60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68</cp:revision>
  <cp:lastPrinted>2022-05-18T12:46:11Z</cp:lastPrinted>
  <dcterms:created xsi:type="dcterms:W3CDTF">2022-05-10T12:43:55Z</dcterms:created>
  <dcterms:modified xsi:type="dcterms:W3CDTF">2023-09-05T11:14:23Z</dcterms:modified>
</cp:coreProperties>
</file>