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2" r:id="rId2"/>
    <p:sldId id="325" r:id="rId3"/>
    <p:sldId id="323" r:id="rId4"/>
    <p:sldId id="27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31D"/>
    <a:srgbClr val="DC4951"/>
    <a:srgbClr val="ED9107"/>
    <a:srgbClr val="D8E5E8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20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microsoft.com/office/2007/relationships/media" Target="../media/media14.m4a"/><Relationship Id="rId10" Type="http://schemas.openxmlformats.org/officeDocument/2006/relationships/audio" Target="../media/media11.m4a"/><Relationship Id="rId19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10.m4a"/><Relationship Id="rId7" Type="http://schemas.microsoft.com/office/2007/relationships/media" Target="../media/media11.m4a"/><Relationship Id="rId12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6.m4a"/><Relationship Id="rId11" Type="http://schemas.openxmlformats.org/officeDocument/2006/relationships/image" Target="../media/image3.png"/><Relationship Id="rId5" Type="http://schemas.microsoft.com/office/2007/relationships/media" Target="../media/media16.m4a"/><Relationship Id="rId10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3.png"/><Relationship Id="rId3" Type="http://schemas.microsoft.com/office/2007/relationships/media" Target="../media/media18.m4a"/><Relationship Id="rId21" Type="http://schemas.microsoft.com/office/2007/relationships/media" Target="../media/media27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8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image" Target="../media/image7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openxmlformats.org/officeDocument/2006/relationships/image" Target="../media/image6.png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40AEA6D-88BB-860C-684C-CA454E4F85E7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Symmetrie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425492" y="98275"/>
            <a:ext cx="412529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تناظر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tanazur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9" name="Smiley 28"/>
          <p:cNvSpPr/>
          <p:nvPr/>
        </p:nvSpPr>
        <p:spPr>
          <a:xfrm>
            <a:off x="1359976" y="2041329"/>
            <a:ext cx="1795362" cy="1801595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257658" y="1774694"/>
            <a:ext cx="0" cy="241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62B4574A-D99E-5221-9CAA-89B91592A0AB}"/>
              </a:ext>
            </a:extLst>
          </p:cNvPr>
          <p:cNvSpPr txBox="1"/>
          <p:nvPr/>
        </p:nvSpPr>
        <p:spPr>
          <a:xfrm>
            <a:off x="5268803" y="2000478"/>
            <a:ext cx="228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Figur ist symmetrisch.</a:t>
            </a:r>
          </a:p>
          <a:p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A214E2-6E4E-E364-F5A6-6B22180A5754}"/>
              </a:ext>
            </a:extLst>
          </p:cNvPr>
          <p:cNvSpPr txBox="1"/>
          <p:nvPr/>
        </p:nvSpPr>
        <p:spPr>
          <a:xfrm>
            <a:off x="4953000" y="4460606"/>
            <a:ext cx="243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الشكل متماثل.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alshakl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mutamathil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Bild 15" descr="Junge 1 sprich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17" y="2919891"/>
            <a:ext cx="1434344" cy="1993417"/>
          </a:xfrm>
          <a:prstGeom prst="rect">
            <a:avLst/>
          </a:prstGeom>
        </p:spPr>
      </p:pic>
      <p:pic>
        <p:nvPicPr>
          <p:cNvPr id="4" name="Audio Recording 16.01.2023, 11:33:03">
            <a:hlinkClick r:id="" action="ppaction://media"/>
            <a:extLst>
              <a:ext uri="{FF2B5EF4-FFF2-40B4-BE49-F238E27FC236}">
                <a16:creationId xmlns:a16="http://schemas.microsoft.com/office/drawing/2014/main" id="{0BA9F860-F273-6286-2C13-D69C8E179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759" y="21444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E1FD8-7A8F-A09B-9882-1EE6B0FF354B}"/>
              </a:ext>
            </a:extLst>
          </p:cNvPr>
          <p:cNvGrpSpPr/>
          <p:nvPr/>
        </p:nvGrpSpPr>
        <p:grpSpPr>
          <a:xfrm>
            <a:off x="243376" y="4518203"/>
            <a:ext cx="3922896" cy="1619585"/>
            <a:chOff x="257217" y="4913311"/>
            <a:chExt cx="3922896" cy="1619585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CA96FF4-8986-9FF6-F422-6A63E72F2B6D}"/>
                </a:ext>
              </a:extLst>
            </p:cNvPr>
            <p:cNvSpPr/>
            <p:nvPr/>
          </p:nvSpPr>
          <p:spPr>
            <a:xfrm rot="5400000">
              <a:off x="1408872" y="3761656"/>
              <a:ext cx="1619585" cy="3922896"/>
            </a:xfrm>
            <a:prstGeom prst="roundRect">
              <a:avLst>
                <a:gd name="adj" fmla="val 281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411658" y="5049961"/>
              <a:ext cx="303546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 Symmetrieachse</a:t>
              </a:r>
            </a:p>
          </p:txBody>
        </p:sp>
        <p:pic>
          <p:nvPicPr>
            <p:cNvPr id="8" name="Audio Recording 16.01.2023, 11:33:11">
              <a:hlinkClick r:id="" action="ppaction://media"/>
              <a:extLst>
                <a:ext uri="{FF2B5EF4-FFF2-40B4-BE49-F238E27FC236}">
                  <a16:creationId xmlns:a16="http://schemas.microsoft.com/office/drawing/2014/main" id="{AA088AC0-DCCC-3524-836F-D0FCE3D0D630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9616" y="5069839"/>
              <a:ext cx="468000" cy="468000"/>
            </a:xfrm>
            <a:prstGeom prst="rect">
              <a:avLst/>
            </a:prstGeom>
          </p:spPr>
        </p:pic>
      </p:grpSp>
      <p:pic>
        <p:nvPicPr>
          <p:cNvPr id="10" name="Audio Recording 16.01.2023, 11:33:22">
            <a:hlinkClick r:id="" action="ppaction://media"/>
            <a:extLst>
              <a:ext uri="{FF2B5EF4-FFF2-40B4-BE49-F238E27FC236}">
                <a16:creationId xmlns:a16="http://schemas.microsoft.com/office/drawing/2014/main" id="{CC19D937-9A48-5D2B-8FFA-1C889C916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868" y="2205514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97638D0-3131-B613-F295-65D5BFAAD0B2}"/>
              </a:ext>
            </a:extLst>
          </p:cNvPr>
          <p:cNvSpPr/>
          <p:nvPr/>
        </p:nvSpPr>
        <p:spPr>
          <a:xfrm>
            <a:off x="5155641" y="1799263"/>
            <a:ext cx="2618948" cy="1286298"/>
          </a:xfrm>
          <a:prstGeom prst="wedgeRoundRectCallout">
            <a:avLst>
              <a:gd name="adj1" fmla="val 40121"/>
              <a:gd name="adj2" fmla="val 747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50CAE37-5669-12E1-DC45-F74331250C2C}"/>
              </a:ext>
            </a:extLst>
          </p:cNvPr>
          <p:cNvSpPr/>
          <p:nvPr/>
        </p:nvSpPr>
        <p:spPr>
          <a:xfrm>
            <a:off x="4990558" y="4238594"/>
            <a:ext cx="2585203" cy="1107996"/>
          </a:xfrm>
          <a:prstGeom prst="wedgeRoundRectCallout">
            <a:avLst>
              <a:gd name="adj1" fmla="val 60309"/>
              <a:gd name="adj2" fmla="val -4787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0B0F63-3B9D-2987-7760-2BBC4ECE3C24}"/>
              </a:ext>
            </a:extLst>
          </p:cNvPr>
          <p:cNvSpPr txBox="1"/>
          <p:nvPr/>
        </p:nvSpPr>
        <p:spPr>
          <a:xfrm>
            <a:off x="393765" y="5213238"/>
            <a:ext cx="303546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effectLst/>
                <a:latin typeface="Roboto" panose="02000000000000000000" pitchFamily="2" charset="0"/>
              </a:rPr>
              <a:t>محور التناظر</a:t>
            </a:r>
            <a:endParaRPr lang="de-DE" sz="2000" b="0" i="0" dirty="0">
              <a:effectLst/>
              <a:latin typeface="Roboto" panose="02000000000000000000" pitchFamily="2" charset="0"/>
            </a:endParaRPr>
          </a:p>
          <a:p>
            <a:pPr algn="ctr" rtl="1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mihwar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altanazur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9C925-92B2-C283-9E7A-E8A52F9D1A98}"/>
              </a:ext>
            </a:extLst>
          </p:cNvPr>
          <p:cNvSpPr>
            <a:spLocks noChangeAspect="1"/>
          </p:cNvSpPr>
          <p:nvPr/>
        </p:nvSpPr>
        <p:spPr>
          <a:xfrm>
            <a:off x="1878830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120D9-EBA4-EF7F-D673-BA3421A67855}"/>
              </a:ext>
            </a:extLst>
          </p:cNvPr>
          <p:cNvSpPr>
            <a:spLocks noChangeAspect="1"/>
          </p:cNvSpPr>
          <p:nvPr/>
        </p:nvSpPr>
        <p:spPr>
          <a:xfrm>
            <a:off x="2456487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40A3D8-3921-F636-891E-F57212C1C1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522558" y="214442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07094B-AA86-900C-B5A4-6BE0E87B6F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3563749" y="5320517"/>
            <a:ext cx="468000" cy="468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54D01AE-0BAA-9DE9-335A-F44596811F9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60027" y="44606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76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95761D97-4931-566A-890F-CEE49D7DE5F0}"/>
              </a:ext>
            </a:extLst>
          </p:cNvPr>
          <p:cNvSpPr>
            <a:spLocks/>
          </p:cNvSpPr>
          <p:nvPr/>
        </p:nvSpPr>
        <p:spPr>
          <a:xfrm>
            <a:off x="222104" y="4076328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279A6CF-0958-7BAB-4CEB-45CE6B7B9840}"/>
              </a:ext>
            </a:extLst>
          </p:cNvPr>
          <p:cNvSpPr>
            <a:spLocks/>
          </p:cNvSpPr>
          <p:nvPr/>
        </p:nvSpPr>
        <p:spPr>
          <a:xfrm>
            <a:off x="3421805" y="4076326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5BD4E6-27A0-C79C-3C3A-327B44F04B7A}"/>
              </a:ext>
            </a:extLst>
          </p:cNvPr>
          <p:cNvSpPr>
            <a:spLocks/>
          </p:cNvSpPr>
          <p:nvPr/>
        </p:nvSpPr>
        <p:spPr>
          <a:xfrm>
            <a:off x="6601904" y="4076327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يعكس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yaekis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11B219-1140-A5B8-E066-EC56FD9EFC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978" y="1647350"/>
            <a:ext cx="1698123" cy="200923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B099C72A-612C-962C-5462-02DAE952AD52}"/>
              </a:ext>
            </a:extLst>
          </p:cNvPr>
          <p:cNvSpPr txBox="1"/>
          <p:nvPr/>
        </p:nvSpPr>
        <p:spPr>
          <a:xfrm>
            <a:off x="355384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Spiegel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517274-DC30-5EA1-19DC-B7A709F35C27}"/>
              </a:ext>
            </a:extLst>
          </p:cNvPr>
          <p:cNvSpPr txBox="1"/>
          <p:nvPr/>
        </p:nvSpPr>
        <p:spPr>
          <a:xfrm>
            <a:off x="3563077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spiegeln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F8C052-C54C-7139-2DD6-55DB37EA8BA5}"/>
              </a:ext>
            </a:extLst>
          </p:cNvPr>
          <p:cNvGrpSpPr>
            <a:grpSpLocks noChangeAspect="1"/>
          </p:cNvGrpSpPr>
          <p:nvPr/>
        </p:nvGrpSpPr>
        <p:grpSpPr>
          <a:xfrm>
            <a:off x="3982808" y="1482121"/>
            <a:ext cx="1912195" cy="2262523"/>
            <a:chOff x="433302" y="995526"/>
            <a:chExt cx="2121380" cy="2510030"/>
          </a:xfrm>
        </p:grpSpPr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519ADDA6-F013-23C5-A4D7-8710820B8873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4074FA-9C91-40CA-DC26-DB63FC7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pic>
        <p:nvPicPr>
          <p:cNvPr id="9" name="Audio Recording 16.01.2023, 11:33:56">
            <a:hlinkClick r:id="" action="ppaction://media"/>
            <a:extLst>
              <a:ext uri="{FF2B5EF4-FFF2-40B4-BE49-F238E27FC236}">
                <a16:creationId xmlns:a16="http://schemas.microsoft.com/office/drawing/2014/main" id="{BCF36B20-13A9-C45C-9982-F081CE6AD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1540" y="4189937"/>
            <a:ext cx="468000" cy="468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A8E5B97-536B-8791-8536-3998A3186E5D}"/>
              </a:ext>
            </a:extLst>
          </p:cNvPr>
          <p:cNvSpPr txBox="1"/>
          <p:nvPr/>
        </p:nvSpPr>
        <p:spPr>
          <a:xfrm>
            <a:off x="6743175" y="4215263"/>
            <a:ext cx="23394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660066"/>
                </a:solidFill>
                <a:latin typeface="Comic Sans MS" panose="030F0902030302020204" pitchFamily="66" charset="0"/>
              </a:rPr>
              <a:t>das Spiegelbild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0A0AE73-E4B4-6374-B20C-E4BBCA5F2D3E}"/>
              </a:ext>
            </a:extLst>
          </p:cNvPr>
          <p:cNvGrpSpPr>
            <a:grpSpLocks noChangeAspect="1"/>
          </p:cNvGrpSpPr>
          <p:nvPr/>
        </p:nvGrpSpPr>
        <p:grpSpPr>
          <a:xfrm>
            <a:off x="7166907" y="1466199"/>
            <a:ext cx="2024533" cy="2395442"/>
            <a:chOff x="433302" y="995526"/>
            <a:chExt cx="2121380" cy="2510030"/>
          </a:xfrm>
        </p:grpSpPr>
        <p:sp>
          <p:nvSpPr>
            <p:cNvPr id="55" name="Herz 54">
              <a:extLst>
                <a:ext uri="{FF2B5EF4-FFF2-40B4-BE49-F238E27FC236}">
                  <a16:creationId xmlns:a16="http://schemas.microsoft.com/office/drawing/2014/main" id="{CC1A94DE-93FB-017B-FE79-F92CAFA2D63F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4FC74C12-F97C-5B1A-7A58-4CADD22A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8144475" y="2927753"/>
            <a:ext cx="243219" cy="1427357"/>
          </a:xfrm>
          <a:prstGeom prst="straightConnector1">
            <a:avLst/>
          </a:prstGeom>
          <a:ln w="25400">
            <a:solidFill>
              <a:srgbClr val="66006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16.01.2023, 11:34:04">
            <a:hlinkClick r:id="" action="ppaction://media"/>
            <a:extLst>
              <a:ext uri="{FF2B5EF4-FFF2-40B4-BE49-F238E27FC236}">
                <a16:creationId xmlns:a16="http://schemas.microsoft.com/office/drawing/2014/main" id="{BF118968-1610-1FBD-8E5B-A6FDB6097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656" y="419909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6BADFD-AF78-A46B-7101-30DF4235FA66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C5179C-EDB8-02FD-1228-D2BA6F62C7C7}"/>
              </a:ext>
            </a:extLst>
          </p:cNvPr>
          <p:cNvSpPr txBox="1"/>
          <p:nvPr/>
        </p:nvSpPr>
        <p:spPr>
          <a:xfrm>
            <a:off x="355384" y="4790507"/>
            <a:ext cx="2268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effectLst/>
                <a:latin typeface="Roboto" panose="02000000000000000000" pitchFamily="2" charset="0"/>
              </a:rPr>
              <a:t>المرآة</a:t>
            </a:r>
          </a:p>
          <a:p>
            <a:pPr lvl="0"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almura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Audio Recording 16.01.2023, 11:33:49">
            <a:hlinkClick r:id="" action="ppaction://media"/>
            <a:extLst>
              <a:ext uri="{FF2B5EF4-FFF2-40B4-BE49-F238E27FC236}">
                <a16:creationId xmlns:a16="http://schemas.microsoft.com/office/drawing/2014/main" id="{D246ACA4-A4B1-0FBD-5D20-7CB72E3E2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900" y="4199096"/>
            <a:ext cx="468000" cy="468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1E90161-365E-065E-B321-DFDF549D9BAA}"/>
              </a:ext>
            </a:extLst>
          </p:cNvPr>
          <p:cNvSpPr txBox="1"/>
          <p:nvPr/>
        </p:nvSpPr>
        <p:spPr>
          <a:xfrm>
            <a:off x="3575081" y="4790507"/>
            <a:ext cx="2268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000" dirty="0">
                <a:solidFill>
                  <a:prstClr val="black"/>
                </a:solidFill>
              </a:rPr>
              <a:t>يعكس</a:t>
            </a:r>
            <a:endParaRPr lang="de-DE" sz="2000" dirty="0">
              <a:solidFill>
                <a:prstClr val="black"/>
              </a:solidFill>
            </a:endParaRPr>
          </a:p>
          <a:p>
            <a:pPr lvl="0"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yaekis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1B7F122-AE8A-D136-189C-343CBB0C5952}"/>
              </a:ext>
            </a:extLst>
          </p:cNvPr>
          <p:cNvSpPr txBox="1"/>
          <p:nvPr/>
        </p:nvSpPr>
        <p:spPr>
          <a:xfrm>
            <a:off x="6743174" y="4790507"/>
            <a:ext cx="2339441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لانعكاس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alianekas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064019A-9664-DC28-77FB-5E8272A926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76832A2-4F9B-2162-D895-35DE188B13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025159" y="201258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88EC09-AA1F-DDFF-1067-4569BFAB2D0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752927" y="4898424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0B0C75-3676-1FEF-4484-EC391547E2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928234" y="4898424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866CDF4-E94B-7206-7BC4-F6907A42D7E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43446" y="48949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80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AA6974-191A-2753-A61D-0FB3193167B8}"/>
              </a:ext>
            </a:extLst>
          </p:cNvPr>
          <p:cNvSpPr/>
          <p:nvPr/>
        </p:nvSpPr>
        <p:spPr>
          <a:xfrm>
            <a:off x="3598032" y="4810539"/>
            <a:ext cx="3521226" cy="1669774"/>
          </a:xfrm>
          <a:prstGeom prst="roundRect">
            <a:avLst>
              <a:gd name="adj" fmla="val 291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EBB2402-4669-95A1-63A2-DB0076DE7691}"/>
              </a:ext>
            </a:extLst>
          </p:cNvPr>
          <p:cNvSpPr txBox="1"/>
          <p:nvPr/>
        </p:nvSpPr>
        <p:spPr>
          <a:xfrm>
            <a:off x="3733689" y="5549787"/>
            <a:ext cx="2710649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effectLst/>
                <a:latin typeface="Roboto" panose="02000000000000000000" pitchFamily="2" charset="0"/>
              </a:rPr>
              <a:t>محور المرآة</a:t>
            </a:r>
            <a:endParaRPr lang="de-DE" sz="2000" b="0" i="0" dirty="0">
              <a:effectLst/>
              <a:latin typeface="Roboto" panose="02000000000000000000" pitchFamily="2" charset="0"/>
            </a:endParaRPr>
          </a:p>
          <a:p>
            <a:pPr algn="ctr" rtl="1"/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mihwar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almura</a:t>
            </a:r>
            <a:endParaRPr lang="ar-SY" sz="16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733690" y="4958826"/>
            <a:ext cx="271064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die Spiegelachse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62934A-9EBC-2D66-C153-9E769B4981BA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" y="1221067"/>
            <a:ext cx="2660701" cy="3148161"/>
            <a:chOff x="2732965" y="1772279"/>
            <a:chExt cx="1235489" cy="1461839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A7703F3-B6C2-0B64-9562-3F032A7315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2965" y="1772279"/>
              <a:ext cx="1235489" cy="1461839"/>
              <a:chOff x="433302" y="995526"/>
              <a:chExt cx="2121380" cy="2510030"/>
            </a:xfrm>
          </p:grpSpPr>
          <p:sp>
            <p:nvSpPr>
              <p:cNvPr id="63" name="Herz 62">
                <a:extLst>
                  <a:ext uri="{FF2B5EF4-FFF2-40B4-BE49-F238E27FC236}">
                    <a16:creationId xmlns:a16="http://schemas.microsoft.com/office/drawing/2014/main" id="{FEFDB99F-A299-2D6C-2094-9699CFAD4D18}"/>
                  </a:ext>
                </a:extLst>
              </p:cNvPr>
              <p:cNvSpPr/>
              <p:nvPr/>
            </p:nvSpPr>
            <p:spPr>
              <a:xfrm rot="17954946">
                <a:off x="692119" y="2195970"/>
                <a:ext cx="1235488" cy="1209718"/>
              </a:xfrm>
              <a:prstGeom prst="hear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2715A29B-9113-7694-C8A5-AE403C83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302" y="995526"/>
                <a:ext cx="2121380" cy="2510030"/>
              </a:xfrm>
              <a:prstGeom prst="rect">
                <a:avLst/>
              </a:prstGeom>
            </p:spPr>
          </p:pic>
        </p:grpSp>
        <p:cxnSp>
          <p:nvCxnSpPr>
            <p:cNvPr id="41" name="Gerade Verbindung 40"/>
            <p:cNvCxnSpPr>
              <a:cxnSpLocks/>
            </p:cNvCxnSpPr>
            <p:nvPr/>
          </p:nvCxnSpPr>
          <p:spPr>
            <a:xfrm>
              <a:off x="2931329" y="2641245"/>
              <a:ext cx="721645" cy="414667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Recording 16.01.2023, 11:33:41">
            <a:hlinkClick r:id="" action="ppaction://media"/>
            <a:extLst>
              <a:ext uri="{FF2B5EF4-FFF2-40B4-BE49-F238E27FC236}">
                <a16:creationId xmlns:a16="http://schemas.microsoft.com/office/drawing/2014/main" id="{907B5841-A095-56D4-3EBF-4824A7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3032" y="4963378"/>
            <a:ext cx="497532" cy="468000"/>
          </a:xfrm>
          <a:prstGeom prst="rect">
            <a:avLst/>
          </a:prstGeom>
        </p:spPr>
      </p:pic>
      <p:sp>
        <p:nvSpPr>
          <p:cNvPr id="16" name="Herz 15">
            <a:extLst>
              <a:ext uri="{FF2B5EF4-FFF2-40B4-BE49-F238E27FC236}">
                <a16:creationId xmlns:a16="http://schemas.microsoft.com/office/drawing/2014/main" id="{DBFDCFDA-C04C-8567-F567-91BB0C225AC1}"/>
              </a:ext>
            </a:extLst>
          </p:cNvPr>
          <p:cNvSpPr>
            <a:spLocks noChangeAspect="1"/>
          </p:cNvSpPr>
          <p:nvPr/>
        </p:nvSpPr>
        <p:spPr>
          <a:xfrm>
            <a:off x="6444340" y="2019012"/>
            <a:ext cx="2153416" cy="2108499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71F91A-86D5-826E-61A2-3AA68B474943}"/>
              </a:ext>
            </a:extLst>
          </p:cNvPr>
          <p:cNvCxnSpPr>
            <a:cxnSpLocks noChangeAspect="1"/>
          </p:cNvCxnSpPr>
          <p:nvPr/>
        </p:nvCxnSpPr>
        <p:spPr>
          <a:xfrm>
            <a:off x="7519221" y="2208399"/>
            <a:ext cx="0" cy="210849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CBC111A3-A3E3-7B38-DA1F-FFE0FA204809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pic>
        <p:nvPicPr>
          <p:cNvPr id="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C96E68C-C451-DC35-7A87-5B754A9950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5979AE2-5490-912D-3F2F-8766E5416C80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يعكس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yaekis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FCF04FD-60FD-E34E-F563-7BBBB6D0CA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579995" y="5657704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AC3AC4-3B80-E99B-1A06-D181BB91E07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4025159" y="2012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40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074E04A-D742-46AA-1C6B-C99E5D83B338}"/>
              </a:ext>
            </a:extLst>
          </p:cNvPr>
          <p:cNvSpPr/>
          <p:nvPr/>
        </p:nvSpPr>
        <p:spPr>
          <a:xfrm>
            <a:off x="6619551" y="2314814"/>
            <a:ext cx="3099514" cy="1368000"/>
          </a:xfrm>
          <a:prstGeom prst="roundRect">
            <a:avLst>
              <a:gd name="adj" fmla="val 281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AFA8ABB-4F5A-BC8D-5E7E-86730C143A71}"/>
              </a:ext>
            </a:extLst>
          </p:cNvPr>
          <p:cNvSpPr/>
          <p:nvPr/>
        </p:nvSpPr>
        <p:spPr>
          <a:xfrm>
            <a:off x="3403846" y="2314814"/>
            <a:ext cx="3099514" cy="1368000"/>
          </a:xfrm>
          <a:prstGeom prst="roundRect">
            <a:avLst>
              <a:gd name="adj" fmla="val 235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86935" y="2314815"/>
            <a:ext cx="3099514" cy="1368000"/>
          </a:xfrm>
          <a:prstGeom prst="roundRect">
            <a:avLst>
              <a:gd name="adj" fmla="val 326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06521" y="2437098"/>
            <a:ext cx="241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02428" y="2925360"/>
            <a:ext cx="2412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effectLst/>
                <a:latin typeface="Roboto" panose="02000000000000000000" pitchFamily="2" charset="0"/>
              </a:rPr>
              <a:t>المسطرة</a:t>
            </a:r>
            <a:endParaRPr lang="de-DE" sz="2000" b="0" i="0" dirty="0">
              <a:effectLst/>
              <a:latin typeface="Roboto" panose="02000000000000000000" pitchFamily="2" charset="0"/>
            </a:endParaRPr>
          </a:p>
          <a:p>
            <a:pPr algn="ctr" rtl="1"/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almistara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ar-SY" sz="16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DAA7610-E3A9-C92B-69E2-2C060D8A44C7}"/>
              </a:ext>
            </a:extLst>
          </p:cNvPr>
          <p:cNvSpPr txBox="1"/>
          <p:nvPr/>
        </p:nvSpPr>
        <p:spPr>
          <a:xfrm>
            <a:off x="3503196" y="2428403"/>
            <a:ext cx="248748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Geodreieck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1840A070-476B-C067-EA33-5C468F2A6F9F}"/>
              </a:ext>
            </a:extLst>
          </p:cNvPr>
          <p:cNvSpPr txBox="1"/>
          <p:nvPr/>
        </p:nvSpPr>
        <p:spPr>
          <a:xfrm>
            <a:off x="3503196" y="2906607"/>
            <a:ext cx="2487480" cy="671334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المثلث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almuthalath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B069E69-F5F8-7346-BA76-E23C196ABCD6}"/>
              </a:ext>
            </a:extLst>
          </p:cNvPr>
          <p:cNvSpPr txBox="1"/>
          <p:nvPr/>
        </p:nvSpPr>
        <p:spPr>
          <a:xfrm>
            <a:off x="6717373" y="2410912"/>
            <a:ext cx="2412000" cy="397907"/>
          </a:xfrm>
          <a:prstGeom prst="roundRect">
            <a:avLst>
              <a:gd name="adj" fmla="val 1259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Zirkel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0CBF0B0-1A78-B0C6-AF4D-2BCCFE62E456}"/>
              </a:ext>
            </a:extLst>
          </p:cNvPr>
          <p:cNvSpPr txBox="1"/>
          <p:nvPr/>
        </p:nvSpPr>
        <p:spPr>
          <a:xfrm>
            <a:off x="6717373" y="2908705"/>
            <a:ext cx="2412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بيكار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bikar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CE741E-008A-D328-B972-26C08273FC93}"/>
              </a:ext>
            </a:extLst>
          </p:cNvPr>
          <p:cNvSpPr/>
          <p:nvPr/>
        </p:nvSpPr>
        <p:spPr>
          <a:xfrm>
            <a:off x="2829431" y="144000"/>
            <a:ext cx="447322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نرسم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narsim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16.01.2023, 11:34:40">
            <a:hlinkClick r:id="" action="ppaction://media"/>
            <a:extLst>
              <a:ext uri="{FF2B5EF4-FFF2-40B4-BE49-F238E27FC236}">
                <a16:creationId xmlns:a16="http://schemas.microsoft.com/office/drawing/2014/main" id="{C1037F0A-5CB7-ADD8-56F3-927DB0A1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9367" y="2413634"/>
            <a:ext cx="468000" cy="468000"/>
          </a:xfrm>
          <a:prstGeom prst="rect">
            <a:avLst/>
          </a:prstGeom>
        </p:spPr>
      </p:pic>
      <p:pic>
        <p:nvPicPr>
          <p:cNvPr id="3" name="Audio Recording 16.01.2023, 11:34:49">
            <a:hlinkClick r:id="" action="ppaction://media"/>
            <a:extLst>
              <a:ext uri="{FF2B5EF4-FFF2-40B4-BE49-F238E27FC236}">
                <a16:creationId xmlns:a16="http://schemas.microsoft.com/office/drawing/2014/main" id="{21D55F14-EDEE-7C0B-3F2D-4CA9BFCBCE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3018" y="241288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34:56">
            <a:hlinkClick r:id="" action="ppaction://media"/>
            <a:extLst>
              <a:ext uri="{FF2B5EF4-FFF2-40B4-BE49-F238E27FC236}">
                <a16:creationId xmlns:a16="http://schemas.microsoft.com/office/drawing/2014/main" id="{8B1E0F8F-6727-9172-E826-9F195C160E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219" y="2401567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35:25">
            <a:hlinkClick r:id="" action="ppaction://media"/>
            <a:extLst>
              <a:ext uri="{FF2B5EF4-FFF2-40B4-BE49-F238E27FC236}">
                <a16:creationId xmlns:a16="http://schemas.microsoft.com/office/drawing/2014/main" id="{25BE6745-5E78-56DA-9538-D526E4D58C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428" y="201036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9F6E08-8E37-3DD6-AAF1-56F32ECBE93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3784" y="1484341"/>
            <a:ext cx="2165815" cy="34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80942E-D342-D619-AB9A-41DC628E29A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6163" y="1199918"/>
            <a:ext cx="1571530" cy="81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1F535-B770-19FC-CA52-DCF1D25762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27168" y="1028489"/>
            <a:ext cx="522369" cy="1207189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FEF4072-C248-BB42-97E2-64FF6B7B767F}"/>
              </a:ext>
            </a:extLst>
          </p:cNvPr>
          <p:cNvSpPr/>
          <p:nvPr/>
        </p:nvSpPr>
        <p:spPr>
          <a:xfrm>
            <a:off x="1256467" y="4152155"/>
            <a:ext cx="3189164" cy="2231053"/>
          </a:xfrm>
          <a:prstGeom prst="roundRect">
            <a:avLst>
              <a:gd name="adj" fmla="val 28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135B574-E6DB-F70E-448F-8CEE3B2DB687}"/>
              </a:ext>
            </a:extLst>
          </p:cNvPr>
          <p:cNvGrpSpPr/>
          <p:nvPr/>
        </p:nvGrpSpPr>
        <p:grpSpPr>
          <a:xfrm rot="16200000">
            <a:off x="-239219" y="5102500"/>
            <a:ext cx="1905745" cy="383103"/>
            <a:chOff x="373138" y="4317468"/>
            <a:chExt cx="1905745" cy="383103"/>
          </a:xfrm>
        </p:grpSpPr>
        <p:cxnSp>
          <p:nvCxnSpPr>
            <p:cNvPr id="12" name="Gerade Verbindung 11"/>
            <p:cNvCxnSpPr>
              <a:cxnSpLocks/>
            </p:cNvCxnSpPr>
            <p:nvPr/>
          </p:nvCxnSpPr>
          <p:spPr>
            <a:xfrm flipH="1">
              <a:off x="373138" y="4317468"/>
              <a:ext cx="1681147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cxnSpLocks/>
            </p:cNvCxnSpPr>
            <p:nvPr/>
          </p:nvCxnSpPr>
          <p:spPr>
            <a:xfrm flipH="1">
              <a:off x="608195" y="4700571"/>
              <a:ext cx="1670688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1351405" y="4221585"/>
            <a:ext cx="2527003" cy="677585"/>
          </a:xfrm>
          <a:prstGeom prst="roundRect">
            <a:avLst>
              <a:gd name="adj" fmla="val 86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DC4951"/>
                </a:solidFill>
                <a:latin typeface="Comic Sans MS" panose="030F0902030302020204" pitchFamily="66" charset="0"/>
              </a:rPr>
              <a:t>parallel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174172A-B0B3-34E8-28E8-C4DED8B1ADC3}"/>
              </a:ext>
            </a:extLst>
          </p:cNvPr>
          <p:cNvSpPr txBox="1"/>
          <p:nvPr/>
        </p:nvSpPr>
        <p:spPr>
          <a:xfrm>
            <a:off x="1361929" y="4987499"/>
            <a:ext cx="2527003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الخطوط المستقيمة</a:t>
            </a:r>
            <a:r>
              <a:rPr lang="ar-SY" altLang="de-DE" sz="20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altLang="de-DE" sz="2000" dirty="0">
                <a:solidFill>
                  <a:srgbClr val="DC49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موازية</a:t>
            </a:r>
            <a:r>
              <a:rPr lang="ar-SY" altLang="de-DE" sz="20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لبعضها البعض.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alkhutut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almustaqimat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DC4951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muaziat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libaediha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albaedi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35FF99B-DFF4-A4BA-59A9-25E81FB3ECCB}"/>
              </a:ext>
            </a:extLst>
          </p:cNvPr>
          <p:cNvSpPr/>
          <p:nvPr/>
        </p:nvSpPr>
        <p:spPr>
          <a:xfrm>
            <a:off x="6019172" y="4152153"/>
            <a:ext cx="3444531" cy="2381149"/>
          </a:xfrm>
          <a:prstGeom prst="roundRect">
            <a:avLst>
              <a:gd name="adj" fmla="val 342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141332" y="4311944"/>
            <a:ext cx="2801470" cy="671334"/>
          </a:xfrm>
          <a:prstGeom prst="roundRect">
            <a:avLst>
              <a:gd name="adj" fmla="val 651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sen</a:t>
            </a:r>
            <a:r>
              <a:rPr lang="de-DE" dirty="0">
                <a:solidFill>
                  <a:srgbClr val="3A831D"/>
                </a:solidFill>
                <a:latin typeface="Comic Sans MS" panose="030F0902030302020204" pitchFamily="66" charset="0"/>
              </a:rPr>
              <a:t>kre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cht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8095C11-E45D-8442-9AB0-6CA38A2A4F7E}"/>
              </a:ext>
            </a:extLst>
          </p:cNvPr>
          <p:cNvSpPr txBox="1"/>
          <p:nvPr/>
        </p:nvSpPr>
        <p:spPr>
          <a:xfrm>
            <a:off x="6141332" y="5061544"/>
            <a:ext cx="2801470" cy="1393508"/>
          </a:xfrm>
          <a:prstGeom prst="roundRect">
            <a:avLst>
              <a:gd name="adj" fmla="val 630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الخطوط المستقيمة </a:t>
            </a:r>
            <a:r>
              <a:rPr lang="ar-SY" altLang="de-DE" sz="2000" dirty="0">
                <a:solidFill>
                  <a:srgbClr val="3A8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متعامدة</a:t>
            </a:r>
            <a:r>
              <a:rPr lang="ar-SY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مع بعضها البعض.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alkhutut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almustaqimat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3A831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mutaeamidat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mae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baediha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albaedu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F3DF40-FFB5-B50F-8787-4F9EA64A5537}"/>
              </a:ext>
            </a:extLst>
          </p:cNvPr>
          <p:cNvGrpSpPr/>
          <p:nvPr/>
        </p:nvGrpSpPr>
        <p:grpSpPr>
          <a:xfrm rot="16200000">
            <a:off x="4520835" y="4896302"/>
            <a:ext cx="1601565" cy="853872"/>
            <a:chOff x="6056535" y="3812316"/>
            <a:chExt cx="1601565" cy="853872"/>
          </a:xfrm>
        </p:grpSpPr>
        <p:cxnSp>
          <p:nvCxnSpPr>
            <p:cNvPr id="78" name="Gerade Verbindung 77"/>
            <p:cNvCxnSpPr>
              <a:cxnSpLocks/>
            </p:cNvCxnSpPr>
            <p:nvPr/>
          </p:nvCxnSpPr>
          <p:spPr>
            <a:xfrm>
              <a:off x="6467972" y="3812316"/>
              <a:ext cx="0" cy="85387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cxnSpLocks/>
            </p:cNvCxnSpPr>
            <p:nvPr/>
          </p:nvCxnSpPr>
          <p:spPr>
            <a:xfrm flipH="1">
              <a:off x="6056535" y="4446851"/>
              <a:ext cx="16015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udio Recording 16.01.2023, 11:35:16">
            <a:hlinkClick r:id="" action="ppaction://media"/>
            <a:extLst>
              <a:ext uri="{FF2B5EF4-FFF2-40B4-BE49-F238E27FC236}">
                <a16:creationId xmlns:a16="http://schemas.microsoft.com/office/drawing/2014/main" id="{AC758265-A483-D6CE-C318-18EF4416FC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8859" y="4398072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35:07">
            <a:hlinkClick r:id="" action="ppaction://media"/>
            <a:extLst>
              <a:ext uri="{FF2B5EF4-FFF2-40B4-BE49-F238E27FC236}">
                <a16:creationId xmlns:a16="http://schemas.microsoft.com/office/drawing/2014/main" id="{24DF98F2-D056-596B-DD84-84187C900E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635" y="4315574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3A6E4C0-D44F-03A9-B770-913F0FD3A855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Zeichnen</a:t>
            </a:r>
          </a:p>
        </p:txBody>
      </p:sp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A25308F-7B15-218D-BCE2-17CDC624BE4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512936" y="195674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6871A7D-01BA-8E38-FA74-B6D7B14F4C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818449" y="3032483"/>
            <a:ext cx="468000" cy="468000"/>
          </a:xfrm>
          <a:prstGeom prst="rect">
            <a:avLst/>
          </a:prstGeom>
        </p:spPr>
      </p:pic>
      <p:pic>
        <p:nvPicPr>
          <p:cNvPr id="3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1E1804-D6C4-E577-E880-E550FC9CD62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016587" y="3032483"/>
            <a:ext cx="468000" cy="468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2A33DD-BC35-9983-5E85-B51830732DE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190219" y="3008274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B00C64C-3E5E-FA15-F327-D693374B6A2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947705" y="5355925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34DE5E-3E3A-C986-03D0-7318C8E026D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8988859" y="53559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5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120</Words>
  <Application>Microsoft Macintosh PowerPoint</Application>
  <PresentationFormat>A4-Papier (210 x 297 mm)</PresentationFormat>
  <Paragraphs>41</Paragraphs>
  <Slides>4</Slides>
  <Notes>0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2023-08-24T12:09:14Z</dcterms:modified>
</cp:coreProperties>
</file>