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6"/>
  </p:notesMasterIdLst>
  <p:sldIdLst>
    <p:sldId id="276" r:id="rId2"/>
    <p:sldId id="292" r:id="rId3"/>
    <p:sldId id="307" r:id="rId4"/>
    <p:sldId id="308" r:id="rId5"/>
    <p:sldId id="309" r:id="rId6"/>
    <p:sldId id="310" r:id="rId7"/>
    <p:sldId id="306" r:id="rId8"/>
    <p:sldId id="294" r:id="rId9"/>
    <p:sldId id="295" r:id="rId10"/>
    <p:sldId id="296" r:id="rId11"/>
    <p:sldId id="297" r:id="rId12"/>
    <p:sldId id="298" r:id="rId13"/>
    <p:sldId id="299" r:id="rId14"/>
    <p:sldId id="300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9D9D9D"/>
    <a:srgbClr val="008B50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12"/>
    <p:restoredTop sz="95859"/>
  </p:normalViewPr>
  <p:slideViewPr>
    <p:cSldViewPr snapToGrid="0" snapToObjects="1">
      <p:cViewPr varScale="1">
        <p:scale>
          <a:sx n="112" d="100"/>
          <a:sy n="112" d="100"/>
        </p:scale>
        <p:origin x="488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27.07.23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8EF976B-9D07-0B35-29D6-287A9C90D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1303" y="144229"/>
            <a:ext cx="57739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27.07.23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2.png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microsoft.com/office/2007/relationships/media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image" Target="../media/image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audio" Target="NULL" TargetMode="External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image" Target="../media/image4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7.jp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3.png"/><Relationship Id="rId30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10.m4a"/><Relationship Id="rId7" Type="http://schemas.microsoft.com/office/2007/relationships/media" Target="../media/media7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media" Target="../media/media6.m4a"/><Relationship Id="rId11" Type="http://schemas.openxmlformats.org/officeDocument/2006/relationships/image" Target="../media/image2.png"/><Relationship Id="rId5" Type="http://schemas.openxmlformats.org/officeDocument/2006/relationships/audio" Target="NULL" TargetMode="External"/><Relationship Id="rId10" Type="http://schemas.openxmlformats.org/officeDocument/2006/relationships/image" Target="../media/image7.jpg"/><Relationship Id="rId4" Type="http://schemas.openxmlformats.org/officeDocument/2006/relationships/audio" Target="../media/media10.m4a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11.m4a"/><Relationship Id="rId7" Type="http://schemas.microsoft.com/office/2007/relationships/media" Target="../media/media7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media" Target="../media/media6.m4a"/><Relationship Id="rId11" Type="http://schemas.openxmlformats.org/officeDocument/2006/relationships/image" Target="../media/image7.jp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1.m4a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19.m4a"/><Relationship Id="rId7" Type="http://schemas.microsoft.com/office/2007/relationships/media" Target="../media/media7.m4a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microsoft.com/office/2007/relationships/media" Target="../media/media6.m4a"/><Relationship Id="rId11" Type="http://schemas.openxmlformats.org/officeDocument/2006/relationships/image" Target="../media/image7.jp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9.m4a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20.m4a"/><Relationship Id="rId7" Type="http://schemas.microsoft.com/office/2007/relationships/media" Target="../media/media7.m4a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microsoft.com/office/2007/relationships/media" Target="../media/media6.m4a"/><Relationship Id="rId11" Type="http://schemas.openxmlformats.org/officeDocument/2006/relationships/image" Target="../media/image7.jp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20.m4a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21.m4a"/><Relationship Id="rId7" Type="http://schemas.microsoft.com/office/2007/relationships/media" Target="../media/media7.m4a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microsoft.com/office/2007/relationships/media" Target="../media/media6.m4a"/><Relationship Id="rId11" Type="http://schemas.openxmlformats.org/officeDocument/2006/relationships/image" Target="../media/image2.png"/><Relationship Id="rId5" Type="http://schemas.openxmlformats.org/officeDocument/2006/relationships/audio" Target="NULL" TargetMode="External"/><Relationship Id="rId10" Type="http://schemas.openxmlformats.org/officeDocument/2006/relationships/image" Target="../media/image7.jpg"/><Relationship Id="rId4" Type="http://schemas.openxmlformats.org/officeDocument/2006/relationships/audio" Target="../media/media21.m4a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13.m4a"/><Relationship Id="rId18" Type="http://schemas.openxmlformats.org/officeDocument/2006/relationships/audio" Target="../media/media15.m4a"/><Relationship Id="rId26" Type="http://schemas.openxmlformats.org/officeDocument/2006/relationships/audio" Target="../media/media4.m4a"/><Relationship Id="rId3" Type="http://schemas.microsoft.com/office/2007/relationships/media" Target="../media/media7.m4a"/><Relationship Id="rId21" Type="http://schemas.microsoft.com/office/2007/relationships/media" Target="../media/media2.m4a"/><Relationship Id="rId34" Type="http://schemas.openxmlformats.org/officeDocument/2006/relationships/image" Target="../media/image7.jpg"/><Relationship Id="rId7" Type="http://schemas.microsoft.com/office/2007/relationships/media" Target="../media/media9.m4a"/><Relationship Id="rId12" Type="http://schemas.openxmlformats.org/officeDocument/2006/relationships/audio" Target="../media/media11.m4a"/><Relationship Id="rId17" Type="http://schemas.microsoft.com/office/2007/relationships/media" Target="../media/media15.m4a"/><Relationship Id="rId25" Type="http://schemas.microsoft.com/office/2007/relationships/media" Target="../media/media4.m4a"/><Relationship Id="rId33" Type="http://schemas.openxmlformats.org/officeDocument/2006/relationships/slideLayout" Target="../slideLayouts/slideLayout2.xml"/><Relationship Id="rId2" Type="http://schemas.microsoft.com/office/2007/relationships/media" Target="../media/media6.m4a"/><Relationship Id="rId16" Type="http://schemas.openxmlformats.org/officeDocument/2006/relationships/audio" Target="../media/media14.m4a"/><Relationship Id="rId20" Type="http://schemas.openxmlformats.org/officeDocument/2006/relationships/audio" Target="../media/media3.m4a"/><Relationship Id="rId29" Type="http://schemas.microsoft.com/office/2007/relationships/media" Target="../media/media17.m4a"/><Relationship Id="rId1" Type="http://schemas.openxmlformats.org/officeDocument/2006/relationships/audio" Target="NULL" TargetMode="External"/><Relationship Id="rId6" Type="http://schemas.openxmlformats.org/officeDocument/2006/relationships/audio" Target="../media/media8.m4a"/><Relationship Id="rId11" Type="http://schemas.microsoft.com/office/2007/relationships/media" Target="../media/media11.m4a"/><Relationship Id="rId24" Type="http://schemas.openxmlformats.org/officeDocument/2006/relationships/audio" Target="../media/media1.m4a"/><Relationship Id="rId32" Type="http://schemas.openxmlformats.org/officeDocument/2006/relationships/audio" Target="../media/media18.m4a"/><Relationship Id="rId5" Type="http://schemas.microsoft.com/office/2007/relationships/media" Target="../media/media8.m4a"/><Relationship Id="rId15" Type="http://schemas.microsoft.com/office/2007/relationships/media" Target="../media/media14.m4a"/><Relationship Id="rId23" Type="http://schemas.microsoft.com/office/2007/relationships/media" Target="../media/media1.m4a"/><Relationship Id="rId28" Type="http://schemas.openxmlformats.org/officeDocument/2006/relationships/audio" Target="../media/media16.m4a"/><Relationship Id="rId10" Type="http://schemas.openxmlformats.org/officeDocument/2006/relationships/audio" Target="../media/media10.m4a"/><Relationship Id="rId19" Type="http://schemas.microsoft.com/office/2007/relationships/media" Target="../media/media3.m4a"/><Relationship Id="rId31" Type="http://schemas.microsoft.com/office/2007/relationships/media" Target="../media/media18.m4a"/><Relationship Id="rId4" Type="http://schemas.openxmlformats.org/officeDocument/2006/relationships/audio" Target="../media/media7.m4a"/><Relationship Id="rId9" Type="http://schemas.microsoft.com/office/2007/relationships/media" Target="../media/media10.m4a"/><Relationship Id="rId14" Type="http://schemas.openxmlformats.org/officeDocument/2006/relationships/audio" Target="../media/media13.m4a"/><Relationship Id="rId22" Type="http://schemas.openxmlformats.org/officeDocument/2006/relationships/audio" Target="../media/media2.m4a"/><Relationship Id="rId27" Type="http://schemas.microsoft.com/office/2007/relationships/media" Target="../media/media16.m4a"/><Relationship Id="rId30" Type="http://schemas.openxmlformats.org/officeDocument/2006/relationships/audio" Target="../media/media17.m4a"/><Relationship Id="rId35" Type="http://schemas.openxmlformats.org/officeDocument/2006/relationships/image" Target="../media/image2.png"/><Relationship Id="rId8" Type="http://schemas.openxmlformats.org/officeDocument/2006/relationships/audio" Target="../media/media9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8.m4a"/><Relationship Id="rId7" Type="http://schemas.microsoft.com/office/2007/relationships/media" Target="../media/media7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media" Target="../media/media6.m4a"/><Relationship Id="rId11" Type="http://schemas.openxmlformats.org/officeDocument/2006/relationships/image" Target="../media/image6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8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9.m4a"/><Relationship Id="rId7" Type="http://schemas.microsoft.com/office/2007/relationships/media" Target="../media/media7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media" Target="../media/media6.m4a"/><Relationship Id="rId11" Type="http://schemas.openxmlformats.org/officeDocument/2006/relationships/image" Target="../media/image4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9.m4a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10.m4a"/><Relationship Id="rId7" Type="http://schemas.microsoft.com/office/2007/relationships/media" Target="../media/media7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media" Target="../media/media6.m4a"/><Relationship Id="rId11" Type="http://schemas.openxmlformats.org/officeDocument/2006/relationships/image" Target="../media/image5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0.m4a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11.m4a"/><Relationship Id="rId7" Type="http://schemas.microsoft.com/office/2007/relationships/media" Target="../media/media7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media" Target="../media/media6.m4a"/><Relationship Id="rId11" Type="http://schemas.openxmlformats.org/officeDocument/2006/relationships/image" Target="../media/image3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1.m4a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12.m4a"/><Relationship Id="rId7" Type="http://schemas.microsoft.com/office/2007/relationships/media" Target="../media/media7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media" Target="../media/media6.m4a"/><Relationship Id="rId11" Type="http://schemas.openxmlformats.org/officeDocument/2006/relationships/image" Target="../media/image7.jp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2.m4a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8.m4a"/><Relationship Id="rId7" Type="http://schemas.microsoft.com/office/2007/relationships/media" Target="../media/media7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media" Target="../media/media6.m4a"/><Relationship Id="rId11" Type="http://schemas.openxmlformats.org/officeDocument/2006/relationships/image" Target="../media/image2.png"/><Relationship Id="rId5" Type="http://schemas.openxmlformats.org/officeDocument/2006/relationships/audio" Target="NULL" TargetMode="External"/><Relationship Id="rId10" Type="http://schemas.openxmlformats.org/officeDocument/2006/relationships/image" Target="../media/image7.jpg"/><Relationship Id="rId4" Type="http://schemas.openxmlformats.org/officeDocument/2006/relationships/audio" Target="../media/media8.m4a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9.m4a"/><Relationship Id="rId7" Type="http://schemas.microsoft.com/office/2007/relationships/media" Target="../media/media7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media" Target="../media/media6.m4a"/><Relationship Id="rId11" Type="http://schemas.openxmlformats.org/officeDocument/2006/relationships/image" Target="../media/image2.png"/><Relationship Id="rId5" Type="http://schemas.openxmlformats.org/officeDocument/2006/relationships/audio" Target="NULL" TargetMode="External"/><Relationship Id="rId10" Type="http://schemas.openxmlformats.org/officeDocument/2006/relationships/image" Target="../media/image7.jpg"/><Relationship Id="rId4" Type="http://schemas.openxmlformats.org/officeDocument/2006/relationships/audio" Target="../media/media9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D5CF706-737A-6402-46BB-F183B0202A86}"/>
              </a:ext>
            </a:extLst>
          </p:cNvPr>
          <p:cNvSpPr/>
          <p:nvPr/>
        </p:nvSpPr>
        <p:spPr>
          <a:xfrm rot="5400000">
            <a:off x="542019" y="2000810"/>
            <a:ext cx="1440000" cy="2232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0DF663A-D220-46A8-BF14-58056D0325A0}"/>
              </a:ext>
            </a:extLst>
          </p:cNvPr>
          <p:cNvSpPr txBox="1"/>
          <p:nvPr/>
        </p:nvSpPr>
        <p:spPr>
          <a:xfrm>
            <a:off x="275406" y="2572408"/>
            <a:ext cx="162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 E</a:t>
            </a:r>
            <a:r>
              <a:rPr lang="de-DE" dirty="0">
                <a:latin typeface="Comic Sans MS" panose="030F0902030302020204" pitchFamily="66" charset="0"/>
              </a:rPr>
              <a:t>iner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C2F3AE4-97A2-6851-8BB6-96EB9DA83AC0}"/>
              </a:ext>
            </a:extLst>
          </p:cNvPr>
          <p:cNvSpPr txBox="1"/>
          <p:nvPr/>
        </p:nvSpPr>
        <p:spPr>
          <a:xfrm>
            <a:off x="278292" y="3136273"/>
            <a:ext cx="1617114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dirty="0"/>
              <a:t>آحاد</a:t>
            </a:r>
            <a:r>
              <a:rPr lang="de-DE" dirty="0"/>
              <a:t> 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ahad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D9073FD-E94E-8942-0919-48B3A8A22F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956506" y="2655811"/>
            <a:ext cx="360000" cy="360000"/>
          </a:xfrm>
          <a:prstGeom prst="rect">
            <a:avLst/>
          </a:prstGeom>
        </p:spPr>
      </p:pic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434CB1D0-F71A-E72E-C584-56495615163B}"/>
              </a:ext>
            </a:extLst>
          </p:cNvPr>
          <p:cNvSpPr/>
          <p:nvPr/>
        </p:nvSpPr>
        <p:spPr>
          <a:xfrm rot="5400000">
            <a:off x="2905673" y="2018810"/>
            <a:ext cx="1440000" cy="2196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AF86B29-FBF4-76C1-5A45-742BD16C7032}"/>
              </a:ext>
            </a:extLst>
          </p:cNvPr>
          <p:cNvSpPr txBox="1"/>
          <p:nvPr/>
        </p:nvSpPr>
        <p:spPr>
          <a:xfrm>
            <a:off x="2606566" y="2572408"/>
            <a:ext cx="1656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 Z</a:t>
            </a:r>
            <a:r>
              <a:rPr lang="de-DE" dirty="0">
                <a:latin typeface="Comic Sans MS" panose="030F0902030302020204" pitchFamily="66" charset="0"/>
              </a:rPr>
              <a:t>ehner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71251E4-9079-4EB8-7BAB-F128B6FFDE11}"/>
              </a:ext>
            </a:extLst>
          </p:cNvPr>
          <p:cNvSpPr txBox="1"/>
          <p:nvPr/>
        </p:nvSpPr>
        <p:spPr>
          <a:xfrm>
            <a:off x="2607426" y="3136273"/>
            <a:ext cx="1656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dirty="0"/>
              <a:t>عشرات</a:t>
            </a:r>
            <a:endParaRPr lang="de-DE" alt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asharat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DB22F1F-FE3E-9EE6-F84D-B2574169CB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313119" y="2622734"/>
            <a:ext cx="360000" cy="360000"/>
          </a:xfrm>
          <a:prstGeom prst="rect">
            <a:avLst/>
          </a:prstGeom>
        </p:spPr>
      </p:pic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A8E173A3-0F29-B628-2D91-9F754315C920}"/>
              </a:ext>
            </a:extLst>
          </p:cNvPr>
          <p:cNvSpPr/>
          <p:nvPr/>
        </p:nvSpPr>
        <p:spPr>
          <a:xfrm rot="5400000">
            <a:off x="5339049" y="1946810"/>
            <a:ext cx="1440000" cy="234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3BFB093-835E-F692-AED7-3C10C953956E}"/>
              </a:ext>
            </a:extLst>
          </p:cNvPr>
          <p:cNvSpPr txBox="1"/>
          <p:nvPr/>
        </p:nvSpPr>
        <p:spPr>
          <a:xfrm>
            <a:off x="4984733" y="2572408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 H</a:t>
            </a:r>
            <a:r>
              <a:rPr lang="de-DE" dirty="0">
                <a:latin typeface="Comic Sans MS" panose="030F0902030302020204" pitchFamily="66" charset="0"/>
              </a:rPr>
              <a:t>underter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CEB69204-E881-AD10-FDD5-72D01FC99063}"/>
              </a:ext>
            </a:extLst>
          </p:cNvPr>
          <p:cNvSpPr txBox="1"/>
          <p:nvPr/>
        </p:nvSpPr>
        <p:spPr>
          <a:xfrm>
            <a:off x="4994559" y="3136273"/>
            <a:ext cx="180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dirty="0"/>
              <a:t>مئات</a:t>
            </a:r>
            <a:r>
              <a:rPr lang="de-DE" dirty="0"/>
              <a:t> </a:t>
            </a:r>
            <a:endParaRPr lang="de-DE" alt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miat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752FBB4-E26B-6352-769D-793C23D20E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810380" y="2630730"/>
            <a:ext cx="360000" cy="3600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2AC616B-3D99-1BCA-1D69-1E625EC056E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856768" y="1031933"/>
            <a:ext cx="1413984" cy="1277078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8C12D191-0AA6-12D6-CD03-2B0CB1D8C80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33673" y="1787848"/>
            <a:ext cx="1584000" cy="270744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DA2961B4-7AD4-6908-CB57-E79BE2AD8DF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113876" y="1724803"/>
            <a:ext cx="1876504" cy="413515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1D915043-83FD-3C4D-2397-9AC67F1AFD4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49848" y="1716629"/>
            <a:ext cx="343472" cy="300038"/>
          </a:xfrm>
          <a:prstGeom prst="rect">
            <a:avLst/>
          </a:prstGeom>
        </p:spPr>
      </p:pic>
      <p:sp>
        <p:nvSpPr>
          <p:cNvPr id="77" name="Abgerundetes Rechteck 76">
            <a:extLst>
              <a:ext uri="{FF2B5EF4-FFF2-40B4-BE49-F238E27FC236}">
                <a16:creationId xmlns:a16="http://schemas.microsoft.com/office/drawing/2014/main" id="{14B8C251-3718-27DD-DE1E-26A8ADFAB31C}"/>
              </a:ext>
            </a:extLst>
          </p:cNvPr>
          <p:cNvSpPr/>
          <p:nvPr/>
        </p:nvSpPr>
        <p:spPr>
          <a:xfrm rot="5400000">
            <a:off x="7843760" y="1946810"/>
            <a:ext cx="1440000" cy="234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F06AA2D4-2BB5-F667-45D4-64BE25AB8133}"/>
              </a:ext>
            </a:extLst>
          </p:cNvPr>
          <p:cNvSpPr txBox="1"/>
          <p:nvPr/>
        </p:nvSpPr>
        <p:spPr>
          <a:xfrm>
            <a:off x="7501293" y="2572408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 T</a:t>
            </a:r>
            <a:r>
              <a:rPr lang="de-DE" dirty="0">
                <a:latin typeface="Comic Sans MS" panose="030F0902030302020204" pitchFamily="66" charset="0"/>
              </a:rPr>
              <a:t>ausender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FF5C5BB5-662C-E4DA-FA71-6BF7EDACCBC5}"/>
              </a:ext>
            </a:extLst>
          </p:cNvPr>
          <p:cNvSpPr txBox="1"/>
          <p:nvPr/>
        </p:nvSpPr>
        <p:spPr>
          <a:xfrm>
            <a:off x="7501293" y="3136273"/>
            <a:ext cx="180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dirty="0"/>
              <a:t>ألوف</a:t>
            </a:r>
            <a:endParaRPr lang="de-DE" alt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uluf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DFD237C-B719-61C0-A412-A889ECE40B2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331935" y="2624621"/>
            <a:ext cx="360000" cy="360000"/>
          </a:xfrm>
          <a:prstGeom prst="rect">
            <a:avLst/>
          </a:prstGeom>
        </p:spPr>
      </p:pic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E837D1AA-D586-BFCF-6962-15509A4FF784}"/>
              </a:ext>
            </a:extLst>
          </p:cNvPr>
          <p:cNvSpPr/>
          <p:nvPr/>
        </p:nvSpPr>
        <p:spPr>
          <a:xfrm>
            <a:off x="1494921" y="4673714"/>
            <a:ext cx="3114120" cy="1439999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9771F6A-41C1-8509-9BFA-EEC4EB017E11}"/>
              </a:ext>
            </a:extLst>
          </p:cNvPr>
          <p:cNvSpPr txBox="1"/>
          <p:nvPr/>
        </p:nvSpPr>
        <p:spPr>
          <a:xfrm>
            <a:off x="1668773" y="4881860"/>
            <a:ext cx="2461100" cy="3788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25" dirty="0">
                <a:latin typeface="Comic Sans MS" panose="030F0902030302020204" pitchFamily="66" charset="0"/>
              </a:rPr>
              <a:t>die Stellenwerttafel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3000D1-3532-D725-FA5F-045A00453C1C}"/>
              </a:ext>
            </a:extLst>
          </p:cNvPr>
          <p:cNvSpPr txBox="1"/>
          <p:nvPr/>
        </p:nvSpPr>
        <p:spPr>
          <a:xfrm>
            <a:off x="1668773" y="5404693"/>
            <a:ext cx="2461101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dirty="0"/>
              <a:t>جدول القيمة المكانية</a:t>
            </a: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jadwal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alqimat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almakania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3" name="Grafik 1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E9DD08E6-9D3D-0781-6218-CEAF7D5AA2F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792740" y="4891274"/>
            <a:ext cx="3898664" cy="954107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3323B79-9C36-51D1-1310-63F5950A06F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181307" y="4891274"/>
            <a:ext cx="360000" cy="36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589FD8E-CDC1-4E05-0C73-208CA8EC8B54}"/>
              </a:ext>
            </a:extLst>
          </p:cNvPr>
          <p:cNvSpPr txBox="1"/>
          <p:nvPr/>
        </p:nvSpPr>
        <p:spPr>
          <a:xfrm>
            <a:off x="28412" y="169872"/>
            <a:ext cx="31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Stellenwerte</a:t>
            </a:r>
            <a:r>
              <a:rPr lang="de-DE" sz="2400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0A0F24F-CDB9-C2DE-953D-C96F62E312F2}"/>
              </a:ext>
            </a:extLst>
          </p:cNvPr>
          <p:cNvSpPr txBox="1"/>
          <p:nvPr/>
        </p:nvSpPr>
        <p:spPr>
          <a:xfrm>
            <a:off x="2483210" y="169871"/>
            <a:ext cx="617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القيمة المكانية 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alqimat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almakania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1314DAD-B7FB-EE9F-3F22-3D5F7DB3B3FF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336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063268" y="255853"/>
            <a:ext cx="360000" cy="360000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109D63A-C893-AC4E-81B8-D10CB02E269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5894559" y="202339"/>
            <a:ext cx="468000" cy="468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8E6D5FC-1734-026C-5B31-9108D62593A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1956506" y="3274812"/>
            <a:ext cx="360000" cy="360000"/>
          </a:xfrm>
          <a:prstGeom prst="rect">
            <a:avLst/>
          </a:prstGeom>
        </p:spPr>
      </p:pic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65006CF-1804-3BAA-BCF4-C06E84D771F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4313119" y="3272994"/>
            <a:ext cx="360000" cy="360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E086F4F-BF1A-8540-C800-BCFD9C5AB81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6810380" y="3272994"/>
            <a:ext cx="360000" cy="360000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66D3578-F112-8CE7-42D2-6B5A81BD70D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9331935" y="3272994"/>
            <a:ext cx="360000" cy="360000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C56F682-7F8E-3179-E282-3604644DADAC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4166986" y="553404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964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CCF6D044-853D-8AB3-F0A6-AA301ED6F4E8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34D977DE-24B2-2DA7-8B17-07D4733C95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7487D4E-6E8B-F2C9-3D40-68B2DA700ED5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H</a:t>
            </a:r>
            <a:r>
              <a:rPr lang="de-DE" sz="4390" dirty="0">
                <a:latin typeface="Comic Sans MS" panose="030F0902030302020204" pitchFamily="66" charset="0"/>
              </a:rPr>
              <a:t>under</a:t>
            </a:r>
            <a:r>
              <a:rPr lang="de-DE" sz="4388" dirty="0">
                <a:latin typeface="Comic Sans MS" panose="030F0902030302020204" pitchFamily="66" charset="0"/>
              </a:rPr>
              <a:t>ter</a:t>
            </a:r>
            <a:endParaRPr lang="de-DE" sz="4388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6A2905F-A623-7797-5542-B9A4FDBE7099}"/>
              </a:ext>
            </a:extLst>
          </p:cNvPr>
          <p:cNvSpPr txBox="1"/>
          <p:nvPr/>
        </p:nvSpPr>
        <p:spPr>
          <a:xfrm>
            <a:off x="1566236" y="4919629"/>
            <a:ext cx="59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ar-SY" sz="4400" dirty="0"/>
              <a:t>مئات</a:t>
            </a:r>
            <a:r>
              <a:rPr lang="de-DE" sz="4400" dirty="0"/>
              <a:t> </a:t>
            </a:r>
            <a:endParaRPr lang="de-DE" altLang="de-DE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8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[</a:t>
            </a:r>
            <a:r>
              <a:rPr lang="de-DE" sz="28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miat</a:t>
            </a:r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206395E-520E-3AA2-9524-0D9794E5A6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D9E62FC-1661-E6D9-9773-70176B379C52}"/>
              </a:ext>
            </a:extLst>
          </p:cNvPr>
          <p:cNvSpPr txBox="1"/>
          <p:nvPr/>
        </p:nvSpPr>
        <p:spPr>
          <a:xfrm>
            <a:off x="6545481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1A15EA0-A319-EB59-45B2-FBEF738B60FE}"/>
              </a:ext>
            </a:extLst>
          </p:cNvPr>
          <p:cNvSpPr txBox="1"/>
          <p:nvPr/>
        </p:nvSpPr>
        <p:spPr>
          <a:xfrm>
            <a:off x="5589317" y="2250206"/>
            <a:ext cx="66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endParaRPr lang="de-DE" sz="5400" dirty="0">
              <a:latin typeface="Grundschrift" panose="03010100010101010101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9E3ADF7-58AF-1897-1002-A59E15631158}"/>
              </a:ext>
            </a:extLst>
          </p:cNvPr>
          <p:cNvSpPr txBox="1"/>
          <p:nvPr/>
        </p:nvSpPr>
        <p:spPr>
          <a:xfrm>
            <a:off x="7518704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4EBE2F8-0F73-070B-30F5-6C5EF63959E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7793952" y="5374619"/>
            <a:ext cx="360000" cy="36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B90CA47-16D7-BA4A-B7B8-9136A8C34D68}"/>
              </a:ext>
            </a:extLst>
          </p:cNvPr>
          <p:cNvSpPr txBox="1"/>
          <p:nvPr/>
        </p:nvSpPr>
        <p:spPr>
          <a:xfrm>
            <a:off x="28412" y="169872"/>
            <a:ext cx="31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Stellenwerte</a:t>
            </a:r>
            <a:r>
              <a:rPr lang="de-DE" sz="2400" dirty="0"/>
              <a:t> </a:t>
            </a:r>
          </a:p>
        </p:txBody>
      </p:sp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B1C1607-2BB6-0D89-52A1-96ACACEB792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33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63268" y="255853"/>
            <a:ext cx="360000" cy="360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57CBC13-07AC-AF18-D733-8A3A14311F10}"/>
              </a:ext>
            </a:extLst>
          </p:cNvPr>
          <p:cNvSpPr txBox="1"/>
          <p:nvPr/>
        </p:nvSpPr>
        <p:spPr>
          <a:xfrm>
            <a:off x="2483210" y="169871"/>
            <a:ext cx="617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القيمة المكانية 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alqimat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almakania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989B162-5EDD-AB2D-A228-BE023055770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5894559" y="20233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823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4BD0C71D-81AF-9986-4CD8-A48E6F869FBD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74EDE41-5436-9453-3672-B1995A17EB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pic>
        <p:nvPicPr>
          <p:cNvPr id="15" name="Grafik 1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B738E992-5407-5DC2-42ED-154E7745A9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F239BD0-B77D-FE9C-7E9F-5BACBB1F0DE3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T</a:t>
            </a:r>
            <a:r>
              <a:rPr lang="de-DE" sz="4390" dirty="0">
                <a:latin typeface="Comic Sans MS" panose="030F0902030302020204" pitchFamily="66" charset="0"/>
              </a:rPr>
              <a:t>ausender</a:t>
            </a:r>
            <a:r>
              <a:rPr lang="de-DE" sz="4388" dirty="0">
                <a:solidFill>
                  <a:srgbClr val="317A85"/>
                </a:solidFill>
              </a:rPr>
              <a:t>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885708E-1859-F848-9F98-5A2B79F2D0B1}"/>
              </a:ext>
            </a:extLst>
          </p:cNvPr>
          <p:cNvSpPr txBox="1"/>
          <p:nvPr/>
        </p:nvSpPr>
        <p:spPr>
          <a:xfrm>
            <a:off x="1566236" y="4919629"/>
            <a:ext cx="59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ar-SY" sz="4400" dirty="0"/>
              <a:t>ألوف</a:t>
            </a:r>
            <a:endParaRPr lang="de-DE" altLang="de-DE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28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uluf</a:t>
            </a:r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FDCD9C7-DA1A-8B00-CD80-B13C96080923}"/>
              </a:ext>
            </a:extLst>
          </p:cNvPr>
          <p:cNvSpPr txBox="1"/>
          <p:nvPr/>
        </p:nvSpPr>
        <p:spPr>
          <a:xfrm>
            <a:off x="5644532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EB74E2-3B09-ACAE-BFBF-08925445A096}"/>
              </a:ext>
            </a:extLst>
          </p:cNvPr>
          <p:cNvSpPr txBox="1"/>
          <p:nvPr/>
        </p:nvSpPr>
        <p:spPr>
          <a:xfrm>
            <a:off x="4688368" y="2250206"/>
            <a:ext cx="66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endParaRPr lang="de-DE" sz="5400" dirty="0">
              <a:latin typeface="Grundschrift" panose="03010100010101010101" pitchFamily="66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7255204-FB5B-EB3C-C547-CDC80AC16E1D}"/>
              </a:ext>
            </a:extLst>
          </p:cNvPr>
          <p:cNvSpPr txBox="1"/>
          <p:nvPr/>
        </p:nvSpPr>
        <p:spPr>
          <a:xfrm>
            <a:off x="6617755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18239A8-55BC-391F-3D4B-35FE94BD0155}"/>
              </a:ext>
            </a:extLst>
          </p:cNvPr>
          <p:cNvSpPr txBox="1"/>
          <p:nvPr/>
        </p:nvSpPr>
        <p:spPr>
          <a:xfrm>
            <a:off x="7573918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8FE2A1C-CBD2-FCD3-419D-C6BEC3EEF64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7793952" y="5374619"/>
            <a:ext cx="360000" cy="36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5DA1F53-DD32-A99F-F62D-900C0A8F4769}"/>
              </a:ext>
            </a:extLst>
          </p:cNvPr>
          <p:cNvSpPr txBox="1"/>
          <p:nvPr/>
        </p:nvSpPr>
        <p:spPr>
          <a:xfrm>
            <a:off x="28412" y="169872"/>
            <a:ext cx="31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Stellenwerte</a:t>
            </a:r>
            <a:r>
              <a:rPr lang="de-DE" sz="2400" dirty="0"/>
              <a:t> </a:t>
            </a: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88F1416-D040-8DB2-A932-C03A183207E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33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63268" y="255853"/>
            <a:ext cx="360000" cy="360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25C38C0-CAE3-D3FD-AEE3-EF6E18CC4D34}"/>
              </a:ext>
            </a:extLst>
          </p:cNvPr>
          <p:cNvSpPr txBox="1"/>
          <p:nvPr/>
        </p:nvSpPr>
        <p:spPr>
          <a:xfrm>
            <a:off x="2483210" y="169871"/>
            <a:ext cx="617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القيمة المكانية 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alqimat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almakania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603D9B4-CFE8-81D0-5F12-2B2C1AD5401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5894559" y="20233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850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48B42F86-3382-2D6C-2F96-22C15076FB2E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B501943-86DA-F34A-99B6-236343B55D8A}"/>
              </a:ext>
            </a:extLst>
          </p:cNvPr>
          <p:cNvSpPr txBox="1"/>
          <p:nvPr/>
        </p:nvSpPr>
        <p:spPr>
          <a:xfrm>
            <a:off x="1566236" y="3799384"/>
            <a:ext cx="5976000" cy="90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Z</a:t>
            </a:r>
            <a:r>
              <a:rPr lang="de-DE" sz="4390" dirty="0">
                <a:latin typeface="Comic Sans MS" panose="030F0902030302020204" pitchFamily="66" charset="0"/>
              </a:rPr>
              <a:t>ehn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t</a:t>
            </a:r>
            <a:r>
              <a:rPr lang="de-DE" sz="4390" dirty="0">
                <a:latin typeface="Comic Sans MS" panose="030F0902030302020204" pitchFamily="66" charset="0"/>
              </a:rPr>
              <a:t>ausender</a:t>
            </a:r>
            <a:r>
              <a:rPr lang="de-DE" sz="4388" dirty="0">
                <a:solidFill>
                  <a:srgbClr val="317A85"/>
                </a:solidFill>
              </a:rPr>
              <a:t>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F45C051-F6E8-4C7F-73DE-C9706A6822D5}"/>
              </a:ext>
            </a:extLst>
          </p:cNvPr>
          <p:cNvSpPr txBox="1"/>
          <p:nvPr/>
        </p:nvSpPr>
        <p:spPr>
          <a:xfrm>
            <a:off x="1566236" y="4919629"/>
            <a:ext cx="59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ar-SY" sz="4400" dirty="0"/>
              <a:t>عشرات الألوف</a:t>
            </a:r>
            <a:endParaRPr lang="de-DE" altLang="de-DE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28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asharat</a:t>
            </a:r>
            <a:r>
              <a:rPr lang="de-DE" sz="28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28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uluf</a:t>
            </a:r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63EF5BF-4303-5F28-394C-25C194785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6622" y="4069384"/>
            <a:ext cx="360000" cy="360000"/>
          </a:xfrm>
          <a:prstGeom prst="rect">
            <a:avLst/>
          </a:prstGeom>
        </p:spPr>
      </p:pic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B5C0F15C-D429-87AC-68CA-3E2242CBE9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F935CDC-D172-0558-8BBE-E8F78FBB1984}"/>
              </a:ext>
            </a:extLst>
          </p:cNvPr>
          <p:cNvSpPr txBox="1"/>
          <p:nvPr/>
        </p:nvSpPr>
        <p:spPr>
          <a:xfrm>
            <a:off x="4636007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4E9642A-326D-F219-70C6-A107EECED369}"/>
              </a:ext>
            </a:extLst>
          </p:cNvPr>
          <p:cNvSpPr txBox="1"/>
          <p:nvPr/>
        </p:nvSpPr>
        <p:spPr>
          <a:xfrm>
            <a:off x="3679843" y="2250206"/>
            <a:ext cx="66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endParaRPr lang="de-DE" sz="5400" dirty="0">
              <a:latin typeface="Grundschrift" panose="03010100010101010101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0B90F5F-ED29-177C-DB28-4CA2650209D7}"/>
              </a:ext>
            </a:extLst>
          </p:cNvPr>
          <p:cNvSpPr txBox="1"/>
          <p:nvPr/>
        </p:nvSpPr>
        <p:spPr>
          <a:xfrm>
            <a:off x="5609230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79DE23A-3708-2A2B-D998-DD5C9F0BDFA1}"/>
              </a:ext>
            </a:extLst>
          </p:cNvPr>
          <p:cNvSpPr txBox="1"/>
          <p:nvPr/>
        </p:nvSpPr>
        <p:spPr>
          <a:xfrm>
            <a:off x="6565393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A88F8C2-EE61-768B-1422-A3111F1D45B7}"/>
              </a:ext>
            </a:extLst>
          </p:cNvPr>
          <p:cNvSpPr txBox="1"/>
          <p:nvPr/>
        </p:nvSpPr>
        <p:spPr>
          <a:xfrm>
            <a:off x="7538616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F76C58C-65AA-FCE3-82EF-D910E3EBA0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7766622" y="5374619"/>
            <a:ext cx="360000" cy="36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96C4DDA-AD09-1DDE-5473-18F5BA02F44B}"/>
              </a:ext>
            </a:extLst>
          </p:cNvPr>
          <p:cNvSpPr txBox="1"/>
          <p:nvPr/>
        </p:nvSpPr>
        <p:spPr>
          <a:xfrm>
            <a:off x="28412" y="169872"/>
            <a:ext cx="31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Stellenwerte</a:t>
            </a:r>
            <a:r>
              <a:rPr lang="de-DE" sz="2400" dirty="0"/>
              <a:t> </a:t>
            </a: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CB35011-FC1B-206B-C8B1-FDF8341F5FC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33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63268" y="255853"/>
            <a:ext cx="360000" cy="36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CF2104C-F53D-F1E2-C2C8-0044FE518E06}"/>
              </a:ext>
            </a:extLst>
          </p:cNvPr>
          <p:cNvSpPr txBox="1"/>
          <p:nvPr/>
        </p:nvSpPr>
        <p:spPr>
          <a:xfrm>
            <a:off x="2483210" y="169871"/>
            <a:ext cx="617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القيمة المكانية 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alqimat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almakania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A88A95B-A3D7-D820-A965-A81A1043AA6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5894559" y="20233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4658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8C03386F-2E59-4840-4551-1CBAE5F0B971}"/>
              </a:ext>
            </a:extLst>
          </p:cNvPr>
          <p:cNvSpPr/>
          <p:nvPr/>
        </p:nvSpPr>
        <p:spPr>
          <a:xfrm>
            <a:off x="1314521" y="3579138"/>
            <a:ext cx="7227596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4854A60-3229-C40E-EE83-7322730C2F7F}"/>
              </a:ext>
            </a:extLst>
          </p:cNvPr>
          <p:cNvGrpSpPr/>
          <p:nvPr/>
        </p:nvGrpSpPr>
        <p:grpSpPr>
          <a:xfrm>
            <a:off x="1558345" y="3811909"/>
            <a:ext cx="6120610" cy="2387887"/>
            <a:chOff x="3624571" y="3280387"/>
            <a:chExt cx="2327500" cy="829410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1C037BCB-C5E7-C8C8-5050-93FEBA19E817}"/>
                </a:ext>
              </a:extLst>
            </p:cNvPr>
            <p:cNvSpPr txBox="1"/>
            <p:nvPr/>
          </p:nvSpPr>
          <p:spPr>
            <a:xfrm>
              <a:off x="3624571" y="3280387"/>
              <a:ext cx="2327268" cy="2949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388" dirty="0">
                  <a:latin typeface="Comic Sans MS" panose="030F0902030302020204" pitchFamily="66" charset="0"/>
                </a:rPr>
                <a:t>der</a:t>
              </a:r>
              <a:r>
                <a:rPr lang="de-DE" sz="4388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H</a:t>
              </a:r>
              <a:r>
                <a:rPr lang="de-DE" sz="4388" dirty="0">
                  <a:latin typeface="Comic Sans MS" panose="030F0902030302020204" pitchFamily="66" charset="0"/>
                </a:rPr>
                <a:t>undert</a:t>
              </a:r>
              <a:r>
                <a:rPr lang="de-DE" sz="4388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t</a:t>
              </a:r>
              <a:r>
                <a:rPr lang="de-DE" sz="4388" dirty="0">
                  <a:latin typeface="Comic Sans MS" panose="030F0902030302020204" pitchFamily="66" charset="0"/>
                </a:rPr>
                <a:t>ausender</a:t>
              </a:r>
              <a:r>
                <a:rPr lang="de-DE" sz="4388" dirty="0">
                  <a:solidFill>
                    <a:srgbClr val="317A85"/>
                  </a:solidFill>
                </a:rPr>
                <a:t> 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95C2D464-CB96-8D26-8A27-1E02F3AF33C1}"/>
                </a:ext>
              </a:extLst>
            </p:cNvPr>
            <p:cNvSpPr txBox="1"/>
            <p:nvPr/>
          </p:nvSpPr>
          <p:spPr>
            <a:xfrm>
              <a:off x="3624803" y="3668681"/>
              <a:ext cx="2327268" cy="441116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lIns="29250" rIns="29250" rtlCol="0">
              <a:spAutoFit/>
            </a:bodyPr>
            <a:lstStyle/>
            <a:p>
              <a:pPr algn="ctr"/>
              <a:r>
                <a:rPr lang="ar-SY" sz="4400" dirty="0"/>
                <a:t>مئات الألوف</a:t>
              </a:r>
              <a:endParaRPr lang="de-DE" altLang="de-DE" sz="4400" dirty="0"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miat</a:t>
              </a:r>
              <a:r>
                <a:rPr 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8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uluf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8404136-F5CC-6584-EA00-5AC7C43458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15045" y="4056526"/>
            <a:ext cx="360000" cy="360000"/>
          </a:xfrm>
          <a:prstGeom prst="rect">
            <a:avLst/>
          </a:prstGeom>
        </p:spPr>
      </p:pic>
      <p:pic>
        <p:nvPicPr>
          <p:cNvPr id="11" name="Grafik 10" descr="Ein Bild, das Tisch enthält.&#10;&#10;Automatisch generierte Beschreibung">
            <a:extLst>
              <a:ext uri="{FF2B5EF4-FFF2-40B4-BE49-F238E27FC236}">
                <a16:creationId xmlns:a16="http://schemas.microsoft.com/office/drawing/2014/main" id="{BD242016-CC72-B53C-ADA6-2B18FF4BE6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DE4C114-331B-B1F9-E0C5-F09FF6859B8C}"/>
              </a:ext>
            </a:extLst>
          </p:cNvPr>
          <p:cNvSpPr txBox="1"/>
          <p:nvPr/>
        </p:nvSpPr>
        <p:spPr>
          <a:xfrm>
            <a:off x="3694717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16A5F25-804F-C357-F347-21970F89934C}"/>
              </a:ext>
            </a:extLst>
          </p:cNvPr>
          <p:cNvSpPr txBox="1"/>
          <p:nvPr/>
        </p:nvSpPr>
        <p:spPr>
          <a:xfrm>
            <a:off x="2738553" y="2250206"/>
            <a:ext cx="66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endParaRPr lang="de-DE" sz="5400" dirty="0">
              <a:latin typeface="Grundschrift" panose="03010100010101010101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13496EB-1964-280D-5507-DA357254BF99}"/>
              </a:ext>
            </a:extLst>
          </p:cNvPr>
          <p:cNvSpPr txBox="1"/>
          <p:nvPr/>
        </p:nvSpPr>
        <p:spPr>
          <a:xfrm>
            <a:off x="4667940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E8FC9FD-980C-A18E-DEC1-E42BD2E95E73}"/>
              </a:ext>
            </a:extLst>
          </p:cNvPr>
          <p:cNvSpPr txBox="1"/>
          <p:nvPr/>
        </p:nvSpPr>
        <p:spPr>
          <a:xfrm>
            <a:off x="5624103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1710DAF-7FE8-0E2B-5DFC-557FF190CBA2}"/>
              </a:ext>
            </a:extLst>
          </p:cNvPr>
          <p:cNvSpPr txBox="1"/>
          <p:nvPr/>
        </p:nvSpPr>
        <p:spPr>
          <a:xfrm>
            <a:off x="6597326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E07EDEB-0DEF-F707-94AE-B9774859EF62}"/>
              </a:ext>
            </a:extLst>
          </p:cNvPr>
          <p:cNvSpPr txBox="1"/>
          <p:nvPr/>
        </p:nvSpPr>
        <p:spPr>
          <a:xfrm>
            <a:off x="7570549" y="2259860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0C9F183-C452-B76A-7A51-BE2E80B50E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7873067" y="5384805"/>
            <a:ext cx="360000" cy="36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40C1BEB-24D0-8D3F-1038-44BBA068486B}"/>
              </a:ext>
            </a:extLst>
          </p:cNvPr>
          <p:cNvSpPr txBox="1"/>
          <p:nvPr/>
        </p:nvSpPr>
        <p:spPr>
          <a:xfrm>
            <a:off x="28412" y="169872"/>
            <a:ext cx="31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Stellenwerte</a:t>
            </a:r>
            <a:r>
              <a:rPr lang="de-DE" sz="2400" dirty="0"/>
              <a:t> </a:t>
            </a:r>
          </a:p>
        </p:txBody>
      </p:sp>
      <p:pic>
        <p:nvPicPr>
          <p:cNvPr id="1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A7E56D1-CB1C-F81D-67A8-691F78ED33D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33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63268" y="255853"/>
            <a:ext cx="360000" cy="36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7EB784B1-3BAB-C6F6-446C-7B98395C0D79}"/>
              </a:ext>
            </a:extLst>
          </p:cNvPr>
          <p:cNvSpPr txBox="1"/>
          <p:nvPr/>
        </p:nvSpPr>
        <p:spPr>
          <a:xfrm>
            <a:off x="2483210" y="169871"/>
            <a:ext cx="617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القيمة المكانية 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alqimat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almakania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4621491-452F-A85B-637B-1CA64E2AE07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5894559" y="20233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5887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F353CD8-3CBA-80F8-6B82-897802474882}"/>
              </a:ext>
            </a:extLst>
          </p:cNvPr>
          <p:cNvSpPr/>
          <p:nvPr/>
        </p:nvSpPr>
        <p:spPr>
          <a:xfrm>
            <a:off x="1314521" y="3579138"/>
            <a:ext cx="7227596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606307FA-05D1-05C3-7C15-9128ACD353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5EDF791-8BC1-A620-FE37-D2D9AD7A085A}"/>
              </a:ext>
            </a:extLst>
          </p:cNvPr>
          <p:cNvGrpSpPr/>
          <p:nvPr/>
        </p:nvGrpSpPr>
        <p:grpSpPr>
          <a:xfrm>
            <a:off x="1559934" y="3808175"/>
            <a:ext cx="6116399" cy="2392584"/>
            <a:chOff x="3763671" y="3501741"/>
            <a:chExt cx="2351018" cy="879605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EE711748-7C1E-2E79-A358-35CCAB04DE88}"/>
                </a:ext>
              </a:extLst>
            </p:cNvPr>
            <p:cNvSpPr txBox="1"/>
            <p:nvPr/>
          </p:nvSpPr>
          <p:spPr>
            <a:xfrm>
              <a:off x="3763671" y="3501741"/>
              <a:ext cx="2351018" cy="3123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388" dirty="0">
                  <a:latin typeface="Comic Sans MS" panose="030F0902030302020204" pitchFamily="66" charset="0"/>
                </a:rPr>
                <a:t>die</a:t>
              </a:r>
              <a:r>
                <a:rPr lang="de-DE" sz="4388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M</a:t>
              </a:r>
              <a:r>
                <a:rPr lang="de-DE" sz="4388" dirty="0">
                  <a:latin typeface="Comic Sans MS" panose="030F0902030302020204" pitchFamily="66" charset="0"/>
                </a:rPr>
                <a:t>illion</a:t>
              </a:r>
              <a:r>
                <a:rPr lang="de-DE" sz="4388" dirty="0">
                  <a:solidFill>
                    <a:srgbClr val="317A85"/>
                  </a:solidFill>
                </a:rPr>
                <a:t> 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F6B502B-74FA-B97F-CA4A-E18C648884D7}"/>
                </a:ext>
              </a:extLst>
            </p:cNvPr>
            <p:cNvSpPr txBox="1"/>
            <p:nvPr/>
          </p:nvSpPr>
          <p:spPr>
            <a:xfrm>
              <a:off x="3763671" y="3914453"/>
              <a:ext cx="2351018" cy="46689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lIns="29250" rIns="29250" rtlCol="0">
              <a:spAutoFit/>
            </a:bodyPr>
            <a:lstStyle/>
            <a:p>
              <a:pPr algn="ctr"/>
              <a:r>
                <a:rPr lang="ar-SY" altLang="de-DE" sz="4400" dirty="0">
                  <a:ea typeface="Calibri" panose="020F0502020204030204" pitchFamily="34" charset="0"/>
                  <a:cs typeface="Calibri" panose="020F0502020204030204" pitchFamily="34" charset="0"/>
                </a:rPr>
                <a:t>مليون</a:t>
              </a:r>
              <a:endParaRPr lang="de-DE" altLang="de-DE" sz="4400" dirty="0"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milyon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4B5B525-41A2-F771-2D92-4CF15AC8E7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18588" y="4052976"/>
            <a:ext cx="360000" cy="36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9B4E231-7C0D-2CC5-4E77-6EAB6DEE3CF3}"/>
              </a:ext>
            </a:extLst>
          </p:cNvPr>
          <p:cNvSpPr txBox="1"/>
          <p:nvPr/>
        </p:nvSpPr>
        <p:spPr>
          <a:xfrm>
            <a:off x="2713086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B8E9C95-7C42-1051-BFFD-97E17C217D3B}"/>
              </a:ext>
            </a:extLst>
          </p:cNvPr>
          <p:cNvSpPr txBox="1"/>
          <p:nvPr/>
        </p:nvSpPr>
        <p:spPr>
          <a:xfrm>
            <a:off x="1756922" y="2250206"/>
            <a:ext cx="66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endParaRPr lang="de-DE" sz="5400" dirty="0">
              <a:latin typeface="Grundschrift" panose="03010100010101010101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949A80-B44E-9B61-B9E4-85768A52F21E}"/>
              </a:ext>
            </a:extLst>
          </p:cNvPr>
          <p:cNvSpPr txBox="1"/>
          <p:nvPr/>
        </p:nvSpPr>
        <p:spPr>
          <a:xfrm>
            <a:off x="3686309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53C3F0D-9EB9-D66A-C6B2-ACF46983D447}"/>
              </a:ext>
            </a:extLst>
          </p:cNvPr>
          <p:cNvSpPr txBox="1"/>
          <p:nvPr/>
        </p:nvSpPr>
        <p:spPr>
          <a:xfrm>
            <a:off x="4642472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6B574A4-DA5B-A704-8EC8-1E34B2F4ED86}"/>
              </a:ext>
            </a:extLst>
          </p:cNvPr>
          <p:cNvSpPr txBox="1"/>
          <p:nvPr/>
        </p:nvSpPr>
        <p:spPr>
          <a:xfrm>
            <a:off x="5615695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3B58B96-01BD-FCA6-E8E3-B1B923D33A43}"/>
              </a:ext>
            </a:extLst>
          </p:cNvPr>
          <p:cNvSpPr txBox="1"/>
          <p:nvPr/>
        </p:nvSpPr>
        <p:spPr>
          <a:xfrm>
            <a:off x="6588918" y="2259860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FE7FE93-8EB2-523F-687A-EDEA09818490}"/>
              </a:ext>
            </a:extLst>
          </p:cNvPr>
          <p:cNvSpPr txBox="1"/>
          <p:nvPr/>
        </p:nvSpPr>
        <p:spPr>
          <a:xfrm>
            <a:off x="7545081" y="2259860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C8CC12C-DD5A-9ADE-E8B6-5EC8EAA986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7818588" y="5385769"/>
            <a:ext cx="360000" cy="36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46D4D1E-92BC-BEBA-06F1-FAFF60DC69B8}"/>
              </a:ext>
            </a:extLst>
          </p:cNvPr>
          <p:cNvSpPr txBox="1"/>
          <p:nvPr/>
        </p:nvSpPr>
        <p:spPr>
          <a:xfrm>
            <a:off x="28412" y="169872"/>
            <a:ext cx="31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Stellenwerte</a:t>
            </a:r>
            <a:r>
              <a:rPr lang="de-DE" sz="2400" dirty="0"/>
              <a:t> </a:t>
            </a:r>
          </a:p>
        </p:txBody>
      </p:sp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13C01FA-172B-FFF2-7314-AD5E4D2608A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33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63268" y="255853"/>
            <a:ext cx="360000" cy="3600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D0B4AD8D-F60C-9E8E-8D7E-B32C8960FFEC}"/>
              </a:ext>
            </a:extLst>
          </p:cNvPr>
          <p:cNvSpPr txBox="1"/>
          <p:nvPr/>
        </p:nvSpPr>
        <p:spPr>
          <a:xfrm>
            <a:off x="2483210" y="169871"/>
            <a:ext cx="617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القيمة المكانية 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alqimat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almakania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9565192-1B8C-ACA4-BB22-AAB2C5B18E5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5894559" y="20233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1637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D9CE3D8-F2DE-CB28-43DB-6D9F07F49CD8}"/>
              </a:ext>
            </a:extLst>
          </p:cNvPr>
          <p:cNvSpPr txBox="1"/>
          <p:nvPr/>
        </p:nvSpPr>
        <p:spPr>
          <a:xfrm>
            <a:off x="28412" y="169872"/>
            <a:ext cx="31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Stellenwerte</a:t>
            </a:r>
            <a:r>
              <a:rPr lang="de-DE" sz="2400" dirty="0"/>
              <a:t> </a:t>
            </a:r>
          </a:p>
        </p:txBody>
      </p:sp>
      <p:pic>
        <p:nvPicPr>
          <p:cNvPr id="14" name="Grafik 1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4F90C34C-114A-48E0-18AA-5F65E8E4EA1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003668" y="3178593"/>
            <a:ext cx="3898664" cy="954107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54E939C-0936-7F61-C97B-6CD86187139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6"/>
                </p14:media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2063268" y="255853"/>
            <a:ext cx="360000" cy="360000"/>
          </a:xfrm>
          <a:prstGeom prst="rect">
            <a:avLst/>
          </a:prstGeom>
        </p:spPr>
      </p:pic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id="{3250B9B5-45AA-0B1C-29F2-78FA1A67A573}"/>
              </a:ext>
            </a:extLst>
          </p:cNvPr>
          <p:cNvCxnSpPr>
            <a:cxnSpLocks/>
          </p:cNvCxnSpPr>
          <p:nvPr/>
        </p:nvCxnSpPr>
        <p:spPr>
          <a:xfrm>
            <a:off x="2421607" y="3386072"/>
            <a:ext cx="7125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817249E-5FF9-5147-7D0A-356067FEEF62}"/>
              </a:ext>
            </a:extLst>
          </p:cNvPr>
          <p:cNvGrpSpPr/>
          <p:nvPr/>
        </p:nvGrpSpPr>
        <p:grpSpPr>
          <a:xfrm>
            <a:off x="260380" y="2971646"/>
            <a:ext cx="2232000" cy="1368000"/>
            <a:chOff x="233539" y="3307188"/>
            <a:chExt cx="2232000" cy="1368000"/>
          </a:xfrm>
        </p:grpSpPr>
        <p:sp>
          <p:nvSpPr>
            <p:cNvPr id="77" name="Abgerundetes Rechteck 76">
              <a:extLst>
                <a:ext uri="{FF2B5EF4-FFF2-40B4-BE49-F238E27FC236}">
                  <a16:creationId xmlns:a16="http://schemas.microsoft.com/office/drawing/2014/main" id="{D517E40C-45E6-2F9D-1000-010A136B436C}"/>
                </a:ext>
              </a:extLst>
            </p:cNvPr>
            <p:cNvSpPr/>
            <p:nvPr/>
          </p:nvSpPr>
          <p:spPr>
            <a:xfrm>
              <a:off x="233539" y="3307188"/>
              <a:ext cx="2232000" cy="1368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74598853-E970-5F14-2678-298FDDB514D2}"/>
                </a:ext>
              </a:extLst>
            </p:cNvPr>
            <p:cNvSpPr txBox="1"/>
            <p:nvPr/>
          </p:nvSpPr>
          <p:spPr>
            <a:xfrm>
              <a:off x="355502" y="3451336"/>
              <a:ext cx="1476000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M</a:t>
              </a:r>
              <a:r>
                <a:rPr lang="de-DE" dirty="0">
                  <a:latin typeface="Comic Sans MS" panose="030F0902030302020204" pitchFamily="66" charset="0"/>
                </a:rPr>
                <a:t>illion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45D018D7-0608-04FF-1BEB-B712416FE36E}"/>
                </a:ext>
              </a:extLst>
            </p:cNvPr>
            <p:cNvSpPr txBox="1"/>
            <p:nvPr/>
          </p:nvSpPr>
          <p:spPr>
            <a:xfrm>
              <a:off x="355502" y="3997104"/>
              <a:ext cx="1476000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/>
                <a:t>مليون</a:t>
              </a:r>
              <a:endParaRPr lang="de-DE" altLang="de-DE" dirty="0"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milʹyon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75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AD24DFEF-A73E-626A-ABA9-8D917F973E38}"/>
                </a:ext>
              </a:extLst>
            </p:cNvPr>
            <p:cNvPicPr>
              <a:picLocks noChangeAspect="1"/>
            </p:cNvPicPr>
            <p:nvPr>
              <a:audioFile r:link="rId32"/>
              <p:extLst>
                <p:ext uri="{DAA4B4D4-6D71-4841-9C94-3DE7FCFB9230}">
                  <p14:media xmlns:p14="http://schemas.microsoft.com/office/powerpoint/2010/main" r:embed="rId31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2003937" y="3499959"/>
              <a:ext cx="360000" cy="360000"/>
            </a:xfrm>
            <a:prstGeom prst="rect">
              <a:avLst/>
            </a:prstGeom>
          </p:spPr>
        </p:pic>
      </p:grpSp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32318071-345E-60A0-FD89-B4AA32083EE3}"/>
              </a:ext>
            </a:extLst>
          </p:cNvPr>
          <p:cNvCxnSpPr>
            <a:cxnSpLocks/>
          </p:cNvCxnSpPr>
          <p:nvPr/>
        </p:nvCxnSpPr>
        <p:spPr>
          <a:xfrm flipH="1">
            <a:off x="6826156" y="3419538"/>
            <a:ext cx="5358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DB732CA3-192C-1590-C25C-35F911798D07}"/>
              </a:ext>
            </a:extLst>
          </p:cNvPr>
          <p:cNvGrpSpPr/>
          <p:nvPr/>
        </p:nvGrpSpPr>
        <p:grpSpPr>
          <a:xfrm>
            <a:off x="727259" y="4788944"/>
            <a:ext cx="3358854" cy="1457972"/>
            <a:chOff x="759029" y="1144415"/>
            <a:chExt cx="3358854" cy="1457972"/>
          </a:xfrm>
        </p:grpSpPr>
        <p:sp>
          <p:nvSpPr>
            <p:cNvPr id="81" name="Abgerundetes Rechteck 80">
              <a:extLst>
                <a:ext uri="{FF2B5EF4-FFF2-40B4-BE49-F238E27FC236}">
                  <a16:creationId xmlns:a16="http://schemas.microsoft.com/office/drawing/2014/main" id="{7700646F-2046-C20A-9DE6-D542A1A25A4A}"/>
                </a:ext>
              </a:extLst>
            </p:cNvPr>
            <p:cNvSpPr/>
            <p:nvPr/>
          </p:nvSpPr>
          <p:spPr>
            <a:xfrm>
              <a:off x="759029" y="1144415"/>
              <a:ext cx="3358854" cy="1457972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3FF7DD1A-3958-73A5-08C7-202B76BF63F2}"/>
                </a:ext>
              </a:extLst>
            </p:cNvPr>
            <p:cNvSpPr txBox="1"/>
            <p:nvPr/>
          </p:nvSpPr>
          <p:spPr>
            <a:xfrm>
              <a:off x="901872" y="1271196"/>
              <a:ext cx="2694802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H</a:t>
              </a:r>
              <a:r>
                <a:rPr lang="de-DE" dirty="0">
                  <a:latin typeface="Comic Sans MS" panose="030F0902030302020204" pitchFamily="66" charset="0"/>
                </a:rPr>
                <a:t>undert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t</a:t>
              </a:r>
              <a:r>
                <a:rPr lang="de-DE" dirty="0">
                  <a:latin typeface="Comic Sans MS" panose="030F0902030302020204" pitchFamily="66" charset="0"/>
                </a:rPr>
                <a:t>ausender</a:t>
              </a:r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B6EB43AE-6080-4AD7-88DF-DE162E8C6523}"/>
                </a:ext>
              </a:extLst>
            </p:cNvPr>
            <p:cNvSpPr txBox="1"/>
            <p:nvPr/>
          </p:nvSpPr>
          <p:spPr>
            <a:xfrm>
              <a:off x="897896" y="1857596"/>
              <a:ext cx="2694802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/>
                <a:t>مئات الألوف</a:t>
              </a:r>
              <a:endParaRPr lang="de-DE" altLang="de-DE" dirty="0"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miat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uluf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85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31330AED-5695-B2DD-349F-71A38B4EAFB8}"/>
                </a:ext>
              </a:extLst>
            </p:cNvPr>
            <p:cNvPicPr>
              <a:picLocks noChangeAspect="1"/>
            </p:cNvPicPr>
            <p:nvPr>
              <a:audioFile r:link="rId30"/>
              <p:extLst>
                <p:ext uri="{DAA4B4D4-6D71-4841-9C94-3DE7FCFB9230}">
                  <p14:media xmlns:p14="http://schemas.microsoft.com/office/powerpoint/2010/main" r:embed="rId29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3687113" y="1319819"/>
              <a:ext cx="360000" cy="360000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5EF8B85-9483-E7AF-F1E3-EC6C374D5072}"/>
              </a:ext>
            </a:extLst>
          </p:cNvPr>
          <p:cNvGrpSpPr/>
          <p:nvPr/>
        </p:nvGrpSpPr>
        <p:grpSpPr>
          <a:xfrm>
            <a:off x="4212735" y="4780551"/>
            <a:ext cx="3358854" cy="1457972"/>
            <a:chOff x="4045044" y="1144414"/>
            <a:chExt cx="3358854" cy="1457972"/>
          </a:xfrm>
        </p:grpSpPr>
        <p:sp>
          <p:nvSpPr>
            <p:cNvPr id="90" name="Abgerundetes Rechteck 89">
              <a:extLst>
                <a:ext uri="{FF2B5EF4-FFF2-40B4-BE49-F238E27FC236}">
                  <a16:creationId xmlns:a16="http://schemas.microsoft.com/office/drawing/2014/main" id="{0367A6C4-A3B0-CE09-9339-B485888E68EA}"/>
                </a:ext>
              </a:extLst>
            </p:cNvPr>
            <p:cNvSpPr/>
            <p:nvPr/>
          </p:nvSpPr>
          <p:spPr>
            <a:xfrm>
              <a:off x="4045044" y="1144414"/>
              <a:ext cx="3358854" cy="1457972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2C35C32B-2950-4845-11F9-8DCC8901C21B}"/>
                </a:ext>
              </a:extLst>
            </p:cNvPr>
            <p:cNvSpPr txBox="1"/>
            <p:nvPr/>
          </p:nvSpPr>
          <p:spPr>
            <a:xfrm>
              <a:off x="4169006" y="1260108"/>
              <a:ext cx="266388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Z</a:t>
              </a:r>
              <a:r>
                <a:rPr lang="de-DE" dirty="0">
                  <a:latin typeface="Comic Sans MS" panose="030F0902030302020204" pitchFamily="66" charset="0"/>
                </a:rPr>
                <a:t>ehn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t</a:t>
              </a:r>
              <a:r>
                <a:rPr lang="de-DE" dirty="0">
                  <a:latin typeface="Comic Sans MS" panose="030F0902030302020204" pitchFamily="66" charset="0"/>
                </a:rPr>
                <a:t>ausender</a:t>
              </a:r>
            </a:p>
          </p:txBody>
        </p: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0DCBD69E-8DEB-6DEE-50A1-71A9C9EFE811}"/>
                </a:ext>
              </a:extLst>
            </p:cNvPr>
            <p:cNvSpPr txBox="1"/>
            <p:nvPr/>
          </p:nvSpPr>
          <p:spPr>
            <a:xfrm>
              <a:off x="4175152" y="1803352"/>
              <a:ext cx="2657738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/>
                <a:t>عشرات الألوف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asharat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uluf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93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082284C2-BED9-FDA2-7575-1C1165AAD58B}"/>
                </a:ext>
              </a:extLst>
            </p:cNvPr>
            <p:cNvPicPr>
              <a:picLocks noChangeAspect="1"/>
            </p:cNvPicPr>
            <p:nvPr>
              <a:audioFile r:link="rId28"/>
              <p:extLst>
                <p:ext uri="{DAA4B4D4-6D71-4841-9C94-3DE7FCFB9230}">
                  <p14:media xmlns:p14="http://schemas.microsoft.com/office/powerpoint/2010/main" r:embed="rId27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6938394" y="1308731"/>
              <a:ext cx="360000" cy="360000"/>
            </a:xfrm>
            <a:prstGeom prst="rect">
              <a:avLst/>
            </a:prstGeom>
          </p:spPr>
        </p:pic>
      </p:grp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155DC3AA-5FDF-0DFD-62D5-9B4DB23FEACF}"/>
              </a:ext>
            </a:extLst>
          </p:cNvPr>
          <p:cNvCxnSpPr>
            <a:cxnSpLocks/>
          </p:cNvCxnSpPr>
          <p:nvPr/>
        </p:nvCxnSpPr>
        <p:spPr>
          <a:xfrm flipH="1">
            <a:off x="6197468" y="2598689"/>
            <a:ext cx="564290" cy="7251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C670E596-E8C5-CA7F-D09A-0FDB1B0A446D}"/>
              </a:ext>
            </a:extLst>
          </p:cNvPr>
          <p:cNvGrpSpPr/>
          <p:nvPr/>
        </p:nvGrpSpPr>
        <p:grpSpPr>
          <a:xfrm>
            <a:off x="741311" y="1212576"/>
            <a:ext cx="2544052" cy="1440000"/>
            <a:chOff x="10322952" y="546285"/>
            <a:chExt cx="2544052" cy="1440000"/>
          </a:xfrm>
        </p:grpSpPr>
        <p:sp>
          <p:nvSpPr>
            <p:cNvPr id="97" name="Abgerundetes Rechteck 96">
              <a:extLst>
                <a:ext uri="{FF2B5EF4-FFF2-40B4-BE49-F238E27FC236}">
                  <a16:creationId xmlns:a16="http://schemas.microsoft.com/office/drawing/2014/main" id="{B09F07C2-3EDC-A371-B741-3E9D339754F4}"/>
                </a:ext>
              </a:extLst>
            </p:cNvPr>
            <p:cNvSpPr/>
            <p:nvPr/>
          </p:nvSpPr>
          <p:spPr>
            <a:xfrm>
              <a:off x="10322952" y="546285"/>
              <a:ext cx="2544052" cy="1440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3ECCE346-8AB0-F909-0439-E54756AAC3CB}"/>
                </a:ext>
              </a:extLst>
            </p:cNvPr>
            <p:cNvSpPr txBox="1"/>
            <p:nvPr/>
          </p:nvSpPr>
          <p:spPr>
            <a:xfrm>
              <a:off x="10414597" y="673067"/>
              <a:ext cx="1800000" cy="504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T</a:t>
              </a:r>
              <a:r>
                <a:rPr lang="de-DE" dirty="0">
                  <a:latin typeface="Comic Sans MS" panose="030F0902030302020204" pitchFamily="66" charset="0"/>
                </a:rPr>
                <a:t>ausender</a:t>
              </a:r>
            </a:p>
          </p:txBody>
        </p:sp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E2CD722B-0F04-91FE-C60A-A973F5C60638}"/>
                </a:ext>
              </a:extLst>
            </p:cNvPr>
            <p:cNvSpPr txBox="1"/>
            <p:nvPr/>
          </p:nvSpPr>
          <p:spPr>
            <a:xfrm>
              <a:off x="10432597" y="1302850"/>
              <a:ext cx="1764000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/>
                <a:t>ألوف</a:t>
              </a:r>
              <a:endParaRPr lang="de-DE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uluf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100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68337BD5-1710-034E-E0CE-608AB0935E27}"/>
                </a:ext>
              </a:extLst>
            </p:cNvPr>
            <p:cNvPicPr>
              <a:picLocks noChangeAspect="1"/>
            </p:cNvPicPr>
            <p:nvPr>
              <a:audioFile r:link="rId26"/>
              <p:extLst>
                <p:ext uri="{DAA4B4D4-6D71-4841-9C94-3DE7FCFB9230}">
                  <p14:media xmlns:p14="http://schemas.microsoft.com/office/powerpoint/2010/main" r:embed="rId25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12286390" y="747481"/>
              <a:ext cx="360000" cy="360000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56BA796-136D-7EAF-79E1-F67005E709F2}"/>
              </a:ext>
            </a:extLst>
          </p:cNvPr>
          <p:cNvGrpSpPr/>
          <p:nvPr/>
        </p:nvGrpSpPr>
        <p:grpSpPr>
          <a:xfrm>
            <a:off x="7294105" y="2984352"/>
            <a:ext cx="2232000" cy="1440000"/>
            <a:chOff x="7609420" y="5133575"/>
            <a:chExt cx="2232000" cy="1440000"/>
          </a:xfrm>
        </p:grpSpPr>
        <p:sp>
          <p:nvSpPr>
            <p:cNvPr id="4" name="Abgerundetes Rechteck 3">
              <a:extLst>
                <a:ext uri="{FF2B5EF4-FFF2-40B4-BE49-F238E27FC236}">
                  <a16:creationId xmlns:a16="http://schemas.microsoft.com/office/drawing/2014/main" id="{72C87AEE-36FD-C0E1-3916-54D168375851}"/>
                </a:ext>
              </a:extLst>
            </p:cNvPr>
            <p:cNvSpPr/>
            <p:nvPr/>
          </p:nvSpPr>
          <p:spPr>
            <a:xfrm rot="5400000">
              <a:off x="8005420" y="4737575"/>
              <a:ext cx="1440000" cy="2232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2F714988-D367-B6D8-70B1-04798A9AF2CF}"/>
                </a:ext>
              </a:extLst>
            </p:cNvPr>
            <p:cNvSpPr txBox="1"/>
            <p:nvPr/>
          </p:nvSpPr>
          <p:spPr>
            <a:xfrm>
              <a:off x="7738807" y="5309173"/>
              <a:ext cx="1620000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E</a:t>
              </a:r>
              <a:r>
                <a:rPr lang="de-DE" dirty="0">
                  <a:latin typeface="Comic Sans MS" panose="030F0902030302020204" pitchFamily="66" charset="0"/>
                </a:rPr>
                <a:t>iner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E9136B6-9A08-678D-8897-BA155390E320}"/>
                </a:ext>
              </a:extLst>
            </p:cNvPr>
            <p:cNvSpPr txBox="1"/>
            <p:nvPr/>
          </p:nvSpPr>
          <p:spPr>
            <a:xfrm>
              <a:off x="7741693" y="5873038"/>
              <a:ext cx="1632066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/>
                <a:t>آحاد</a:t>
              </a:r>
              <a:r>
                <a:rPr lang="de-DE" dirty="0"/>
                <a:t> 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ahad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7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7568AADB-5A41-4B22-8AF6-7C59D0E37900}"/>
                </a:ext>
              </a:extLst>
            </p:cNvPr>
            <p:cNvPicPr>
              <a:picLocks noChangeAspect="1"/>
            </p:cNvPicPr>
            <p:nvPr>
              <a:audioFile r:link="rId24"/>
              <p:extLst>
                <p:ext uri="{DAA4B4D4-6D71-4841-9C94-3DE7FCFB9230}">
                  <p14:media xmlns:p14="http://schemas.microsoft.com/office/powerpoint/2010/main" r:embed="rId23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9419907" y="5392576"/>
              <a:ext cx="360000" cy="360000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6E90A5E-5A52-E761-DD3B-FCC92FD59523}"/>
              </a:ext>
            </a:extLst>
          </p:cNvPr>
          <p:cNvGrpSpPr/>
          <p:nvPr/>
        </p:nvGrpSpPr>
        <p:grpSpPr>
          <a:xfrm>
            <a:off x="6675289" y="1209831"/>
            <a:ext cx="2520000" cy="1443600"/>
            <a:chOff x="-3382835" y="4990690"/>
            <a:chExt cx="2520000" cy="1443600"/>
          </a:xfrm>
        </p:grpSpPr>
        <p:sp>
          <p:nvSpPr>
            <p:cNvPr id="9" name="Abgerundetes Rechteck 8">
              <a:extLst>
                <a:ext uri="{FF2B5EF4-FFF2-40B4-BE49-F238E27FC236}">
                  <a16:creationId xmlns:a16="http://schemas.microsoft.com/office/drawing/2014/main" id="{2BBE3B91-BDDF-22BC-A0AC-DBF2E9AE5D3A}"/>
                </a:ext>
              </a:extLst>
            </p:cNvPr>
            <p:cNvSpPr/>
            <p:nvPr/>
          </p:nvSpPr>
          <p:spPr>
            <a:xfrm rot="5400000">
              <a:off x="-2844635" y="4452490"/>
              <a:ext cx="1443600" cy="2520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3E54E48C-30EB-30E9-4BA0-826EC151C48B}"/>
                </a:ext>
              </a:extLst>
            </p:cNvPr>
            <p:cNvSpPr txBox="1"/>
            <p:nvPr/>
          </p:nvSpPr>
          <p:spPr>
            <a:xfrm>
              <a:off x="-3264146" y="5166288"/>
              <a:ext cx="1800000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Z</a:t>
              </a:r>
              <a:r>
                <a:rPr lang="de-DE" dirty="0">
                  <a:latin typeface="Comic Sans MS" panose="030F0902030302020204" pitchFamily="66" charset="0"/>
                </a:rPr>
                <a:t>ehner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4907ECB-BF81-2A58-D88E-5631B49FA9A2}"/>
                </a:ext>
              </a:extLst>
            </p:cNvPr>
            <p:cNvSpPr txBox="1"/>
            <p:nvPr/>
          </p:nvSpPr>
          <p:spPr>
            <a:xfrm>
              <a:off x="-3263286" y="5730153"/>
              <a:ext cx="1800000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/>
                <a:t>عشرات</a:t>
              </a:r>
              <a:endPara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asharat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16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A4DCC0E9-19EE-4B76-A97B-0F4E58DBC757}"/>
                </a:ext>
              </a:extLst>
            </p:cNvPr>
            <p:cNvPicPr>
              <a:picLocks noChangeAspect="1"/>
            </p:cNvPicPr>
            <p:nvPr>
              <a:audioFile r:link="rId22"/>
              <p:extLst>
                <p:ext uri="{DAA4B4D4-6D71-4841-9C94-3DE7FCFB9230}">
                  <p14:media xmlns:p14="http://schemas.microsoft.com/office/powerpoint/2010/main" r:embed="rId21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-1395946" y="5211018"/>
              <a:ext cx="360000" cy="360000"/>
            </a:xfrm>
            <a:prstGeom prst="rect">
              <a:avLst/>
            </a:prstGeom>
          </p:spPr>
        </p:pic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865CD7F8-8F0F-70E2-924A-A95C469DA05A}"/>
              </a:ext>
            </a:extLst>
          </p:cNvPr>
          <p:cNvGrpSpPr/>
          <p:nvPr/>
        </p:nvGrpSpPr>
        <p:grpSpPr>
          <a:xfrm>
            <a:off x="3716772" y="1212576"/>
            <a:ext cx="2520000" cy="1440000"/>
            <a:chOff x="4769735" y="5144118"/>
            <a:chExt cx="2520000" cy="1440000"/>
          </a:xfrm>
        </p:grpSpPr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52C9AD5F-0CBD-D06F-434A-6014E93E87EA}"/>
                </a:ext>
              </a:extLst>
            </p:cNvPr>
            <p:cNvSpPr/>
            <p:nvPr/>
          </p:nvSpPr>
          <p:spPr>
            <a:xfrm rot="5400000">
              <a:off x="5309735" y="4604118"/>
              <a:ext cx="1440000" cy="2520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7D5BAB5-FF36-394E-D3E0-AC21ECBC4090}"/>
                </a:ext>
              </a:extLst>
            </p:cNvPr>
            <p:cNvSpPr txBox="1"/>
            <p:nvPr/>
          </p:nvSpPr>
          <p:spPr>
            <a:xfrm>
              <a:off x="4880688" y="5319716"/>
              <a:ext cx="1800000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H</a:t>
              </a:r>
              <a:r>
                <a:rPr lang="de-DE" dirty="0">
                  <a:latin typeface="Comic Sans MS" panose="030F0902030302020204" pitchFamily="66" charset="0"/>
                </a:rPr>
                <a:t>underter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7FC42FB3-280D-36C7-63E9-8EAE0E95B382}"/>
                </a:ext>
              </a:extLst>
            </p:cNvPr>
            <p:cNvSpPr txBox="1"/>
            <p:nvPr/>
          </p:nvSpPr>
          <p:spPr>
            <a:xfrm>
              <a:off x="4875766" y="5883581"/>
              <a:ext cx="1800000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/>
                <a:t>مئات</a:t>
              </a:r>
              <a:endParaRPr lang="de-DE" altLang="de-DE" sz="16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miat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20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58BAE654-A9FE-8BE9-F3B8-747582DB3BC8}"/>
                </a:ext>
              </a:extLst>
            </p:cNvPr>
            <p:cNvPicPr>
              <a:picLocks noChangeAspect="1"/>
            </p:cNvPicPr>
            <p:nvPr>
              <a:audioFile r:link="rId20"/>
              <p:extLst>
                <p:ext uri="{DAA4B4D4-6D71-4841-9C94-3DE7FCFB9230}">
                  <p14:media xmlns:p14="http://schemas.microsoft.com/office/powerpoint/2010/main" r:embed="rId19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6794823" y="5378038"/>
              <a:ext cx="360000" cy="360000"/>
            </a:xfrm>
            <a:prstGeom prst="rect">
              <a:avLst/>
            </a:prstGeom>
          </p:spPr>
        </p:pic>
      </p:grp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2E9E778B-059C-D757-E2C7-C639D4D3E160}"/>
              </a:ext>
            </a:extLst>
          </p:cNvPr>
          <p:cNvCxnSpPr>
            <a:cxnSpLocks/>
          </p:cNvCxnSpPr>
          <p:nvPr/>
        </p:nvCxnSpPr>
        <p:spPr>
          <a:xfrm>
            <a:off x="5502978" y="2598689"/>
            <a:ext cx="0" cy="6501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1A6CD9B2-F5AB-581B-E06C-0011B44977D9}"/>
              </a:ext>
            </a:extLst>
          </p:cNvPr>
          <p:cNvCxnSpPr>
            <a:cxnSpLocks/>
          </p:cNvCxnSpPr>
          <p:nvPr/>
        </p:nvCxnSpPr>
        <p:spPr>
          <a:xfrm>
            <a:off x="3147303" y="2564163"/>
            <a:ext cx="1714880" cy="7274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75DEBA0E-8A4A-6B86-483B-DA7F4261CA8B}"/>
              </a:ext>
            </a:extLst>
          </p:cNvPr>
          <p:cNvCxnSpPr>
            <a:cxnSpLocks/>
          </p:cNvCxnSpPr>
          <p:nvPr/>
        </p:nvCxnSpPr>
        <p:spPr>
          <a:xfrm flipV="1">
            <a:off x="3840074" y="3820886"/>
            <a:ext cx="0" cy="10370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99927384-CABE-B997-3BEC-82EC39490035}"/>
              </a:ext>
            </a:extLst>
          </p:cNvPr>
          <p:cNvCxnSpPr>
            <a:cxnSpLocks/>
          </p:cNvCxnSpPr>
          <p:nvPr/>
        </p:nvCxnSpPr>
        <p:spPr>
          <a:xfrm flipV="1">
            <a:off x="4414221" y="3820886"/>
            <a:ext cx="0" cy="10370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68089928-BD96-EB7F-3DA1-9947240AFF41}"/>
              </a:ext>
            </a:extLst>
          </p:cNvPr>
          <p:cNvSpPr txBox="1"/>
          <p:nvPr/>
        </p:nvSpPr>
        <p:spPr>
          <a:xfrm>
            <a:off x="2483210" y="169871"/>
            <a:ext cx="617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القيمة المكانية 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alqimat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almakania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3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6AE5958-8105-FD45-8E36-6759C3318D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5894559" y="202339"/>
            <a:ext cx="468000" cy="468000"/>
          </a:xfrm>
          <a:prstGeom prst="rect">
            <a:avLst/>
          </a:prstGeom>
        </p:spPr>
      </p:pic>
      <p:pic>
        <p:nvPicPr>
          <p:cNvPr id="3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2AC1563-BE76-3DE7-1A0C-800A620C98B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9112274" y="3853169"/>
            <a:ext cx="360000" cy="360000"/>
          </a:xfrm>
          <a:prstGeom prst="rect">
            <a:avLst/>
          </a:prstGeom>
        </p:spPr>
      </p:pic>
      <p:pic>
        <p:nvPicPr>
          <p:cNvPr id="3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09C90D7-F476-A6A6-2D1A-6B8FFC033D7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8662178" y="2098495"/>
            <a:ext cx="360000" cy="360000"/>
          </a:xfrm>
          <a:prstGeom prst="rect">
            <a:avLst/>
          </a:prstGeom>
        </p:spPr>
      </p:pic>
      <p:pic>
        <p:nvPicPr>
          <p:cNvPr id="3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5954898-212E-10F8-A089-D11A0A18431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5736619" y="2082431"/>
            <a:ext cx="360000" cy="360000"/>
          </a:xfrm>
          <a:prstGeom prst="rect">
            <a:avLst/>
          </a:prstGeom>
        </p:spPr>
      </p:pic>
      <p:pic>
        <p:nvPicPr>
          <p:cNvPr id="3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41398CA-677E-82DE-6432-3DF883027DA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2700429" y="2076025"/>
            <a:ext cx="360000" cy="360000"/>
          </a:xfrm>
          <a:prstGeom prst="rect">
            <a:avLst/>
          </a:prstGeom>
        </p:spPr>
      </p:pic>
      <p:pic>
        <p:nvPicPr>
          <p:cNvPr id="3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A954DCC-6ACB-95C0-9C8F-943BE5D88F0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2030690" y="3790916"/>
            <a:ext cx="360000" cy="360000"/>
          </a:xfrm>
          <a:prstGeom prst="rect">
            <a:avLst/>
          </a:prstGeom>
        </p:spPr>
      </p:pic>
      <p:pic>
        <p:nvPicPr>
          <p:cNvPr id="3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2F57757-5EB2-17AC-1AB2-02CBFDE3385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3655343" y="5631479"/>
            <a:ext cx="360000" cy="360000"/>
          </a:xfrm>
          <a:prstGeom prst="rect">
            <a:avLst/>
          </a:prstGeom>
        </p:spPr>
      </p:pic>
      <p:pic>
        <p:nvPicPr>
          <p:cNvPr id="3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7430662-4130-EFAE-56D5-60EC1747EC5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7070843" y="563147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615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5E75F26C-E79E-B2C6-698A-CE4FF3592F06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45818FF-C723-CA56-2222-58E5F32F7AF0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E</a:t>
            </a:r>
            <a:r>
              <a:rPr lang="de-DE" sz="4390" dirty="0">
                <a:latin typeface="Comic Sans MS" panose="030F0902030302020204" pitchFamily="66" charset="0"/>
              </a:rPr>
              <a:t>in</a:t>
            </a:r>
            <a:r>
              <a:rPr lang="de-DE" sz="4388" dirty="0">
                <a:latin typeface="Comic Sans MS" panose="030F0902030302020204" pitchFamily="66" charset="0"/>
              </a:rPr>
              <a:t>er</a:t>
            </a:r>
            <a:endParaRPr lang="de-DE" sz="4388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116C1BD-D21C-024D-3748-0B84F875FA38}"/>
              </a:ext>
            </a:extLst>
          </p:cNvPr>
          <p:cNvSpPr txBox="1"/>
          <p:nvPr/>
        </p:nvSpPr>
        <p:spPr>
          <a:xfrm>
            <a:off x="1566236" y="4919629"/>
            <a:ext cx="59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ar-SY" sz="4400" dirty="0"/>
              <a:t>آحاد</a:t>
            </a:r>
            <a:r>
              <a:rPr lang="de-DE" sz="4400" dirty="0"/>
              <a:t> </a:t>
            </a:r>
            <a:endParaRPr lang="de-DE" altLang="de-DE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28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ahad</a:t>
            </a:r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64D18D3-6837-BD9B-BAAE-DB84D3D4BF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C79551A-54CE-EAF4-AD2D-DBD0D4C0AF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78897" y="1943594"/>
            <a:ext cx="1221973" cy="1125329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A1B8523-0174-B1F5-6F67-6F82808B77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7793952" y="5374619"/>
            <a:ext cx="360000" cy="36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01AAB60-F203-D557-6517-3BF5FB407A82}"/>
              </a:ext>
            </a:extLst>
          </p:cNvPr>
          <p:cNvSpPr txBox="1"/>
          <p:nvPr/>
        </p:nvSpPr>
        <p:spPr>
          <a:xfrm>
            <a:off x="28412" y="169872"/>
            <a:ext cx="31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Stellenwerte</a:t>
            </a:r>
            <a:r>
              <a:rPr lang="de-DE" sz="2400" dirty="0"/>
              <a:t> 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1532ECF-ADEC-181E-48BC-3C05F37F3FF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33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63268" y="255853"/>
            <a:ext cx="360000" cy="36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6F966D8-84E3-1430-6A8D-65ABA9B7971E}"/>
              </a:ext>
            </a:extLst>
          </p:cNvPr>
          <p:cNvSpPr txBox="1"/>
          <p:nvPr/>
        </p:nvSpPr>
        <p:spPr>
          <a:xfrm>
            <a:off x="2483210" y="169871"/>
            <a:ext cx="617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القيمة المكانية 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alqimat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almakania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7F3C0B4-D0A2-2680-E7BC-90559FD60CA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5894559" y="20233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111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D7BC996-002A-3800-66FD-3A5A1503BF76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F460462-E046-00D0-7AA8-DBB04D434994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Z</a:t>
            </a:r>
            <a:r>
              <a:rPr lang="de-DE" sz="4390" dirty="0">
                <a:latin typeface="Comic Sans MS" panose="030F0902030302020204" pitchFamily="66" charset="0"/>
              </a:rPr>
              <a:t>ehn</a:t>
            </a:r>
            <a:r>
              <a:rPr lang="de-DE" sz="4388" dirty="0">
                <a:latin typeface="Comic Sans MS" panose="030F0902030302020204" pitchFamily="66" charset="0"/>
              </a:rPr>
              <a:t>er</a:t>
            </a:r>
            <a:endParaRPr lang="de-DE" sz="4388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4B9EE73-60FC-B74A-AE62-CA0C2D101FBC}"/>
              </a:ext>
            </a:extLst>
          </p:cNvPr>
          <p:cNvSpPr txBox="1"/>
          <p:nvPr/>
        </p:nvSpPr>
        <p:spPr>
          <a:xfrm>
            <a:off x="1566236" y="4919629"/>
            <a:ext cx="59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ar-SY" sz="4400" dirty="0"/>
              <a:t>عشرات</a:t>
            </a:r>
            <a:endParaRPr lang="de-DE" altLang="de-DE" sz="7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28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asharat</a:t>
            </a:r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2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F84FB72-0016-85F5-A78A-38A4D7ED3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4391407-D710-CDF1-FEC1-FE8B52D0CA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3341" y="2171160"/>
            <a:ext cx="4963826" cy="848435"/>
          </a:xfrm>
          <a:prstGeom prst="rect">
            <a:avLst/>
          </a:prstGeom>
        </p:spPr>
      </p:pic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516916E-BDAD-DFFC-5359-E9A42A3D844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7793952" y="5374619"/>
            <a:ext cx="360000" cy="36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A676711-8C93-2221-AF58-6373C14B503E}"/>
              </a:ext>
            </a:extLst>
          </p:cNvPr>
          <p:cNvSpPr txBox="1"/>
          <p:nvPr/>
        </p:nvSpPr>
        <p:spPr>
          <a:xfrm>
            <a:off x="28412" y="169872"/>
            <a:ext cx="31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Stellenwerte</a:t>
            </a:r>
            <a:r>
              <a:rPr lang="de-DE" sz="2400" dirty="0"/>
              <a:t> 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8EC4F94-E467-C0E8-0288-8A2D2020323D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33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63268" y="255853"/>
            <a:ext cx="360000" cy="36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9D1740F-0842-805A-2853-6051E86C3337}"/>
              </a:ext>
            </a:extLst>
          </p:cNvPr>
          <p:cNvSpPr txBox="1"/>
          <p:nvPr/>
        </p:nvSpPr>
        <p:spPr>
          <a:xfrm>
            <a:off x="2483210" y="169871"/>
            <a:ext cx="617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القيمة المكانية 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alqimat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almakania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2C2AF65-FAB8-0953-540B-945C9C917CF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5894559" y="20233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5141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CCF6D044-853D-8AB3-F0A6-AA301ED6F4E8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7487D4E-6E8B-F2C9-3D40-68B2DA700ED5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H</a:t>
            </a:r>
            <a:r>
              <a:rPr lang="de-DE" sz="4390" dirty="0">
                <a:latin typeface="Comic Sans MS" panose="030F0902030302020204" pitchFamily="66" charset="0"/>
              </a:rPr>
              <a:t>under</a:t>
            </a:r>
            <a:r>
              <a:rPr lang="de-DE" sz="4388" dirty="0">
                <a:latin typeface="Comic Sans MS" panose="030F0902030302020204" pitchFamily="66" charset="0"/>
              </a:rPr>
              <a:t>ter</a:t>
            </a:r>
            <a:endParaRPr lang="de-DE" sz="4388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6A2905F-A623-7797-5542-B9A4FDBE7099}"/>
              </a:ext>
            </a:extLst>
          </p:cNvPr>
          <p:cNvSpPr txBox="1"/>
          <p:nvPr/>
        </p:nvSpPr>
        <p:spPr>
          <a:xfrm>
            <a:off x="1566236" y="4919629"/>
            <a:ext cx="59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ar-SY" sz="4400" dirty="0"/>
              <a:t>مئات</a:t>
            </a:r>
            <a:r>
              <a:rPr lang="de-DE" sz="4400" dirty="0"/>
              <a:t> </a:t>
            </a:r>
            <a:endParaRPr lang="de-DE" altLang="de-DE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8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[</a:t>
            </a:r>
            <a:r>
              <a:rPr lang="de-DE" sz="28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miat</a:t>
            </a:r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206395E-520E-3AA2-9524-0D9794E5A6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FBD18F6-2F13-B683-5CC4-2A1404BAAB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0542" y="1984095"/>
            <a:ext cx="5387388" cy="1187190"/>
          </a:xfrm>
          <a:prstGeom prst="rect">
            <a:avLst/>
          </a:prstGeom>
        </p:spPr>
      </p:pic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4FDCCAB-8F31-5B55-DC63-400B1AC227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7793952" y="5374619"/>
            <a:ext cx="360000" cy="36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E906FD1-19B9-F339-0284-73F54A9F9F14}"/>
              </a:ext>
            </a:extLst>
          </p:cNvPr>
          <p:cNvSpPr txBox="1"/>
          <p:nvPr/>
        </p:nvSpPr>
        <p:spPr>
          <a:xfrm>
            <a:off x="28412" y="169872"/>
            <a:ext cx="31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Stellenwerte</a:t>
            </a:r>
            <a:r>
              <a:rPr lang="de-DE" sz="2400" dirty="0"/>
              <a:t> 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2BFF71C-03EC-E3CF-A8E6-0F81DE8949F9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33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63268" y="255853"/>
            <a:ext cx="360000" cy="36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975AD01-507B-5279-151C-C42F134FDEF4}"/>
              </a:ext>
            </a:extLst>
          </p:cNvPr>
          <p:cNvSpPr txBox="1"/>
          <p:nvPr/>
        </p:nvSpPr>
        <p:spPr>
          <a:xfrm>
            <a:off x="2483210" y="169871"/>
            <a:ext cx="617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القيمة المكانية 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alqimat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almakania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4CCF11E-5C64-2059-90AE-80FF4D40525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5894559" y="20233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6215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4BD0C71D-81AF-9986-4CD8-A48E6F869FBD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74EDE41-5436-9453-3672-B1995A17EB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F239BD0-B77D-FE9C-7E9F-5BACBB1F0DE3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T</a:t>
            </a:r>
            <a:r>
              <a:rPr lang="de-DE" sz="4390" dirty="0">
                <a:latin typeface="Comic Sans MS" panose="030F0902030302020204" pitchFamily="66" charset="0"/>
              </a:rPr>
              <a:t>ausender</a:t>
            </a:r>
            <a:r>
              <a:rPr lang="de-DE" sz="4388" dirty="0">
                <a:solidFill>
                  <a:srgbClr val="317A85"/>
                </a:solidFill>
              </a:rPr>
              <a:t>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885708E-1859-F848-9F98-5A2B79F2D0B1}"/>
              </a:ext>
            </a:extLst>
          </p:cNvPr>
          <p:cNvSpPr txBox="1"/>
          <p:nvPr/>
        </p:nvSpPr>
        <p:spPr>
          <a:xfrm>
            <a:off x="1566236" y="4919629"/>
            <a:ext cx="59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ar-SY" sz="4400" dirty="0"/>
              <a:t>ألوف</a:t>
            </a:r>
            <a:endParaRPr lang="de-DE" altLang="de-DE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28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uluf</a:t>
            </a:r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A030651-172A-7336-8D73-3781A7BA0F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57886" y="1188617"/>
            <a:ext cx="2524862" cy="2280398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E28D347-5E34-8951-8A40-603F9905F1E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7793952" y="5374619"/>
            <a:ext cx="360000" cy="36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539BA40-D2EA-5E11-D761-156E99C6077F}"/>
              </a:ext>
            </a:extLst>
          </p:cNvPr>
          <p:cNvSpPr txBox="1"/>
          <p:nvPr/>
        </p:nvSpPr>
        <p:spPr>
          <a:xfrm>
            <a:off x="28412" y="169872"/>
            <a:ext cx="31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Stellenwerte</a:t>
            </a:r>
            <a:r>
              <a:rPr lang="de-DE" sz="2400" dirty="0"/>
              <a:t> </a:t>
            </a:r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024C4A2-BEDE-EF21-355D-FC5493AACA7D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33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63268" y="255853"/>
            <a:ext cx="360000" cy="36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0153695-23FE-66E4-6547-082683474A5D}"/>
              </a:ext>
            </a:extLst>
          </p:cNvPr>
          <p:cNvSpPr txBox="1"/>
          <p:nvPr/>
        </p:nvSpPr>
        <p:spPr>
          <a:xfrm>
            <a:off x="2483210" y="169871"/>
            <a:ext cx="617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القيمة المكانية 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alqimat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almakania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0238E43-A3FB-D76E-7F1D-DBF430AC70D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5894559" y="20233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8749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BA4E3A97-8B8E-5CD3-1B73-CA6A3E52DE25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5EDF791-8BC1-A620-FE37-D2D9AD7A085A}"/>
              </a:ext>
            </a:extLst>
          </p:cNvPr>
          <p:cNvGrpSpPr/>
          <p:nvPr/>
        </p:nvGrpSpPr>
        <p:grpSpPr>
          <a:xfrm>
            <a:off x="1522663" y="3799381"/>
            <a:ext cx="5978407" cy="2390224"/>
            <a:chOff x="3846903" y="3437834"/>
            <a:chExt cx="2297977" cy="878736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EE711748-7C1E-2E79-A358-35CCAB04DE88}"/>
                </a:ext>
              </a:extLst>
            </p:cNvPr>
            <p:cNvSpPr txBox="1"/>
            <p:nvPr/>
          </p:nvSpPr>
          <p:spPr>
            <a:xfrm>
              <a:off x="3847828" y="3437834"/>
              <a:ext cx="2297052" cy="3308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400" dirty="0">
                  <a:latin typeface="Comic Sans MS" panose="030F0902030302020204" pitchFamily="66" charset="0"/>
                </a:rPr>
                <a:t>die Stellenwerttafel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F6B502B-74FA-B97F-CA4A-E18C648884D7}"/>
                </a:ext>
              </a:extLst>
            </p:cNvPr>
            <p:cNvSpPr txBox="1"/>
            <p:nvPr/>
          </p:nvSpPr>
          <p:spPr>
            <a:xfrm>
              <a:off x="3846903" y="3849678"/>
              <a:ext cx="2297052" cy="46689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lIns="29250" rIns="29250" rtlCol="0">
              <a:spAutoFit/>
            </a:bodyPr>
            <a:lstStyle/>
            <a:p>
              <a:pPr algn="ctr"/>
              <a:r>
                <a:rPr lang="ar-SY" sz="4400" dirty="0"/>
                <a:t>جدول القيمة المكانية</a:t>
              </a: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28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jadwal</a:t>
              </a:r>
              <a:r>
                <a:rPr lang="de-DE" sz="28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28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alqimat</a:t>
              </a:r>
              <a:r>
                <a:rPr lang="de-DE" sz="28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28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almakania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DEF38C2-4068-B7F5-F70F-687CB1FB60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14808" y="4069384"/>
            <a:ext cx="360000" cy="360000"/>
          </a:xfrm>
          <a:prstGeom prst="rect">
            <a:avLst/>
          </a:prstGeom>
        </p:spPr>
      </p:pic>
      <p:pic>
        <p:nvPicPr>
          <p:cNvPr id="4" name="Grafik 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4C382FE2-C049-4BEA-2DB0-FBB771D0F5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4233" y="1217031"/>
            <a:ext cx="7597532" cy="2061831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DE76994-F305-8380-F05F-E7D47EA66C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7814808" y="5374615"/>
            <a:ext cx="360000" cy="36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110D3C1-9C5B-3A29-9FC3-2212538EF4AC}"/>
              </a:ext>
            </a:extLst>
          </p:cNvPr>
          <p:cNvSpPr txBox="1"/>
          <p:nvPr/>
        </p:nvSpPr>
        <p:spPr>
          <a:xfrm>
            <a:off x="28412" y="169872"/>
            <a:ext cx="31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Stellenwerte</a:t>
            </a:r>
            <a:r>
              <a:rPr lang="de-DE" sz="2400" dirty="0"/>
              <a:t> 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0D90BD5-A6F1-553D-7824-4B3BC4A4573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33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63268" y="255853"/>
            <a:ext cx="360000" cy="36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41ED0BB-E813-96D6-025D-96E42270A15E}"/>
              </a:ext>
            </a:extLst>
          </p:cNvPr>
          <p:cNvSpPr txBox="1"/>
          <p:nvPr/>
        </p:nvSpPr>
        <p:spPr>
          <a:xfrm>
            <a:off x="2483210" y="169871"/>
            <a:ext cx="617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القيمة المكانية 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alqimat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almakania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F982652-FD62-CF79-683F-BCB0FA7A55A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5894559" y="20233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230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5E75F26C-E79E-B2C6-698A-CE4FF3592F06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Grafik 9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09DB266-8EFE-D7B9-B679-6AF0610B5C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B7DB775-F41E-44F4-4F07-36970C62A8D3}"/>
              </a:ext>
            </a:extLst>
          </p:cNvPr>
          <p:cNvSpPr txBox="1"/>
          <p:nvPr/>
        </p:nvSpPr>
        <p:spPr>
          <a:xfrm>
            <a:off x="7491583" y="2244359"/>
            <a:ext cx="549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r>
              <a:rPr lang="de-DE" sz="5400" dirty="0">
                <a:latin typeface="Grundschrift" panose="03010100010101010101" pitchFamily="66" charset="0"/>
              </a:rPr>
              <a:t>     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45818FF-C723-CA56-2222-58E5F32F7AF0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E</a:t>
            </a:r>
            <a:r>
              <a:rPr lang="de-DE" sz="4390" dirty="0">
                <a:latin typeface="Comic Sans MS" panose="030F0902030302020204" pitchFamily="66" charset="0"/>
              </a:rPr>
              <a:t>in</a:t>
            </a:r>
            <a:r>
              <a:rPr lang="de-DE" sz="4388" dirty="0">
                <a:latin typeface="Comic Sans MS" panose="030F0902030302020204" pitchFamily="66" charset="0"/>
              </a:rPr>
              <a:t>er</a:t>
            </a:r>
            <a:endParaRPr lang="de-DE" sz="4388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116C1BD-D21C-024D-3748-0B84F875FA38}"/>
              </a:ext>
            </a:extLst>
          </p:cNvPr>
          <p:cNvSpPr txBox="1"/>
          <p:nvPr/>
        </p:nvSpPr>
        <p:spPr>
          <a:xfrm>
            <a:off x="1566236" y="4919629"/>
            <a:ext cx="59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ar-SY" sz="4400" dirty="0"/>
              <a:t>آحاد</a:t>
            </a:r>
            <a:endParaRPr lang="de-DE" altLang="de-DE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28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ahad</a:t>
            </a:r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64D18D3-6837-BD9B-BAAE-DB84D3D4BF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90026" y="4044181"/>
            <a:ext cx="360000" cy="360000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2C957A8-615C-C803-1E6A-F8641B9964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7790026" y="5374619"/>
            <a:ext cx="360000" cy="36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BF2619C-CCA7-C297-7E26-A83BC0292DD1}"/>
              </a:ext>
            </a:extLst>
          </p:cNvPr>
          <p:cNvSpPr txBox="1"/>
          <p:nvPr/>
        </p:nvSpPr>
        <p:spPr>
          <a:xfrm>
            <a:off x="28412" y="169872"/>
            <a:ext cx="31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Stellenwerte</a:t>
            </a:r>
            <a:r>
              <a:rPr lang="de-DE" sz="2400" dirty="0"/>
              <a:t> </a:t>
            </a:r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98125D1-A446-40E4-1FC4-8A9CE62827A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33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63268" y="255853"/>
            <a:ext cx="360000" cy="36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17EBC71-2557-492D-9856-F95855D23729}"/>
              </a:ext>
            </a:extLst>
          </p:cNvPr>
          <p:cNvSpPr txBox="1"/>
          <p:nvPr/>
        </p:nvSpPr>
        <p:spPr>
          <a:xfrm>
            <a:off x="2483210" y="169871"/>
            <a:ext cx="617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القيمة المكانية 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alqimat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almakania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77670A7-927C-38FE-7835-2936489C9A7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5894559" y="20233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5872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D7BC996-002A-3800-66FD-3A5A1503BF76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9" name="Grafik 8" descr="Ein Bild, das Tisch enthält.&#10;&#10;Automatisch generierte Beschreibung">
            <a:extLst>
              <a:ext uri="{FF2B5EF4-FFF2-40B4-BE49-F238E27FC236}">
                <a16:creationId xmlns:a16="http://schemas.microsoft.com/office/drawing/2014/main" id="{D0627EA1-80C7-1753-E224-ECD90A614D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500264A-AD66-9E07-89B6-8B031D63EC17}"/>
              </a:ext>
            </a:extLst>
          </p:cNvPr>
          <p:cNvSpPr txBox="1"/>
          <p:nvPr/>
        </p:nvSpPr>
        <p:spPr>
          <a:xfrm>
            <a:off x="7527112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F460462-E046-00D0-7AA8-DBB04D434994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Z</a:t>
            </a:r>
            <a:r>
              <a:rPr lang="de-DE" sz="4390" dirty="0">
                <a:latin typeface="Comic Sans MS" panose="030F0902030302020204" pitchFamily="66" charset="0"/>
              </a:rPr>
              <a:t>ehn</a:t>
            </a:r>
            <a:r>
              <a:rPr lang="de-DE" sz="4388" dirty="0">
                <a:latin typeface="Comic Sans MS" panose="030F0902030302020204" pitchFamily="66" charset="0"/>
              </a:rPr>
              <a:t>er</a:t>
            </a:r>
            <a:endParaRPr lang="de-DE" sz="4388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4B9EE73-60FC-B74A-AE62-CA0C2D101FBC}"/>
              </a:ext>
            </a:extLst>
          </p:cNvPr>
          <p:cNvSpPr txBox="1"/>
          <p:nvPr/>
        </p:nvSpPr>
        <p:spPr>
          <a:xfrm>
            <a:off x="1566236" y="4919629"/>
            <a:ext cx="59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ar-SY" sz="4400" dirty="0"/>
              <a:t>عشرات</a:t>
            </a:r>
            <a:endParaRPr lang="de-DE" altLang="de-DE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28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asharat</a:t>
            </a:r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2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F84FB72-0016-85F5-A78A-38A4D7ED3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878F79B-EF37-A7C7-FBD2-7239AB56A339}"/>
              </a:ext>
            </a:extLst>
          </p:cNvPr>
          <p:cNvSpPr txBox="1"/>
          <p:nvPr/>
        </p:nvSpPr>
        <p:spPr>
          <a:xfrm>
            <a:off x="6570948" y="2250206"/>
            <a:ext cx="66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endParaRPr lang="de-DE" sz="5400" dirty="0">
              <a:latin typeface="Grundschrift" panose="03010100010101010101" pitchFamily="66" charset="0"/>
            </a:endParaRP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3A65CDE-F4BE-B567-5BA6-AA6CDBF608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7793952" y="5374619"/>
            <a:ext cx="360000" cy="36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20E4A4C-A867-299E-2B88-0F98A4A0E9AE}"/>
              </a:ext>
            </a:extLst>
          </p:cNvPr>
          <p:cNvSpPr txBox="1"/>
          <p:nvPr/>
        </p:nvSpPr>
        <p:spPr>
          <a:xfrm>
            <a:off x="28412" y="169872"/>
            <a:ext cx="31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Stellenwerte</a:t>
            </a:r>
            <a:r>
              <a:rPr lang="de-DE" sz="2400" dirty="0"/>
              <a:t> </a:t>
            </a:r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A72F0E3-330D-4B0C-CCBD-7A43279327C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33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63268" y="255853"/>
            <a:ext cx="360000" cy="36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30A15AD-5C21-DF20-E9E5-0B1DFBC3E596}"/>
              </a:ext>
            </a:extLst>
          </p:cNvPr>
          <p:cNvSpPr txBox="1"/>
          <p:nvPr/>
        </p:nvSpPr>
        <p:spPr>
          <a:xfrm>
            <a:off x="2483210" y="169871"/>
            <a:ext cx="617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القيمة المكانية </a:t>
            </a:r>
            <a:r>
              <a:rPr lang="de-DE" sz="2400" dirty="0"/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alqimat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almakania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78211F2-29AF-E5F2-85AB-26F347E9936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5894559" y="20233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8138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288</Words>
  <Application>Microsoft Macintosh PowerPoint</Application>
  <PresentationFormat>A4-Papier (210 x 297 mm)</PresentationFormat>
  <Paragraphs>128</Paragraphs>
  <Slides>14</Slides>
  <Notes>0</Notes>
  <HiddenSlides>0</HiddenSlides>
  <MMClips>76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Jan Schmidt</cp:lastModifiedBy>
  <cp:revision>73</cp:revision>
  <cp:lastPrinted>2022-05-18T12:46:11Z</cp:lastPrinted>
  <dcterms:created xsi:type="dcterms:W3CDTF">2022-05-10T12:43:55Z</dcterms:created>
  <dcterms:modified xsi:type="dcterms:W3CDTF">2023-07-27T12:27:48Z</dcterms:modified>
</cp:coreProperties>
</file>