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7" r:id="rId2"/>
    <p:sldId id="313" r:id="rId3"/>
    <p:sldId id="317" r:id="rId4"/>
    <p:sldId id="318" r:id="rId5"/>
    <p:sldId id="314" r:id="rId6"/>
    <p:sldId id="340" r:id="rId7"/>
    <p:sldId id="319" r:id="rId8"/>
    <p:sldId id="339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DF5326"/>
    <a:srgbClr val="0070C0"/>
    <a:srgbClr val="A6B727"/>
    <a:srgbClr val="ED9107"/>
    <a:srgbClr val="317A85"/>
    <a:srgbClr val="C00000"/>
    <a:srgbClr val="008B50"/>
    <a:srgbClr val="C022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0"/>
    <p:restoredTop sz="95859"/>
  </p:normalViewPr>
  <p:slideViewPr>
    <p:cSldViewPr snapToGrid="0" snapToObjects="1">
      <p:cViewPr varScale="1">
        <p:scale>
          <a:sx n="96" d="100"/>
          <a:sy n="96" d="100"/>
        </p:scale>
        <p:origin x="192" y="5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3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84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pikas.dzlm.de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363CBB-8FFF-03E9-13BF-CEEEB30F3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6.m4a"/><Relationship Id="rId18" Type="http://schemas.openxmlformats.org/officeDocument/2006/relationships/audio" Target="../media/media18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microsoft.com/office/2007/relationships/media" Target="../media/media18.m4a"/><Relationship Id="rId2" Type="http://schemas.openxmlformats.org/officeDocument/2006/relationships/audio" Target="../media/media1.m4a"/><Relationship Id="rId16" Type="http://schemas.openxmlformats.org/officeDocument/2006/relationships/audio" Target="../media/media17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5" Type="http://schemas.microsoft.com/office/2007/relationships/media" Target="../media/media12.m4a"/><Relationship Id="rId15" Type="http://schemas.microsoft.com/office/2007/relationships/media" Target="../media/media17.m4a"/><Relationship Id="rId23" Type="http://schemas.openxmlformats.org/officeDocument/2006/relationships/image" Target="../media/image3.png"/><Relationship Id="rId10" Type="http://schemas.openxmlformats.org/officeDocument/2006/relationships/audio" Target="../media/media14.m4a"/><Relationship Id="rId19" Type="http://schemas.microsoft.com/office/2007/relationships/media" Target="../media/media10.m4a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6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9.m4a"/><Relationship Id="rId7" Type="http://schemas.microsoft.com/office/2007/relationships/media" Target="../media/media10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20.m4a"/><Relationship Id="rId11" Type="http://schemas.openxmlformats.org/officeDocument/2006/relationships/image" Target="../media/image2.png"/><Relationship Id="rId5" Type="http://schemas.microsoft.com/office/2007/relationships/media" Target="../media/media20.m4a"/><Relationship Id="rId10" Type="http://schemas.openxmlformats.org/officeDocument/2006/relationships/image" Target="../media/image4.jpg"/><Relationship Id="rId4" Type="http://schemas.openxmlformats.org/officeDocument/2006/relationships/audio" Target="../media/media19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6.m4a"/><Relationship Id="rId18" Type="http://schemas.openxmlformats.org/officeDocument/2006/relationships/audio" Target="../media/media28.m4a"/><Relationship Id="rId26" Type="http://schemas.openxmlformats.org/officeDocument/2006/relationships/audio" Target="../media/media32.m4a"/><Relationship Id="rId39" Type="http://schemas.openxmlformats.org/officeDocument/2006/relationships/image" Target="../media/image3.png"/><Relationship Id="rId21" Type="http://schemas.microsoft.com/office/2007/relationships/media" Target="../media/media30.m4a"/><Relationship Id="rId34" Type="http://schemas.openxmlformats.org/officeDocument/2006/relationships/audio" Target="../media/media36.m4a"/><Relationship Id="rId7" Type="http://schemas.microsoft.com/office/2007/relationships/media" Target="../media/media23.m4a"/><Relationship Id="rId12" Type="http://schemas.openxmlformats.org/officeDocument/2006/relationships/audio" Target="../media/media25.m4a"/><Relationship Id="rId17" Type="http://schemas.microsoft.com/office/2007/relationships/media" Target="../media/media28.m4a"/><Relationship Id="rId25" Type="http://schemas.microsoft.com/office/2007/relationships/media" Target="../media/media32.m4a"/><Relationship Id="rId33" Type="http://schemas.microsoft.com/office/2007/relationships/media" Target="../media/media36.m4a"/><Relationship Id="rId38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27.m4a"/><Relationship Id="rId20" Type="http://schemas.openxmlformats.org/officeDocument/2006/relationships/audio" Target="../media/media29.m4a"/><Relationship Id="rId29" Type="http://schemas.microsoft.com/office/2007/relationships/media" Target="../media/media34.m4a"/><Relationship Id="rId1" Type="http://schemas.microsoft.com/office/2007/relationships/media" Target="../media/media1.m4a"/><Relationship Id="rId6" Type="http://schemas.openxmlformats.org/officeDocument/2006/relationships/audio" Target="../media/media22.m4a"/><Relationship Id="rId11" Type="http://schemas.microsoft.com/office/2007/relationships/media" Target="../media/media25.m4a"/><Relationship Id="rId24" Type="http://schemas.openxmlformats.org/officeDocument/2006/relationships/audio" Target="../media/media31.m4a"/><Relationship Id="rId32" Type="http://schemas.openxmlformats.org/officeDocument/2006/relationships/audio" Target="../media/media35.m4a"/><Relationship Id="rId37" Type="http://schemas.openxmlformats.org/officeDocument/2006/relationships/slideLayout" Target="../slideLayouts/slideLayout2.xml"/><Relationship Id="rId5" Type="http://schemas.microsoft.com/office/2007/relationships/media" Target="../media/media22.m4a"/><Relationship Id="rId15" Type="http://schemas.microsoft.com/office/2007/relationships/media" Target="../media/media27.m4a"/><Relationship Id="rId23" Type="http://schemas.microsoft.com/office/2007/relationships/media" Target="../media/media31.m4a"/><Relationship Id="rId28" Type="http://schemas.openxmlformats.org/officeDocument/2006/relationships/audio" Target="../media/media33.m4a"/><Relationship Id="rId36" Type="http://schemas.openxmlformats.org/officeDocument/2006/relationships/audio" Target="../media/media10.m4a"/><Relationship Id="rId10" Type="http://schemas.openxmlformats.org/officeDocument/2006/relationships/audio" Target="../media/media24.m4a"/><Relationship Id="rId19" Type="http://schemas.microsoft.com/office/2007/relationships/media" Target="../media/media29.m4a"/><Relationship Id="rId31" Type="http://schemas.microsoft.com/office/2007/relationships/media" Target="../media/media35.m4a"/><Relationship Id="rId4" Type="http://schemas.openxmlformats.org/officeDocument/2006/relationships/audio" Target="../media/media21.m4a"/><Relationship Id="rId9" Type="http://schemas.microsoft.com/office/2007/relationships/media" Target="../media/media24.m4a"/><Relationship Id="rId14" Type="http://schemas.openxmlformats.org/officeDocument/2006/relationships/audio" Target="../media/media26.m4a"/><Relationship Id="rId22" Type="http://schemas.openxmlformats.org/officeDocument/2006/relationships/audio" Target="../media/media30.m4a"/><Relationship Id="rId27" Type="http://schemas.microsoft.com/office/2007/relationships/media" Target="../media/media33.m4a"/><Relationship Id="rId30" Type="http://schemas.openxmlformats.org/officeDocument/2006/relationships/audio" Target="../media/media34.m4a"/><Relationship Id="rId35" Type="http://schemas.microsoft.com/office/2007/relationships/media" Target="../media/media10.m4a"/><Relationship Id="rId8" Type="http://schemas.openxmlformats.org/officeDocument/2006/relationships/audio" Target="../media/media23.m4a"/><Relationship Id="rId3" Type="http://schemas.microsoft.com/office/2007/relationships/media" Target="../media/media21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13" Type="http://schemas.microsoft.com/office/2007/relationships/media" Target="../media/media42.m4a"/><Relationship Id="rId18" Type="http://schemas.openxmlformats.org/officeDocument/2006/relationships/notesSlide" Target="../notesSlides/notesSlide1.xml"/><Relationship Id="rId3" Type="http://schemas.microsoft.com/office/2007/relationships/media" Target="../media/media37.m4a"/><Relationship Id="rId7" Type="http://schemas.microsoft.com/office/2007/relationships/media" Target="../media/media39.m4a"/><Relationship Id="rId12" Type="http://schemas.openxmlformats.org/officeDocument/2006/relationships/audio" Target="../media/media41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10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8.m4a"/><Relationship Id="rId11" Type="http://schemas.microsoft.com/office/2007/relationships/media" Target="../media/media41.m4a"/><Relationship Id="rId5" Type="http://schemas.microsoft.com/office/2007/relationships/media" Target="../media/media38.m4a"/><Relationship Id="rId15" Type="http://schemas.microsoft.com/office/2007/relationships/media" Target="../media/media10.m4a"/><Relationship Id="rId10" Type="http://schemas.openxmlformats.org/officeDocument/2006/relationships/audio" Target="../media/media40.m4a"/><Relationship Id="rId19" Type="http://schemas.openxmlformats.org/officeDocument/2006/relationships/image" Target="../media/image2.png"/><Relationship Id="rId4" Type="http://schemas.openxmlformats.org/officeDocument/2006/relationships/audio" Target="../media/media37.m4a"/><Relationship Id="rId9" Type="http://schemas.microsoft.com/office/2007/relationships/media" Target="../media/media40.m4a"/><Relationship Id="rId14" Type="http://schemas.openxmlformats.org/officeDocument/2006/relationships/audio" Target="../media/media42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44.m4a"/><Relationship Id="rId18" Type="http://schemas.openxmlformats.org/officeDocument/2006/relationships/audio" Target="../media/media46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48.m4a"/><Relationship Id="rId7" Type="http://schemas.microsoft.com/office/2007/relationships/media" Target="../media/media4.m4a"/><Relationship Id="rId12" Type="http://schemas.openxmlformats.org/officeDocument/2006/relationships/audio" Target="../media/media43.m4a"/><Relationship Id="rId17" Type="http://schemas.microsoft.com/office/2007/relationships/media" Target="../media/media46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45.m4a"/><Relationship Id="rId20" Type="http://schemas.openxmlformats.org/officeDocument/2006/relationships/audio" Target="../media/media47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43.m4a"/><Relationship Id="rId24" Type="http://schemas.openxmlformats.org/officeDocument/2006/relationships/audio" Target="../media/media49.m4a"/><Relationship Id="rId5" Type="http://schemas.microsoft.com/office/2007/relationships/media" Target="../media/media3.m4a"/><Relationship Id="rId15" Type="http://schemas.microsoft.com/office/2007/relationships/media" Target="../media/media45.m4a"/><Relationship Id="rId23" Type="http://schemas.microsoft.com/office/2007/relationships/media" Target="../media/media49.m4a"/><Relationship Id="rId10" Type="http://schemas.openxmlformats.org/officeDocument/2006/relationships/audio" Target="../media/media10.m4a"/><Relationship Id="rId19" Type="http://schemas.microsoft.com/office/2007/relationships/media" Target="../media/media47.m4a"/><Relationship Id="rId4" Type="http://schemas.openxmlformats.org/officeDocument/2006/relationships/audio" Target="../media/media2.m4a"/><Relationship Id="rId9" Type="http://schemas.microsoft.com/office/2007/relationships/media" Target="../media/media10.m4a"/><Relationship Id="rId14" Type="http://schemas.openxmlformats.org/officeDocument/2006/relationships/audio" Target="../media/media44.m4a"/><Relationship Id="rId22" Type="http://schemas.openxmlformats.org/officeDocument/2006/relationships/audio" Target="../media/media48.m4a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4a"/><Relationship Id="rId13" Type="http://schemas.microsoft.com/office/2007/relationships/media" Target="../media/media55.m4a"/><Relationship Id="rId18" Type="http://schemas.openxmlformats.org/officeDocument/2006/relationships/notesSlide" Target="../notesSlides/notesSlide2.xml"/><Relationship Id="rId3" Type="http://schemas.microsoft.com/office/2007/relationships/media" Target="../media/media50.m4a"/><Relationship Id="rId7" Type="http://schemas.microsoft.com/office/2007/relationships/media" Target="../media/media52.m4a"/><Relationship Id="rId12" Type="http://schemas.openxmlformats.org/officeDocument/2006/relationships/audio" Target="../media/media5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10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51.m4a"/><Relationship Id="rId11" Type="http://schemas.microsoft.com/office/2007/relationships/media" Target="../media/media54.m4a"/><Relationship Id="rId5" Type="http://schemas.microsoft.com/office/2007/relationships/media" Target="../media/media51.m4a"/><Relationship Id="rId15" Type="http://schemas.microsoft.com/office/2007/relationships/media" Target="../media/media10.m4a"/><Relationship Id="rId10" Type="http://schemas.openxmlformats.org/officeDocument/2006/relationships/audio" Target="../media/media53.m4a"/><Relationship Id="rId19" Type="http://schemas.openxmlformats.org/officeDocument/2006/relationships/image" Target="../media/image2.png"/><Relationship Id="rId4" Type="http://schemas.openxmlformats.org/officeDocument/2006/relationships/audio" Target="../media/media50.m4a"/><Relationship Id="rId9" Type="http://schemas.microsoft.com/office/2007/relationships/media" Target="../media/media53.m4a"/><Relationship Id="rId14" Type="http://schemas.openxmlformats.org/officeDocument/2006/relationships/audio" Target="../media/media55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8.m4a"/><Relationship Id="rId13" Type="http://schemas.microsoft.com/office/2007/relationships/media" Target="../media/media61.m4a"/><Relationship Id="rId18" Type="http://schemas.openxmlformats.org/officeDocument/2006/relationships/notesSlide" Target="../notesSlides/notesSlide3.xml"/><Relationship Id="rId3" Type="http://schemas.microsoft.com/office/2007/relationships/media" Target="../media/media56.m4a"/><Relationship Id="rId7" Type="http://schemas.microsoft.com/office/2007/relationships/media" Target="../media/media58.m4a"/><Relationship Id="rId12" Type="http://schemas.openxmlformats.org/officeDocument/2006/relationships/audio" Target="../media/media6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10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57.m4a"/><Relationship Id="rId11" Type="http://schemas.microsoft.com/office/2007/relationships/media" Target="../media/media60.m4a"/><Relationship Id="rId5" Type="http://schemas.microsoft.com/office/2007/relationships/media" Target="../media/media57.m4a"/><Relationship Id="rId15" Type="http://schemas.microsoft.com/office/2007/relationships/media" Target="../media/media10.m4a"/><Relationship Id="rId10" Type="http://schemas.openxmlformats.org/officeDocument/2006/relationships/audio" Target="../media/media59.m4a"/><Relationship Id="rId19" Type="http://schemas.openxmlformats.org/officeDocument/2006/relationships/image" Target="../media/image2.png"/><Relationship Id="rId4" Type="http://schemas.openxmlformats.org/officeDocument/2006/relationships/audio" Target="../media/media56.m4a"/><Relationship Id="rId9" Type="http://schemas.microsoft.com/office/2007/relationships/media" Target="../media/media59.m4a"/><Relationship Id="rId14" Type="http://schemas.openxmlformats.org/officeDocument/2006/relationships/audio" Target="../media/media6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730194" y="1087376"/>
            <a:ext cx="413697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837365" y="1235139"/>
            <a:ext cx="3366183" cy="1293413"/>
            <a:chOff x="-2022770" y="1517253"/>
            <a:chExt cx="1931517" cy="129341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193151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Addition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70" y="2126831"/>
              <a:ext cx="193151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عملية الجمع المكتوبة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eamaliat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aljame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almaktuba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052309" y="5078209"/>
            <a:ext cx="2237292" cy="1248490"/>
            <a:chOff x="-1556173" y="1609700"/>
            <a:chExt cx="1556169" cy="124849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3" y="2174355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المجموع</a:t>
              </a:r>
              <a:endParaRPr lang="de-DE" sz="2800" dirty="0"/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almjmua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052310" y="1824710"/>
            <a:ext cx="2246634" cy="1330362"/>
            <a:chOff x="-1641088" y="1544737"/>
            <a:chExt cx="1549674" cy="1069056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60185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العدد الأول</a:t>
              </a:r>
              <a:r>
                <a:rPr lang="ar-SY" sz="2400" dirty="0"/>
                <a:t> </a:t>
              </a:r>
              <a:endParaRPr lang="de-DE" sz="2400" dirty="0"/>
            </a:p>
            <a:p>
              <a:pPr algn="ctr"/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alaadd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alawal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052309" y="3460300"/>
            <a:ext cx="2183528" cy="1248490"/>
            <a:chOff x="-1609491" y="1532349"/>
            <a:chExt cx="1557078" cy="1248490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1" y="2097004"/>
              <a:ext cx="1557077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العدد الثاني</a:t>
              </a:r>
              <a:endParaRPr lang="de-DE" sz="2000" dirty="0"/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alaadd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althani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4104534" y="5591357"/>
            <a:ext cx="1947776" cy="1750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104534" y="4268016"/>
            <a:ext cx="1880058" cy="3726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4104534" y="2406109"/>
            <a:ext cx="1947776" cy="1620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6594A5D1-008E-B13E-0A34-B691FDD52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67FE308E-13B6-EA15-FB93-7E2EBE5AC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1808765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A650FBAC-D5B3-D8DC-7FF5-C744527B4F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3465225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FDB1357D-C95B-7BF2-416A-31B801DE95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5051092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58">
            <a:hlinkClick r:id="" action="ppaction://media"/>
            <a:extLst>
              <a:ext uri="{FF2B5EF4-FFF2-40B4-BE49-F238E27FC236}">
                <a16:creationId xmlns:a16="http://schemas.microsoft.com/office/drawing/2014/main" id="{7257CDA0-0FD2-29A9-5D9E-0B1D2CAE10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0721" y="1208714"/>
            <a:ext cx="468000" cy="468000"/>
          </a:xfrm>
          <a:prstGeom prst="rect">
            <a:avLst/>
          </a:prstGeom>
        </p:spPr>
      </p:pic>
      <p:graphicFrame>
        <p:nvGraphicFramePr>
          <p:cNvPr id="27" name="Tabelle 9">
            <a:extLst>
              <a:ext uri="{FF2B5EF4-FFF2-40B4-BE49-F238E27FC236}">
                <a16:creationId xmlns:a16="http://schemas.microsoft.com/office/drawing/2014/main" id="{BB3352AC-3466-4852-A4EC-3CEE5E0DF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85ED6A3-1072-FA06-DDFE-0CEA33AECD6F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098B3F8-F37D-255F-B1D7-29739DC8AD9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307904" y="1952634"/>
            <a:ext cx="468000" cy="468000"/>
          </a:xfrm>
          <a:prstGeom prst="rect">
            <a:avLst/>
          </a:prstGeom>
        </p:spPr>
      </p:pic>
      <p:pic>
        <p:nvPicPr>
          <p:cNvPr id="3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89C0726-6C43-48AE-F859-D4B4D69107D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88161" y="2544312"/>
            <a:ext cx="468000" cy="468000"/>
          </a:xfrm>
          <a:prstGeom prst="rect">
            <a:avLst/>
          </a:prstGeom>
        </p:spPr>
      </p:pic>
      <p:pic>
        <p:nvPicPr>
          <p:cNvPr id="3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DB29988-BBE3-DC8A-C733-E5F19AE2CB2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84798" y="4127736"/>
            <a:ext cx="468000" cy="468000"/>
          </a:xfrm>
          <a:prstGeom prst="rect">
            <a:avLst/>
          </a:prstGeom>
        </p:spPr>
      </p:pic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22A4B70-BA82-CDAE-271F-8AC40756EF1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80129" y="5750781"/>
            <a:ext cx="468000" cy="468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21CCF3A-D5E7-12E7-F085-EA466B36CA51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6832FFF-86E1-5405-0AA5-D9795F0E642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511689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88552" y="1223074"/>
            <a:ext cx="3896447" cy="1260844"/>
            <a:chOff x="-1549680" y="1543860"/>
            <a:chExt cx="1993804" cy="1260844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543860"/>
              <a:ext cx="199380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stellengerecht aufschreiben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6" y="2120869"/>
              <a:ext cx="1993800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اكتب بشكل مناسب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auktub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bishakl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munasib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EBAAD4-0BEA-8B2A-597C-488230D7A4AA}"/>
              </a:ext>
            </a:extLst>
          </p:cNvPr>
          <p:cNvGrpSpPr/>
          <p:nvPr/>
        </p:nvGrpSpPr>
        <p:grpSpPr>
          <a:xfrm>
            <a:off x="6114879" y="5093034"/>
            <a:ext cx="2194234" cy="1205826"/>
            <a:chOff x="-1549678" y="1609700"/>
            <a:chExt cx="2012992" cy="1205826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16D2675-DEF5-496D-1922-26F59FDE2290}"/>
                </a:ext>
              </a:extLst>
            </p:cNvPr>
            <p:cNvSpPr txBox="1"/>
            <p:nvPr/>
          </p:nvSpPr>
          <p:spPr>
            <a:xfrm>
              <a:off x="-1549678" y="1609700"/>
              <a:ext cx="201299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H = Hunderter</a:t>
              </a:r>
              <a:endPara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786C930-C2C9-A2A1-23FD-EBFB2B9A6741}"/>
                </a:ext>
              </a:extLst>
            </p:cNvPr>
            <p:cNvSpPr txBox="1"/>
            <p:nvPr/>
          </p:nvSpPr>
          <p:spPr>
            <a:xfrm>
              <a:off x="-1549678" y="2164254"/>
              <a:ext cx="201299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chemeClr val="accent6">
                      <a:lumMod val="75000"/>
                    </a:schemeClr>
                  </a:solidFill>
                </a:rPr>
                <a:t>مئات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m</a:t>
              </a:r>
              <a:r>
                <a:rPr lang="de-DE" sz="14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iat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AAA85D3-987B-4BB8-6F0B-446616D608ED}"/>
              </a:ext>
            </a:extLst>
          </p:cNvPr>
          <p:cNvGrpSpPr/>
          <p:nvPr/>
        </p:nvGrpSpPr>
        <p:grpSpPr>
          <a:xfrm>
            <a:off x="6114879" y="1818603"/>
            <a:ext cx="2194235" cy="1252156"/>
            <a:chOff x="-1549679" y="1609700"/>
            <a:chExt cx="2299727" cy="1252156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3A5AF0D-C87D-F63D-3D80-38994EDDE1F9}"/>
                </a:ext>
              </a:extLst>
            </p:cNvPr>
            <p:cNvSpPr txBox="1"/>
            <p:nvPr/>
          </p:nvSpPr>
          <p:spPr>
            <a:xfrm>
              <a:off x="-1549679" y="1609700"/>
              <a:ext cx="229972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 = Einer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C85559-80C2-CB83-8BFB-0C16FDDC24A4}"/>
                </a:ext>
              </a:extLst>
            </p:cNvPr>
            <p:cNvSpPr txBox="1"/>
            <p:nvPr/>
          </p:nvSpPr>
          <p:spPr>
            <a:xfrm>
              <a:off x="-1549675" y="2178021"/>
              <a:ext cx="229972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chemeClr val="accent2"/>
                  </a:solidFill>
                </a:rPr>
                <a:t>آحاد</a:t>
              </a:r>
              <a:endPara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72DEC0-087E-8604-8B61-6217B1C173A9}"/>
              </a:ext>
            </a:extLst>
          </p:cNvPr>
          <p:cNvGrpSpPr/>
          <p:nvPr/>
        </p:nvGrpSpPr>
        <p:grpSpPr>
          <a:xfrm>
            <a:off x="6114879" y="3459552"/>
            <a:ext cx="2194234" cy="1255000"/>
            <a:chOff x="-1892475" y="788439"/>
            <a:chExt cx="2247119" cy="1255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E9A9980-1DE9-B19B-9D01-E003CE1FD7C7}"/>
                </a:ext>
              </a:extLst>
            </p:cNvPr>
            <p:cNvSpPr txBox="1"/>
            <p:nvPr/>
          </p:nvSpPr>
          <p:spPr>
            <a:xfrm>
              <a:off x="-1892475" y="788439"/>
              <a:ext cx="224711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= Zehner</a:t>
              </a:r>
              <a:endParaRPr lang="de-DE" sz="24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B83143-4F79-8B6F-A4AC-0FF10FFEE3DC}"/>
                </a:ext>
              </a:extLst>
            </p:cNvPr>
            <p:cNvSpPr txBox="1"/>
            <p:nvPr/>
          </p:nvSpPr>
          <p:spPr>
            <a:xfrm>
              <a:off x="-1892475" y="1359604"/>
              <a:ext cx="224711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chemeClr val="accent1"/>
                  </a:solidFill>
                </a:rPr>
                <a:t>عشرات</a:t>
              </a:r>
              <a:endPara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asharat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06489C73-C5CD-7428-9893-2A4C3CE0B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7:37">
            <a:hlinkClick r:id="" action="ppaction://media"/>
            <a:extLst>
              <a:ext uri="{FF2B5EF4-FFF2-40B4-BE49-F238E27FC236}">
                <a16:creationId xmlns:a16="http://schemas.microsoft.com/office/drawing/2014/main" id="{E26F8A44-5A30-588E-C0A0-76FD47C702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7034" y="1213260"/>
            <a:ext cx="468000" cy="468000"/>
          </a:xfrm>
          <a:prstGeom prst="rect">
            <a:avLst/>
          </a:prstGeom>
        </p:spPr>
      </p:pic>
      <p:pic>
        <p:nvPicPr>
          <p:cNvPr id="4" name="Audio Recording 19.01.2023, 10:57:47">
            <a:hlinkClick r:id="" action="ppaction://media"/>
            <a:extLst>
              <a:ext uri="{FF2B5EF4-FFF2-40B4-BE49-F238E27FC236}">
                <a16:creationId xmlns:a16="http://schemas.microsoft.com/office/drawing/2014/main" id="{C733D91F-D8BF-2D61-371D-533B0FEEBF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7420" y="1821853"/>
            <a:ext cx="468000" cy="468000"/>
          </a:xfrm>
          <a:prstGeom prst="rect">
            <a:avLst/>
          </a:prstGeom>
        </p:spPr>
      </p:pic>
      <p:pic>
        <p:nvPicPr>
          <p:cNvPr id="7" name="Audio Recording 19.01.2023, 10:57:54">
            <a:hlinkClick r:id="" action="ppaction://media"/>
            <a:extLst>
              <a:ext uri="{FF2B5EF4-FFF2-40B4-BE49-F238E27FC236}">
                <a16:creationId xmlns:a16="http://schemas.microsoft.com/office/drawing/2014/main" id="{1717E363-7FE9-88EA-833A-7CBEEBD6C6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3435196"/>
            <a:ext cx="468000" cy="468000"/>
          </a:xfrm>
          <a:prstGeom prst="rect">
            <a:avLst/>
          </a:prstGeom>
        </p:spPr>
      </p:pic>
      <p:pic>
        <p:nvPicPr>
          <p:cNvPr id="8" name="Audio Recording 19.01.2023, 10:58:01">
            <a:hlinkClick r:id="" action="ppaction://media"/>
            <a:extLst>
              <a:ext uri="{FF2B5EF4-FFF2-40B4-BE49-F238E27FC236}">
                <a16:creationId xmlns:a16="http://schemas.microsoft.com/office/drawing/2014/main" id="{29EDD775-AC1B-7987-17B2-5062C5B917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5093034"/>
            <a:ext cx="468000" cy="468000"/>
          </a:xfrm>
          <a:prstGeom prst="rect">
            <a:avLst/>
          </a:prstGeom>
        </p:spPr>
      </p:pic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B975255A-1A53-9EC5-E641-2D57DCBF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071F3FB-EB7E-6350-BFD8-E9222BF5DABB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24D5791-AD24-9419-2BDE-F5F9AEDDB10C}"/>
              </a:ext>
            </a:extLst>
          </p:cNvPr>
          <p:cNvSpPr/>
          <p:nvPr/>
        </p:nvSpPr>
        <p:spPr>
          <a:xfrm>
            <a:off x="2379561" y="3211039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1B4BB27B-A48D-842C-DF1A-71FA25A5AEB9}"/>
              </a:ext>
            </a:extLst>
          </p:cNvPr>
          <p:cNvSpPr/>
          <p:nvPr/>
        </p:nvSpPr>
        <p:spPr>
          <a:xfrm>
            <a:off x="2969785" y="3211039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3324D0ED-0427-7DB6-24F5-0E4C76E4CD84}"/>
              </a:ext>
            </a:extLst>
          </p:cNvPr>
          <p:cNvSpPr/>
          <p:nvPr/>
        </p:nvSpPr>
        <p:spPr>
          <a:xfrm>
            <a:off x="3530192" y="3211039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52BA673-B421-3A81-FC2B-9E03F9D86FD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531173" y="1908000"/>
            <a:ext cx="432000" cy="43200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8BE8C17-9968-278C-1316-24E9566C2B5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94554" y="2494841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BA5B3D6-60D8-EAC5-8684-9774B158380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94554" y="4138634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3DE83AD-0971-0645-FD2C-E6908FC97A8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75816" y="5739224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252CFA3-E3AB-D372-E82D-C0248156C264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37A8D6-1FBC-D3DD-F726-1895319C2AC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648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649620" y="1046606"/>
            <a:ext cx="4109013" cy="1635283"/>
            <a:chOff x="1101033" y="977063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29123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101033" y="977063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DDF032-7757-B583-5286-F83DB5D314BF}"/>
              </a:ext>
            </a:extLst>
          </p:cNvPr>
          <p:cNvGrpSpPr/>
          <p:nvPr/>
        </p:nvGrpSpPr>
        <p:grpSpPr>
          <a:xfrm>
            <a:off x="1978544" y="3991869"/>
            <a:ext cx="4379941" cy="2474833"/>
            <a:chOff x="2582992" y="3969266"/>
            <a:chExt cx="4288955" cy="247483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E503030-498A-8E4C-8CD6-66CC1D00C082}"/>
                </a:ext>
              </a:extLst>
            </p:cNvPr>
            <p:cNvSpPr txBox="1"/>
            <p:nvPr/>
          </p:nvSpPr>
          <p:spPr>
            <a:xfrm>
              <a:off x="2582992" y="3988593"/>
              <a:ext cx="3700291" cy="2312015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أكتب الأرقام واحدة تحت الأخرى:</a:t>
              </a:r>
            </a:p>
            <a:p>
              <a:pPr algn="r"/>
              <a:r>
                <a:rPr lang="ar-SY" sz="2000" dirty="0">
                  <a:solidFill>
                    <a:srgbClr val="A6B727"/>
                  </a:solidFill>
                </a:rPr>
                <a:t>آحاد</a:t>
              </a:r>
              <a:r>
                <a:rPr lang="ar-SY" altLang="de-DE" sz="2000" dirty="0">
                  <a:solidFill>
                    <a:srgbClr val="A6B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تحت الا</a:t>
              </a:r>
              <a:r>
                <a:rPr lang="ar-SY" sz="2000" dirty="0">
                  <a:solidFill>
                    <a:srgbClr val="A6B727"/>
                  </a:solidFill>
                </a:rPr>
                <a:t>حاد</a:t>
              </a:r>
              <a:endParaRPr lang="ar-SY" altLang="de-DE" sz="2000" dirty="0">
                <a:solidFill>
                  <a:srgbClr val="A6B7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ar-SY" altLang="de-DE" sz="2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عشرات تحت العشرات</a:t>
              </a:r>
            </a:p>
            <a:p>
              <a:pPr algn="r"/>
              <a:r>
                <a:rPr lang="ar-SY" altLang="de-DE" sz="2000" dirty="0">
                  <a:solidFill>
                    <a:srgbClr val="DF532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مئات تحت المئات</a:t>
              </a:r>
              <a:endParaRPr lang="de-DE" altLang="de-DE" sz="2000" dirty="0">
                <a:solidFill>
                  <a:srgbClr val="DF53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aktub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al'arqam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wahidatan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taht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al'ukhraa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ahad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taht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alahad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easharat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taht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aleasharat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taht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almiat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8" name="Abgerundete rechteckige Legende 17">
              <a:extLst>
                <a:ext uri="{FF2B5EF4-FFF2-40B4-BE49-F238E27FC236}">
                  <a16:creationId xmlns:a16="http://schemas.microsoft.com/office/drawing/2014/main" id="{2F8E14BB-E650-6ED1-8800-2C419C867DD0}"/>
                </a:ext>
              </a:extLst>
            </p:cNvPr>
            <p:cNvSpPr/>
            <p:nvPr/>
          </p:nvSpPr>
          <p:spPr>
            <a:xfrm>
              <a:off x="2624326" y="3969266"/>
              <a:ext cx="4247621" cy="2474833"/>
            </a:xfrm>
            <a:prstGeom prst="wedgeRoundRectCallout">
              <a:avLst>
                <a:gd name="adj1" fmla="val -57650"/>
                <a:gd name="adj2" fmla="val -380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DABFC635-29DC-75C9-9DF6-8BF6FBE4E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8:19">
            <a:hlinkClick r:id="" action="ppaction://media"/>
            <a:extLst>
              <a:ext uri="{FF2B5EF4-FFF2-40B4-BE49-F238E27FC236}">
                <a16:creationId xmlns:a16="http://schemas.microsoft.com/office/drawing/2014/main" id="{ED0C650C-06D3-3BF9-392E-332197CC76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8897" y="1501201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6193275-E6AB-B525-FE94-58E9C4768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64386"/>
              </p:ext>
            </p:extLst>
          </p:nvPr>
        </p:nvGraphicFramePr>
        <p:xfrm>
          <a:off x="6952380" y="2269770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4F32222-5F78-37F2-C7A3-D4710DD7A750}"/>
              </a:ext>
            </a:extLst>
          </p:cNvPr>
          <p:cNvCxnSpPr>
            <a:cxnSpLocks/>
          </p:cNvCxnSpPr>
          <p:nvPr/>
        </p:nvCxnSpPr>
        <p:spPr>
          <a:xfrm>
            <a:off x="6934346" y="4580177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CEA4547-795C-F840-696A-C5D4FE805BB2}"/>
              </a:ext>
            </a:extLst>
          </p:cNvPr>
          <p:cNvSpPr/>
          <p:nvPr/>
        </p:nvSpPr>
        <p:spPr>
          <a:xfrm>
            <a:off x="7531407" y="2280128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D9A6FAD5-A7D8-7E30-E09D-EF7DDC3B66DF}"/>
              </a:ext>
            </a:extLst>
          </p:cNvPr>
          <p:cNvSpPr/>
          <p:nvPr/>
        </p:nvSpPr>
        <p:spPr>
          <a:xfrm>
            <a:off x="8125994" y="2280128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573B574-87A0-DD0E-4675-04DE47A2AF8D}"/>
              </a:ext>
            </a:extLst>
          </p:cNvPr>
          <p:cNvSpPr/>
          <p:nvPr/>
        </p:nvSpPr>
        <p:spPr>
          <a:xfrm>
            <a:off x="8686401" y="2280128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5E513D-BF39-F160-8FF9-197F730242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0280" y="4995285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5AA3669-3B26-2A5C-9831-E01CA1ACCDE5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5ED3B9-A3BA-8A0A-6179-5008F4245EE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276818" y="1378278"/>
            <a:ext cx="2500615" cy="1120140"/>
            <a:chOff x="-1549678" y="1609700"/>
            <a:chExt cx="1610518" cy="900122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8" y="1609700"/>
              <a:ext cx="1610518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dreistellige Zahl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8" y="2012641"/>
              <a:ext cx="1610517" cy="4971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عدد ثلاثة أرقام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eadad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thalathat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arqam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B576A4-5C69-4C17-B06A-1775435DD715}"/>
              </a:ext>
            </a:extLst>
          </p:cNvPr>
          <p:cNvGrpSpPr/>
          <p:nvPr/>
        </p:nvGrpSpPr>
        <p:grpSpPr>
          <a:xfrm>
            <a:off x="323261" y="3032876"/>
            <a:ext cx="2419390" cy="1148215"/>
            <a:chOff x="-1617616" y="1636889"/>
            <a:chExt cx="1549674" cy="922683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71E2CDC-38F3-F1DF-A191-751DC2C7C6B1}"/>
                </a:ext>
              </a:extLst>
            </p:cNvPr>
            <p:cNvSpPr txBox="1"/>
            <p:nvPr/>
          </p:nvSpPr>
          <p:spPr>
            <a:xfrm>
              <a:off x="-1617616" y="1636889"/>
              <a:ext cx="1549674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vierstellige Zahl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A0C857-A4CF-8003-475D-F529B79480BE}"/>
                </a:ext>
              </a:extLst>
            </p:cNvPr>
            <p:cNvSpPr txBox="1"/>
            <p:nvPr/>
          </p:nvSpPr>
          <p:spPr>
            <a:xfrm>
              <a:off x="-1617616" y="2062390"/>
              <a:ext cx="1549674" cy="49718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عدد رباعي أرقام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eadad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rubaei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arqam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400685" y="1246616"/>
            <a:ext cx="3311690" cy="1507064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C9BC2D-7D2B-1653-F1E0-BDB02644AA69}"/>
              </a:ext>
            </a:extLst>
          </p:cNvPr>
          <p:cNvGrpSpPr/>
          <p:nvPr/>
        </p:nvGrpSpPr>
        <p:grpSpPr>
          <a:xfrm>
            <a:off x="6516445" y="1349993"/>
            <a:ext cx="2650703" cy="1320673"/>
            <a:chOff x="-1549679" y="1585478"/>
            <a:chExt cx="1730133" cy="1061267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EDC7E73-0F8E-20B9-D491-8E54409EBC55}"/>
                </a:ext>
              </a:extLst>
            </p:cNvPr>
            <p:cNvSpPr txBox="1"/>
            <p:nvPr/>
          </p:nvSpPr>
          <p:spPr>
            <a:xfrm>
              <a:off x="-1549679" y="1585478"/>
              <a:ext cx="173013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drei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C75EE95-9E49-6BC7-E74C-ED3875583D9C}"/>
                </a:ext>
              </a:extLst>
            </p:cNvPr>
            <p:cNvSpPr txBox="1"/>
            <p:nvPr/>
          </p:nvSpPr>
          <p:spPr>
            <a:xfrm>
              <a:off x="-1549679" y="1966391"/>
              <a:ext cx="1730133" cy="68035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يتكون الرقم من ثلاثة أرقام.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yatakawan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alraqm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min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thalathat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arqami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400685" y="2885177"/>
            <a:ext cx="3311690" cy="1608384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B4A575-BC78-B4C6-998F-97B27DB741AE}"/>
              </a:ext>
            </a:extLst>
          </p:cNvPr>
          <p:cNvGrpSpPr/>
          <p:nvPr/>
        </p:nvGrpSpPr>
        <p:grpSpPr>
          <a:xfrm>
            <a:off x="6516445" y="2981189"/>
            <a:ext cx="2667752" cy="1410215"/>
            <a:chOff x="-1549678" y="1566782"/>
            <a:chExt cx="1775198" cy="1133222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59EF150-E421-8852-A3DA-50265BCF637E}"/>
                </a:ext>
              </a:extLst>
            </p:cNvPr>
            <p:cNvSpPr txBox="1"/>
            <p:nvPr/>
          </p:nvSpPr>
          <p:spPr>
            <a:xfrm>
              <a:off x="-1549678" y="1566782"/>
              <a:ext cx="1775198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vier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ED4DEC-81D3-233E-68E8-86BACC42F47C}"/>
                </a:ext>
              </a:extLst>
            </p:cNvPr>
            <p:cNvSpPr txBox="1"/>
            <p:nvPr/>
          </p:nvSpPr>
          <p:spPr>
            <a:xfrm>
              <a:off x="-1549674" y="1941148"/>
              <a:ext cx="1775194" cy="75885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يتكون الرقم من اربعة أرقام.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yatakawan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alraqm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min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arbieat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arqami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BA5E10D3-DADA-AABC-5F84-D0E0BF00CFAA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6C9751B-0D6B-31A5-83B6-E6F24F02A066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E7462724-4148-5D5E-F370-8811AC2F6F1D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7D6BFCB-8D82-543C-7740-B5581CB8276F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1D57185-731F-F699-00FB-2D8DCAC28591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B66AD4-611F-7F84-B9CF-C58A54021C34}"/>
              </a:ext>
            </a:extLst>
          </p:cNvPr>
          <p:cNvGrpSpPr/>
          <p:nvPr/>
        </p:nvGrpSpPr>
        <p:grpSpPr>
          <a:xfrm>
            <a:off x="7528491" y="5068390"/>
            <a:ext cx="1626986" cy="1341611"/>
            <a:chOff x="-1578046" y="1400253"/>
            <a:chExt cx="1332402" cy="1341611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92FE728-AFC3-5708-FA1F-ABDF80D4676D}"/>
                </a:ext>
              </a:extLst>
            </p:cNvPr>
            <p:cNvSpPr txBox="1"/>
            <p:nvPr/>
          </p:nvSpPr>
          <p:spPr>
            <a:xfrm>
              <a:off x="-1578045" y="1400253"/>
              <a:ext cx="1332401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 die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Einerstelle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CBCDB00-016B-F22D-ED43-D40E1B337E95}"/>
                </a:ext>
              </a:extLst>
            </p:cNvPr>
            <p:cNvSpPr txBox="1"/>
            <p:nvPr/>
          </p:nvSpPr>
          <p:spPr>
            <a:xfrm>
              <a:off x="-1578046" y="2123156"/>
              <a:ext cx="1332402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مكان </a:t>
              </a:r>
              <a:r>
                <a:rPr lang="ar-SY" dirty="0">
                  <a:solidFill>
                    <a:schemeClr val="accent2"/>
                  </a:solidFill>
                </a:rPr>
                <a:t>الاحاد </a:t>
              </a:r>
              <a:endParaRPr lang="de-DE" alt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makan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ahad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3366372-1EF4-1C1A-54E2-2529330EF281}"/>
              </a:ext>
            </a:extLst>
          </p:cNvPr>
          <p:cNvGrpSpPr/>
          <p:nvPr/>
        </p:nvGrpSpPr>
        <p:grpSpPr>
          <a:xfrm>
            <a:off x="5117698" y="5074862"/>
            <a:ext cx="1683545" cy="1320270"/>
            <a:chOff x="-1566283" y="1413351"/>
            <a:chExt cx="1378718" cy="1320270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8E12022-8DE1-2C38-EA27-DAF9B92F925E}"/>
                </a:ext>
              </a:extLst>
            </p:cNvPr>
            <p:cNvSpPr txBox="1"/>
            <p:nvPr/>
          </p:nvSpPr>
          <p:spPr>
            <a:xfrm>
              <a:off x="-1566283" y="1413351"/>
              <a:ext cx="1378718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Zehnerstelle</a:t>
              </a:r>
              <a:endParaRPr lang="de-DE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2F57073-6E9B-C47F-32D1-EA4BA36A50F6}"/>
                </a:ext>
              </a:extLst>
            </p:cNvPr>
            <p:cNvSpPr txBox="1"/>
            <p:nvPr/>
          </p:nvSpPr>
          <p:spPr>
            <a:xfrm>
              <a:off x="-1566283" y="2131195"/>
              <a:ext cx="1378698" cy="60242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مكان العشرات </a:t>
              </a:r>
              <a:endParaRPr lang="de-DE" altLang="de-D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3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makan</a:t>
              </a:r>
              <a:r>
                <a:rPr lang="de-DE" sz="13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300" b="0" i="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aleasharat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3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79378C9-4309-AFC4-CEF9-C7365633B38C}"/>
              </a:ext>
            </a:extLst>
          </p:cNvPr>
          <p:cNvGrpSpPr/>
          <p:nvPr/>
        </p:nvGrpSpPr>
        <p:grpSpPr>
          <a:xfrm>
            <a:off x="2698650" y="5050687"/>
            <a:ext cx="1817783" cy="1351142"/>
            <a:chOff x="-1534060" y="1385014"/>
            <a:chExt cx="1304156" cy="137799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2A68CAE-B15D-B309-D010-A1D56E473E49}"/>
                </a:ext>
              </a:extLst>
            </p:cNvPr>
            <p:cNvSpPr txBox="1"/>
            <p:nvPr/>
          </p:nvSpPr>
          <p:spPr>
            <a:xfrm>
              <a:off x="-1534060" y="1385014"/>
              <a:ext cx="1292608" cy="619470"/>
            </a:xfrm>
            <a:prstGeom prst="roundRect">
              <a:avLst>
                <a:gd name="adj" fmla="val 71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Hunderterstelle</a:t>
              </a:r>
              <a:endParaRPr lang="de-DE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E62DBF79-9CF0-0756-AE1D-768EC0352ADA}"/>
                </a:ext>
              </a:extLst>
            </p:cNvPr>
            <p:cNvSpPr txBox="1"/>
            <p:nvPr/>
          </p:nvSpPr>
          <p:spPr>
            <a:xfrm>
              <a:off x="-1530757" y="2132007"/>
              <a:ext cx="1300853" cy="63100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مكان </a:t>
              </a:r>
              <a:r>
                <a:rPr lang="ar-SY" dirty="0">
                  <a:solidFill>
                    <a:srgbClr val="FF0000"/>
                  </a:solidFill>
                </a:rPr>
                <a:t>المئات</a:t>
              </a:r>
              <a:r>
                <a:rPr lang="ar-SY" altLang="de-DE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makan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almiat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707B77D-5566-14FF-7D41-3624D6E5DE92}"/>
              </a:ext>
            </a:extLst>
          </p:cNvPr>
          <p:cNvGrpSpPr/>
          <p:nvPr/>
        </p:nvGrpSpPr>
        <p:grpSpPr>
          <a:xfrm>
            <a:off x="217913" y="5070783"/>
            <a:ext cx="1874154" cy="1427996"/>
            <a:chOff x="-1688200" y="1389392"/>
            <a:chExt cx="1534819" cy="1427996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C202B4D-C97C-7B3F-F574-A110148E4298}"/>
                </a:ext>
              </a:extLst>
            </p:cNvPr>
            <p:cNvSpPr txBox="1"/>
            <p:nvPr/>
          </p:nvSpPr>
          <p:spPr>
            <a:xfrm>
              <a:off x="-1681360" y="1389392"/>
              <a:ext cx="1527979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ED9107"/>
                  </a:solidFill>
                  <a:latin typeface="Comic Sans MS" panose="030F0902030302020204" pitchFamily="66" charset="0"/>
                </a:rPr>
                <a:t>Tausenderstelle</a:t>
              </a:r>
              <a:endParaRPr lang="de-DE" dirty="0">
                <a:solidFill>
                  <a:srgbClr val="ED910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C35AAC7-EE9C-B486-2936-121FE9B4FC05}"/>
                </a:ext>
              </a:extLst>
            </p:cNvPr>
            <p:cNvSpPr txBox="1"/>
            <p:nvPr/>
          </p:nvSpPr>
          <p:spPr>
            <a:xfrm>
              <a:off x="-1688200" y="2100989"/>
              <a:ext cx="1527979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400" dirty="0">
                  <a:solidFill>
                    <a:srgbClr val="ED910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Y" altLang="de-DE" dirty="0">
                  <a:solidFill>
                    <a:srgbClr val="ED910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مكان الألوف </a:t>
              </a:r>
              <a:endParaRPr lang="de-DE" altLang="de-DE" sz="2400" dirty="0">
                <a:solidFill>
                  <a:srgbClr val="ED91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makan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aluluf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36413" y="4139537"/>
            <a:ext cx="597347" cy="979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</p:cNvCxnSpPr>
          <p:nvPr/>
        </p:nvCxnSpPr>
        <p:spPr>
          <a:xfrm flipH="1" flipV="1">
            <a:off x="5071227" y="4144885"/>
            <a:ext cx="662671" cy="9588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14DB8BAD-A884-874C-AEC7-B705081AC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48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57915B2-D387-E505-51E6-3EE96F2E4E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1625" y="1355458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D930AB9-7E68-D10C-1F27-E68B7BE3D4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3652" y="302098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6F971630-27F9-B74E-8282-3793A8A302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1385" y="134859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E8038FCF-9A82-9058-2BA4-E8C54AC79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2397" y="2973500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063C7BB1-780F-4D73-1581-8C518B46A5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9325" y="5118716"/>
            <a:ext cx="468000" cy="468000"/>
          </a:xfrm>
          <a:prstGeom prst="rect">
            <a:avLst/>
          </a:prstGeom>
        </p:spPr>
      </p:pic>
      <p:pic>
        <p:nvPicPr>
          <p:cNvPr id="5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E0FA135B-8F36-3182-38EC-598C830256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6443" y="5155313"/>
            <a:ext cx="468000" cy="468000"/>
          </a:xfrm>
          <a:prstGeom prst="rect">
            <a:avLst/>
          </a:prstGeom>
        </p:spPr>
      </p:pic>
      <p:pic>
        <p:nvPicPr>
          <p:cNvPr id="54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9DB21221-FB38-7409-FC80-7E5EA37881C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3548" y="5144360"/>
            <a:ext cx="468000" cy="468000"/>
          </a:xfrm>
          <a:prstGeom prst="rect">
            <a:avLst/>
          </a:prstGeom>
        </p:spPr>
      </p:pic>
      <p:pic>
        <p:nvPicPr>
          <p:cNvPr id="55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D1E27A12-4B37-92E8-25C0-6C7F7BE3231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375" y="5097341"/>
            <a:ext cx="468000" cy="468000"/>
          </a:xfrm>
          <a:prstGeom prst="rect">
            <a:avLst/>
          </a:prstGeom>
        </p:spPr>
      </p:pic>
      <p:pic>
        <p:nvPicPr>
          <p:cNvPr id="4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B0E182-11F6-C590-9BE5-DE6968DDBAD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21625" y="1951495"/>
            <a:ext cx="468000" cy="468000"/>
          </a:xfrm>
          <a:prstGeom prst="rect">
            <a:avLst/>
          </a:prstGeom>
        </p:spPr>
      </p:pic>
      <p:pic>
        <p:nvPicPr>
          <p:cNvPr id="4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24A37DE-3A63-4E42-D243-94F73D17CAE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23339" y="3630076"/>
            <a:ext cx="468000" cy="468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B3B2EC0-DEAE-63D2-849E-3938C04788E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01385" y="2013339"/>
            <a:ext cx="468000" cy="468000"/>
          </a:xfrm>
          <a:prstGeom prst="rect">
            <a:avLst/>
          </a:prstGeom>
        </p:spPr>
      </p:pic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BC8A6EE-904D-728A-DC03-D3B05023495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34481" y="3637906"/>
            <a:ext cx="468000" cy="46800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3E0625-F437-5B15-52FD-B8DD7F0A30A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139001" y="5900167"/>
            <a:ext cx="468000" cy="468000"/>
          </a:xfrm>
          <a:prstGeom prst="rect">
            <a:avLst/>
          </a:prstGeom>
        </p:spPr>
      </p:pic>
      <p:pic>
        <p:nvPicPr>
          <p:cNvPr id="6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C65979-DAEC-7833-1E3F-4E4E56295717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516433" y="5905693"/>
            <a:ext cx="468000" cy="468000"/>
          </a:xfrm>
          <a:prstGeom prst="rect">
            <a:avLst/>
          </a:prstGeom>
        </p:spPr>
      </p:pic>
      <p:pic>
        <p:nvPicPr>
          <p:cNvPr id="6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C9450C-FE79-8BB8-8099-15779E38E35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915826" y="5900167"/>
            <a:ext cx="468000" cy="468000"/>
          </a:xfrm>
          <a:prstGeom prst="rect">
            <a:avLst/>
          </a:prstGeom>
        </p:spPr>
      </p:pic>
      <p:pic>
        <p:nvPicPr>
          <p:cNvPr id="6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2EF8669-1F6A-EB32-EF19-59EC62048930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42397" y="5858475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8310B62-4845-0897-92C5-AEEC0585559E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8A96B12-7692-31DF-241A-950A8E357741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688352" y="3981507"/>
            <a:ext cx="3053064" cy="211305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437646" y="3981507"/>
            <a:ext cx="3053065" cy="211306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194679" y="3981507"/>
            <a:ext cx="3053066" cy="211306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290308" y="4123047"/>
            <a:ext cx="2376007" cy="1789017"/>
            <a:chOff x="-1549678" y="1609700"/>
            <a:chExt cx="1459728" cy="56270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459724" cy="1178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plus 7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gleich 8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4" y="1776094"/>
              <a:ext cx="1459724" cy="3963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de-DE" altLang="de-DE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ar-SY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آحاد زائد 7 آحاد يساوي 8 آحاد.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1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zayid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7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yusawy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8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529770" y="4124578"/>
            <a:ext cx="2447999" cy="1824562"/>
            <a:chOff x="-1549678" y="1576030"/>
            <a:chExt cx="1439059" cy="618064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576030"/>
              <a:ext cx="1439059" cy="1268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plus 4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gleich 6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49678" y="1752862"/>
              <a:ext cx="1439059" cy="44123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عشرات زائد 4 عشرات يساوي 6 عشرات.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ar-SY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2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zayid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ar-SY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4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yusawi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ar-SY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6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6784146" y="4138902"/>
            <a:ext cx="2484001" cy="1780715"/>
            <a:chOff x="-1549679" y="1586306"/>
            <a:chExt cx="1670749" cy="598843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586306"/>
              <a:ext cx="1670748" cy="1259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plus 3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gleich 9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9" y="1761419"/>
              <a:ext cx="1670748" cy="42373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de-DE" alt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ar-SY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مائة زائد 3 مائة يساوي 9 مائة.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6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miayat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zayid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ar-SY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3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miayat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yusawi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9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miayat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1808753-01C0-3ECC-B4F5-0E629A259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0:47">
            <a:hlinkClick r:id="" action="ppaction://media"/>
            <a:extLst>
              <a:ext uri="{FF2B5EF4-FFF2-40B4-BE49-F238E27FC236}">
                <a16:creationId xmlns:a16="http://schemas.microsoft.com/office/drawing/2014/main" id="{E1652FD8-6532-6016-BCAD-83E0BB7D3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8432" y="4197139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1:01:07">
            <a:hlinkClick r:id="" action="ppaction://media"/>
            <a:extLst>
              <a:ext uri="{FF2B5EF4-FFF2-40B4-BE49-F238E27FC236}">
                <a16:creationId xmlns:a16="http://schemas.microsoft.com/office/drawing/2014/main" id="{EC0387FC-F778-0D74-59F0-3FD3EE3C76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73416" y="4181644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1:01:36">
            <a:hlinkClick r:id="" action="ppaction://media"/>
            <a:extLst>
              <a:ext uri="{FF2B5EF4-FFF2-40B4-BE49-F238E27FC236}">
                <a16:creationId xmlns:a16="http://schemas.microsoft.com/office/drawing/2014/main" id="{6BC77D9F-83B0-7A18-3BF5-F80C26DB6D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2711" y="4197139"/>
            <a:ext cx="468000" cy="468000"/>
          </a:xfrm>
          <a:prstGeom prst="rect">
            <a:avLst/>
          </a:prstGeom>
        </p:spPr>
      </p:pic>
      <p:graphicFrame>
        <p:nvGraphicFramePr>
          <p:cNvPr id="33" name="Tabelle 9">
            <a:extLst>
              <a:ext uri="{FF2B5EF4-FFF2-40B4-BE49-F238E27FC236}">
                <a16:creationId xmlns:a16="http://schemas.microsoft.com/office/drawing/2014/main" id="{EBE445D4-75B9-D4BC-EFAF-BB204A2AA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11152"/>
              </p:ext>
            </p:extLst>
          </p:nvPr>
        </p:nvGraphicFramePr>
        <p:xfrm>
          <a:off x="880365" y="1466580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B8628242-F80B-663F-AF0B-A78DD76B19A1}"/>
              </a:ext>
            </a:extLst>
          </p:cNvPr>
          <p:cNvCxnSpPr>
            <a:cxnSpLocks/>
          </p:cNvCxnSpPr>
          <p:nvPr/>
        </p:nvCxnSpPr>
        <p:spPr>
          <a:xfrm>
            <a:off x="871656" y="318032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elle 9">
            <a:extLst>
              <a:ext uri="{FF2B5EF4-FFF2-40B4-BE49-F238E27FC236}">
                <a16:creationId xmlns:a16="http://schemas.microsoft.com/office/drawing/2014/main" id="{80EA5F04-03B2-8C5C-191D-6AAC5B7B7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55771"/>
              </p:ext>
            </p:extLst>
          </p:nvPr>
        </p:nvGraphicFramePr>
        <p:xfrm>
          <a:off x="4064946" y="1472818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36" name="Tabelle 9">
            <a:extLst>
              <a:ext uri="{FF2B5EF4-FFF2-40B4-BE49-F238E27FC236}">
                <a16:creationId xmlns:a16="http://schemas.microsoft.com/office/drawing/2014/main" id="{8A0A9CD4-68E5-15CA-EE2A-D38DEA893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0245"/>
              </p:ext>
            </p:extLst>
          </p:nvPr>
        </p:nvGraphicFramePr>
        <p:xfrm>
          <a:off x="7294235" y="1466580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CE8032CF-116E-40BC-8F08-BF1EE208958B}"/>
              </a:ext>
            </a:extLst>
          </p:cNvPr>
          <p:cNvCxnSpPr>
            <a:cxnSpLocks/>
          </p:cNvCxnSpPr>
          <p:nvPr/>
        </p:nvCxnSpPr>
        <p:spPr>
          <a:xfrm>
            <a:off x="4062109" y="320020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0D9A5F4F-72D7-F1ED-3A3E-FE1E1C49C94A}"/>
              </a:ext>
            </a:extLst>
          </p:cNvPr>
          <p:cNvCxnSpPr>
            <a:cxnSpLocks/>
          </p:cNvCxnSpPr>
          <p:nvPr/>
        </p:nvCxnSpPr>
        <p:spPr>
          <a:xfrm>
            <a:off x="7288143" y="3190263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3F081E0-C031-62AA-F4B9-D9A6E00F888A}"/>
              </a:ext>
            </a:extLst>
          </p:cNvPr>
          <p:cNvSpPr/>
          <p:nvPr/>
        </p:nvSpPr>
        <p:spPr>
          <a:xfrm>
            <a:off x="7736852" y="1478542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4A187106-7141-F888-D627-E9C8A3632135}"/>
              </a:ext>
            </a:extLst>
          </p:cNvPr>
          <p:cNvSpPr/>
          <p:nvPr/>
        </p:nvSpPr>
        <p:spPr>
          <a:xfrm>
            <a:off x="4953000" y="1490505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519FAB7C-6595-205F-A073-07DFE49A3455}"/>
              </a:ext>
            </a:extLst>
          </p:cNvPr>
          <p:cNvSpPr/>
          <p:nvPr/>
        </p:nvSpPr>
        <p:spPr>
          <a:xfrm>
            <a:off x="2212052" y="1479097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BE11A7-632C-9CBA-B30D-D9F3A0BE277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758432" y="5020066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18D6B7-20B6-FE35-3C31-CDB6CB7404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022711" y="5038036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37CB15-FADF-AB4E-5C83-DE8BF1B8B31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93294" y="5020066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8CB155F-77F9-E617-E5E7-641D958EAF47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ADCD7DD-516B-FC35-4A44-F5FF499FA92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83026" y="1091390"/>
            <a:ext cx="4307653" cy="1877451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16835" y="1248658"/>
            <a:ext cx="3578246" cy="1420542"/>
            <a:chOff x="-2077327" y="1526757"/>
            <a:chExt cx="2163496" cy="1420542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77327" y="1526757"/>
              <a:ext cx="2147394" cy="735270"/>
            </a:xfrm>
            <a:prstGeom prst="roundRect">
              <a:avLst>
                <a:gd name="adj" fmla="val 725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Addition mit Übertrag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77327" y="2328591"/>
              <a:ext cx="2163496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ar-SY" b="0" i="0" dirty="0">
                  <a:effectLst/>
                  <a:latin typeface="Söhne"/>
                </a:rPr>
                <a:t>الجمع الكتابي مع حمل الزائد</a:t>
              </a:r>
              <a:endParaRPr lang="uk-UA" dirty="0"/>
            </a:p>
            <a:p>
              <a:pPr lvl="0" algn="ctr"/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al-jam' al-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kitabi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ma'a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hamil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al-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zayd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62107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745480" y="5078209"/>
            <a:ext cx="2237291" cy="1198963"/>
            <a:chOff x="-1556172" y="1609700"/>
            <a:chExt cx="1556168" cy="1198963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0" i="0" dirty="0">
                  <a:effectLst/>
                  <a:latin typeface="Söhne"/>
                </a:rPr>
                <a:t>المجموع</a:t>
              </a:r>
              <a:endPara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mujamah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662107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745480" y="1824710"/>
            <a:ext cx="2246634" cy="1232671"/>
            <a:chOff x="-1641088" y="1544737"/>
            <a:chExt cx="1549674" cy="99055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233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0" i="0" dirty="0">
                  <a:effectLst/>
                  <a:latin typeface="Söhne"/>
                </a:rPr>
                <a:t>الجمع الأول</a:t>
              </a: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al-jam'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awwal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662107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745480" y="3460300"/>
            <a:ext cx="2183527" cy="1185339"/>
            <a:chOff x="-1609490" y="1532349"/>
            <a:chExt cx="1557077" cy="1185339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0" y="209898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0" i="0" dirty="0">
                  <a:effectLst/>
                  <a:latin typeface="Söhne"/>
                </a:rPr>
                <a:t>الجمع الثاني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al-jam' al-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thani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5765595" y="5591357"/>
            <a:ext cx="979885" cy="81015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/>
        </p:nvGraphicFramePr>
        <p:xfrm>
          <a:off x="3216356" y="3200681"/>
          <a:ext cx="2549240" cy="287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1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43869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3216356" y="5415285"/>
            <a:ext cx="2549239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765596" y="4268016"/>
            <a:ext cx="912166" cy="367851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5765595" y="3057381"/>
            <a:ext cx="912167" cy="96955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6BA5731-68F1-9D3A-A038-77EC7B05AC8A}"/>
              </a:ext>
            </a:extLst>
          </p:cNvPr>
          <p:cNvSpPr txBox="1"/>
          <p:nvPr/>
        </p:nvSpPr>
        <p:spPr>
          <a:xfrm>
            <a:off x="4067019" y="5057814"/>
            <a:ext cx="29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A654FFF-30CD-4539-3C30-9EC1B7D60688}"/>
              </a:ext>
            </a:extLst>
          </p:cNvPr>
          <p:cNvSpPr/>
          <p:nvPr/>
        </p:nvSpPr>
        <p:spPr>
          <a:xfrm>
            <a:off x="283026" y="4954945"/>
            <a:ext cx="2681267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B9026A-C4DC-A182-9820-84F988683134}"/>
              </a:ext>
            </a:extLst>
          </p:cNvPr>
          <p:cNvSpPr txBox="1"/>
          <p:nvPr/>
        </p:nvSpPr>
        <p:spPr>
          <a:xfrm>
            <a:off x="407432" y="5090974"/>
            <a:ext cx="199032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Übertrag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FEE6D63-CF8D-4B22-4C81-5013C79B48F0}"/>
              </a:ext>
            </a:extLst>
          </p:cNvPr>
          <p:cNvSpPr txBox="1"/>
          <p:nvPr/>
        </p:nvSpPr>
        <p:spPr>
          <a:xfrm>
            <a:off x="407432" y="5658464"/>
            <a:ext cx="199032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0" i="0" dirty="0">
                <a:effectLst/>
                <a:latin typeface="Söhne"/>
              </a:rPr>
              <a:t>الحمل الزائد</a:t>
            </a:r>
            <a:endParaRPr lang="ru-RU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sz="1600" dirty="0">
                <a:solidFill>
                  <a:srgbClr val="9D9D9D"/>
                </a:solidFill>
                <a:cs typeface="Calibri" panose="020F0502020204030204" pitchFamily="34" charset="0"/>
              </a:rPr>
              <a:t>[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al-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hamil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zayd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612F8DE8-7746-3099-A91D-7B2CB22E57CA}"/>
              </a:ext>
            </a:extLst>
          </p:cNvPr>
          <p:cNvSpPr/>
          <p:nvPr/>
        </p:nvSpPr>
        <p:spPr>
          <a:xfrm>
            <a:off x="3868549" y="3777059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16F164B-46BF-473B-A43D-341B1AAA3DBC}"/>
              </a:ext>
            </a:extLst>
          </p:cNvPr>
          <p:cNvSpPr/>
          <p:nvPr/>
        </p:nvSpPr>
        <p:spPr>
          <a:xfrm>
            <a:off x="3869877" y="4335172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9C715C19-6A01-D008-AF69-2547AE08C487}"/>
              </a:ext>
            </a:extLst>
          </p:cNvPr>
          <p:cNvSpPr/>
          <p:nvPr/>
        </p:nvSpPr>
        <p:spPr>
          <a:xfrm>
            <a:off x="3868549" y="5444467"/>
            <a:ext cx="1875600" cy="6084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291DED61-4D8B-3CCD-D3A4-28C183A7048F}"/>
              </a:ext>
            </a:extLst>
          </p:cNvPr>
          <p:cNvSpPr/>
          <p:nvPr/>
        </p:nvSpPr>
        <p:spPr>
          <a:xfrm>
            <a:off x="4067019" y="5098898"/>
            <a:ext cx="294968" cy="292565"/>
          </a:xfrm>
          <a:prstGeom prst="roundRect">
            <a:avLst/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660E9F8-2C5C-E1B7-F348-C219362D08CD}"/>
              </a:ext>
            </a:extLst>
          </p:cNvPr>
          <p:cNvCxnSpPr>
            <a:cxnSpLocks/>
          </p:cNvCxnSpPr>
          <p:nvPr/>
        </p:nvCxnSpPr>
        <p:spPr>
          <a:xfrm flipV="1">
            <a:off x="2890675" y="5266285"/>
            <a:ext cx="1176344" cy="125178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3548144E-CA22-AD6C-7405-11BCCDB4E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F0D5CAD5-77CB-254C-3D55-3A8CD29FB9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3041" y="1808932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E0D9397B-E1D9-86F1-25F1-5B57FB1737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3465392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5BE0B196-4366-321A-85D7-4C8A40FC87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5051259"/>
            <a:ext cx="468000" cy="468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9A5651-3A8E-954D-1F35-D3C97B757DF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9C8763-BE02-E800-5B4E-ED683671D1F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122679" y="2275935"/>
            <a:ext cx="468000" cy="468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B7D7BB-2C05-659C-7383-FAF5FA96558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461302" y="5766610"/>
            <a:ext cx="468000" cy="4680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85041F-61DE-7D2C-59C7-EBACCC519D6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65210" y="2504806"/>
            <a:ext cx="468000" cy="468000"/>
          </a:xfrm>
          <a:prstGeom prst="rect">
            <a:avLst/>
          </a:prstGeom>
        </p:spPr>
      </p:pic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7A56A3A-FFE5-6653-D80F-9D38AB96BA3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38369" y="4127913"/>
            <a:ext cx="468000" cy="468000"/>
          </a:xfrm>
          <a:prstGeom prst="rect">
            <a:avLst/>
          </a:prstGeom>
        </p:spPr>
      </p:pic>
      <p:pic>
        <p:nvPicPr>
          <p:cNvPr id="4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537471-3CAE-0DBD-013C-C0D4C04D5D1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68991" y="5739523"/>
            <a:ext cx="468000" cy="468000"/>
          </a:xfrm>
          <a:prstGeom prst="rect">
            <a:avLst/>
          </a:prstGeom>
        </p:spPr>
      </p:pic>
      <p:pic>
        <p:nvPicPr>
          <p:cNvPr id="24" name="Audio Recording 21.07.2023, 18:33:17">
            <a:hlinkClick r:id="" action="ppaction://media"/>
            <a:extLst>
              <a:ext uri="{FF2B5EF4-FFF2-40B4-BE49-F238E27FC236}">
                <a16:creationId xmlns:a16="http://schemas.microsoft.com/office/drawing/2014/main" id="{A4C936AB-A367-3042-8D61-ED5D388E8F6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0832" y="1305797"/>
            <a:ext cx="468000" cy="468000"/>
          </a:xfrm>
          <a:prstGeom prst="rect">
            <a:avLst/>
          </a:prstGeom>
        </p:spPr>
      </p:pic>
      <p:pic>
        <p:nvPicPr>
          <p:cNvPr id="25" name="Audio Recording 21.07.2023, 18:33:45">
            <a:hlinkClick r:id="" action="ppaction://media"/>
            <a:extLst>
              <a:ext uri="{FF2B5EF4-FFF2-40B4-BE49-F238E27FC236}">
                <a16:creationId xmlns:a16="http://schemas.microsoft.com/office/drawing/2014/main" id="{C11D4E84-6C1B-07AA-EBA1-91F12C36A9C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2675" y="50993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537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649810" y="3568557"/>
            <a:ext cx="3132000" cy="299446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312251" y="3568557"/>
            <a:ext cx="3228917" cy="299447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174012" y="3568556"/>
            <a:ext cx="3027309" cy="299446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54C188C-74B4-4E3B-B8CC-9058A31FD9DE}"/>
              </a:ext>
            </a:extLst>
          </p:cNvPr>
          <p:cNvGrpSpPr/>
          <p:nvPr/>
        </p:nvGrpSpPr>
        <p:grpSpPr>
          <a:xfrm>
            <a:off x="3475748" y="3706526"/>
            <a:ext cx="2567826" cy="2748011"/>
            <a:chOff x="-1264061" y="1616572"/>
            <a:chExt cx="1116550" cy="875963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BB83AE2-389E-58AD-E5D1-14FFC8A504B0}"/>
                </a:ext>
              </a:extLst>
            </p:cNvPr>
            <p:cNvSpPr txBox="1"/>
            <p:nvPr/>
          </p:nvSpPr>
          <p:spPr>
            <a:xfrm>
              <a:off x="-1264061" y="1616572"/>
              <a:ext cx="1102635" cy="280262"/>
            </a:xfrm>
            <a:prstGeom prst="roundRect">
              <a:avLst>
                <a:gd name="adj" fmla="val 1025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plus 9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gleich 12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. Ich schreibe 2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</a:t>
              </a:r>
              <a:r>
                <a:rPr lang="de-DE" sz="1600" dirty="0">
                  <a:latin typeface="Comic Sans MS" panose="030F0902030302020204" pitchFamily="66" charset="0"/>
                </a:rPr>
                <a:t>und </a:t>
              </a:r>
              <a:r>
                <a:rPr lang="de-DE" sz="1600" b="1" dirty="0">
                  <a:latin typeface="Comic Sans MS" panose="030F0902030302020204" pitchFamily="66" charset="0"/>
                </a:rPr>
                <a:t>übertrage</a:t>
              </a:r>
              <a:r>
                <a:rPr lang="de-DE" sz="1600" dirty="0">
                  <a:latin typeface="Comic Sans MS" panose="030F0902030302020204" pitchFamily="66" charset="0"/>
                </a:rPr>
                <a:t> 1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H.</a:t>
              </a:r>
              <a:r>
                <a:rPr lang="de-DE" sz="1600" dirty="0">
                  <a:latin typeface="Comic Sans MS" panose="030F0902030302020204" pitchFamily="66" charset="0"/>
                </a:rPr>
                <a:t>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0A177BE-1509-A820-18D5-ED06E109DD41}"/>
                </a:ext>
              </a:extLst>
            </p:cNvPr>
            <p:cNvSpPr txBox="1"/>
            <p:nvPr/>
          </p:nvSpPr>
          <p:spPr>
            <a:xfrm>
              <a:off x="-1264061" y="1937287"/>
              <a:ext cx="1116550" cy="555248"/>
            </a:xfrm>
            <a:prstGeom prst="roundRect">
              <a:avLst>
                <a:gd name="adj" fmla="val 626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عشرات زائد 9 عشرات يساوي 12 عشرات. أكتب 2 عشرات وأكتب 1 مائة.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3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zayid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9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yusawi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12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aktub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2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wa'aktub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1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miayat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feld 25">
            <a:extLst>
              <a:ext uri="{FF2B5EF4-FFF2-40B4-BE49-F238E27FC236}">
                <a16:creationId xmlns:a16="http://schemas.microsoft.com/office/drawing/2014/main" id="{CBC501F4-6324-5308-FB7E-65A47DDAFA58}"/>
              </a:ext>
            </a:extLst>
          </p:cNvPr>
          <p:cNvSpPr txBox="1"/>
          <p:nvPr/>
        </p:nvSpPr>
        <p:spPr>
          <a:xfrm>
            <a:off x="6811521" y="4708145"/>
            <a:ext cx="2520000" cy="172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alt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Y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مائة زائد 2 مائة زائد 1 مائة يساوي 9 مائة.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6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miayat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zayid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2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miayat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zayid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miayat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yusawi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9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miayat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0765FAB-0D85-905A-B6B6-FF4D3AC91BE3}"/>
              </a:ext>
            </a:extLst>
          </p:cNvPr>
          <p:cNvGrpSpPr/>
          <p:nvPr/>
        </p:nvGrpSpPr>
        <p:grpSpPr>
          <a:xfrm>
            <a:off x="306174" y="3725446"/>
            <a:ext cx="2412000" cy="2674063"/>
            <a:chOff x="-1549680" y="1590891"/>
            <a:chExt cx="1481840" cy="841086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6793B04-80BD-30C0-BD71-0F89F584567B}"/>
                </a:ext>
              </a:extLst>
            </p:cNvPr>
            <p:cNvSpPr txBox="1"/>
            <p:nvPr/>
          </p:nvSpPr>
          <p:spPr>
            <a:xfrm>
              <a:off x="-1549680" y="1590891"/>
              <a:ext cx="1481840" cy="271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4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plus 7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gleich 8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13A6F70-97D7-F140-E266-541B0153D0F1}"/>
                </a:ext>
              </a:extLst>
            </p:cNvPr>
            <p:cNvSpPr txBox="1"/>
            <p:nvPr/>
          </p:nvSpPr>
          <p:spPr>
            <a:xfrm>
              <a:off x="-1549680" y="1899783"/>
              <a:ext cx="1481840" cy="532194"/>
            </a:xfrm>
            <a:prstGeom prst="roundRect">
              <a:avLst>
                <a:gd name="adj" fmla="val 87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Y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آحاد زائد 7 آحاد يساوي 8 آحاد.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1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zayid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7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yusawy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8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385744BE-7FAA-2A4F-F368-C7A91292AF8A}"/>
              </a:ext>
            </a:extLst>
          </p:cNvPr>
          <p:cNvSpPr txBox="1"/>
          <p:nvPr/>
        </p:nvSpPr>
        <p:spPr>
          <a:xfrm>
            <a:off x="6807488" y="3713447"/>
            <a:ext cx="2520000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dirty="0">
              <a:latin typeface="Comic Sans MS" panose="030F0902030302020204" pitchFamily="66" charset="0"/>
            </a:endParaRP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6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1600" dirty="0">
                <a:latin typeface="Comic Sans MS" panose="030F0902030302020204" pitchFamily="66" charset="0"/>
              </a:rPr>
              <a:t> plus 3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1600" dirty="0">
                <a:latin typeface="Comic Sans MS" panose="030F0902030302020204" pitchFamily="66" charset="0"/>
              </a:rPr>
              <a:t> gleich 9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1600" dirty="0">
                <a:latin typeface="Comic Sans MS" panose="030F0902030302020204" pitchFamily="66" charset="0"/>
              </a:rPr>
              <a:t>.  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6A381C4-FC08-560E-FC90-B024B04B3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02:08">
            <a:hlinkClick r:id="" action="ppaction://media"/>
            <a:extLst>
              <a:ext uri="{FF2B5EF4-FFF2-40B4-BE49-F238E27FC236}">
                <a16:creationId xmlns:a16="http://schemas.microsoft.com/office/drawing/2014/main" id="{44DDE090-C549-88A3-6317-91E412146B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1389" y="3921976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2:25">
            <a:hlinkClick r:id="" action="ppaction://media"/>
            <a:extLst>
              <a:ext uri="{FF2B5EF4-FFF2-40B4-BE49-F238E27FC236}">
                <a16:creationId xmlns:a16="http://schemas.microsoft.com/office/drawing/2014/main" id="{50E7DF3B-0E81-10D6-0E86-8609DB0F6C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4384" y="397167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1:02:49">
            <a:hlinkClick r:id="" action="ppaction://media"/>
            <a:extLst>
              <a:ext uri="{FF2B5EF4-FFF2-40B4-BE49-F238E27FC236}">
                <a16:creationId xmlns:a16="http://schemas.microsoft.com/office/drawing/2014/main" id="{28203222-1B53-7FFE-9602-05C7ACD7F6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37427" y="3911447"/>
            <a:ext cx="468000" cy="468000"/>
          </a:xfrm>
          <a:prstGeom prst="rect">
            <a:avLst/>
          </a:prstGeom>
        </p:spPr>
      </p:pic>
      <p:graphicFrame>
        <p:nvGraphicFramePr>
          <p:cNvPr id="22" name="Tabelle 9">
            <a:extLst>
              <a:ext uri="{FF2B5EF4-FFF2-40B4-BE49-F238E27FC236}">
                <a16:creationId xmlns:a16="http://schemas.microsoft.com/office/drawing/2014/main" id="{EE735E9F-4BDD-2C72-381F-A7C454655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3758"/>
              </p:ext>
            </p:extLst>
          </p:nvPr>
        </p:nvGraphicFramePr>
        <p:xfrm>
          <a:off x="880365" y="1174745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386B860-29DE-0ACD-A4CD-D32F72FCE9BD}"/>
              </a:ext>
            </a:extLst>
          </p:cNvPr>
          <p:cNvCxnSpPr>
            <a:cxnSpLocks/>
          </p:cNvCxnSpPr>
          <p:nvPr/>
        </p:nvCxnSpPr>
        <p:spPr>
          <a:xfrm>
            <a:off x="871656" y="288849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elle 9">
            <a:extLst>
              <a:ext uri="{FF2B5EF4-FFF2-40B4-BE49-F238E27FC236}">
                <a16:creationId xmlns:a16="http://schemas.microsoft.com/office/drawing/2014/main" id="{F3E303FE-E302-3DB3-8C8F-DA89B431E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67601"/>
              </p:ext>
            </p:extLst>
          </p:nvPr>
        </p:nvGraphicFramePr>
        <p:xfrm>
          <a:off x="4064946" y="1180983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26" name="Tabelle 9">
            <a:extLst>
              <a:ext uri="{FF2B5EF4-FFF2-40B4-BE49-F238E27FC236}">
                <a16:creationId xmlns:a16="http://schemas.microsoft.com/office/drawing/2014/main" id="{A6F4481D-15CE-6B3F-08B5-254F30BB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0441"/>
              </p:ext>
            </p:extLst>
          </p:nvPr>
        </p:nvGraphicFramePr>
        <p:xfrm>
          <a:off x="7294235" y="1174745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6AFAF75E-B931-0B44-DD1E-6FC764FCED15}"/>
              </a:ext>
            </a:extLst>
          </p:cNvPr>
          <p:cNvCxnSpPr>
            <a:cxnSpLocks/>
          </p:cNvCxnSpPr>
          <p:nvPr/>
        </p:nvCxnSpPr>
        <p:spPr>
          <a:xfrm>
            <a:off x="4062109" y="290836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4BB4FEA1-E767-9A00-25AC-F8946EA77A36}"/>
              </a:ext>
            </a:extLst>
          </p:cNvPr>
          <p:cNvCxnSpPr>
            <a:cxnSpLocks/>
          </p:cNvCxnSpPr>
          <p:nvPr/>
        </p:nvCxnSpPr>
        <p:spPr>
          <a:xfrm>
            <a:off x="7288143" y="2898428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F082635-F558-73EC-F911-99A4ADB31918}"/>
              </a:ext>
            </a:extLst>
          </p:cNvPr>
          <p:cNvSpPr/>
          <p:nvPr/>
        </p:nvSpPr>
        <p:spPr>
          <a:xfrm>
            <a:off x="7736852" y="1186707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4843827-6285-65DF-62D9-4BE131D780E3}"/>
              </a:ext>
            </a:extLst>
          </p:cNvPr>
          <p:cNvSpPr/>
          <p:nvPr/>
        </p:nvSpPr>
        <p:spPr>
          <a:xfrm>
            <a:off x="4953000" y="1198670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C6364590-06C9-6A9B-41AD-B87C60E80542}"/>
              </a:ext>
            </a:extLst>
          </p:cNvPr>
          <p:cNvSpPr/>
          <p:nvPr/>
        </p:nvSpPr>
        <p:spPr>
          <a:xfrm>
            <a:off x="2212052" y="1187262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E101837-BC8F-14FF-1DC3-6878341BD78D}"/>
              </a:ext>
            </a:extLst>
          </p:cNvPr>
          <p:cNvSpPr txBox="1"/>
          <p:nvPr/>
        </p:nvSpPr>
        <p:spPr>
          <a:xfrm>
            <a:off x="4584208" y="2679505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E263B9D-8009-6201-D18B-448759261380}"/>
              </a:ext>
            </a:extLst>
          </p:cNvPr>
          <p:cNvSpPr txBox="1"/>
          <p:nvPr/>
        </p:nvSpPr>
        <p:spPr>
          <a:xfrm>
            <a:off x="7804089" y="2655818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DB509B7-4E0C-D3AA-718B-421D4DA8E6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732971" y="5359418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5FB6F2-CE91-7ED2-F33D-6C180D6283A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073168" y="5359418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CF7941-EA60-9CDA-5B3B-A0549C7E6D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347029" y="5359418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864EA3F-97F2-B5AF-E1E5-B9B2294B4485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FAE3CE-74CF-F948-A523-5966D87EC54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2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74359" y="2485688"/>
            <a:ext cx="3820668" cy="2051805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18481" y="2589795"/>
            <a:ext cx="3038256" cy="1859493"/>
            <a:chOff x="-1555879" y="1586897"/>
            <a:chExt cx="1321104" cy="620502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586897"/>
              <a:ext cx="1314903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bündele die 12 Zehner zu 1 Hunderter und 2 Zehnern.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55879" y="1827079"/>
              <a:ext cx="1312293" cy="38032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انا اجمع 12 عشرات إلى 1 مائة و2 عشرات.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ana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ajmae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12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iilaa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1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miayat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wa2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208826" y="1000724"/>
            <a:ext cx="2768770" cy="13197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410502" y="1142872"/>
            <a:ext cx="2015374" cy="1115032"/>
            <a:chOff x="-1549679" y="1609700"/>
            <a:chExt cx="1311505" cy="378105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609700"/>
              <a:ext cx="1311504" cy="1385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</a:t>
              </a:r>
              <a:r>
                <a:rPr lang="de-DE">
                  <a:latin typeface="Comic Sans MS" panose="030F0902030302020204" pitchFamily="66" charset="0"/>
                </a:rPr>
                <a:t>as </a:t>
              </a:r>
              <a:r>
                <a:rPr lang="de-DE" dirty="0">
                  <a:latin typeface="Comic Sans MS" panose="030F0902030302020204" pitchFamily="66" charset="0"/>
                </a:rPr>
                <a:t>Bündeln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9" y="1778002"/>
              <a:ext cx="1311505" cy="20980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لتجميع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altajmie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72885" y="4637927"/>
            <a:ext cx="3820668" cy="1906090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60D1FC-C7C3-3F61-BC91-5904B0F6DB0A}"/>
              </a:ext>
            </a:extLst>
          </p:cNvPr>
          <p:cNvGrpSpPr/>
          <p:nvPr/>
        </p:nvGrpSpPr>
        <p:grpSpPr>
          <a:xfrm>
            <a:off x="318480" y="4762003"/>
            <a:ext cx="3155939" cy="1610985"/>
            <a:chOff x="-1549678" y="1591520"/>
            <a:chExt cx="1372275" cy="537576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D36D60-B33E-6942-87AF-D2AC1BD1905B}"/>
                </a:ext>
              </a:extLst>
            </p:cNvPr>
            <p:cNvSpPr txBox="1"/>
            <p:nvPr/>
          </p:nvSpPr>
          <p:spPr>
            <a:xfrm>
              <a:off x="-1549678" y="1591520"/>
              <a:ext cx="1372275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verschiebe den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Hunderter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in die Hunderterspalte.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21876C-B676-9EA1-7499-E609C02D7733}"/>
                </a:ext>
              </a:extLst>
            </p:cNvPr>
            <p:cNvSpPr txBox="1"/>
            <p:nvPr/>
          </p:nvSpPr>
          <p:spPr>
            <a:xfrm>
              <a:off x="-1549678" y="1846573"/>
              <a:ext cx="1372275" cy="2825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نا أنقل المئة إلى عمود المئات.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ana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anqul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almiat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iilaa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eamud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almiat</a:t>
              </a:r>
              <a:r>
                <a:rPr lang="ar-SY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24214"/>
              </p:ext>
            </p:extLst>
          </p:nvPr>
        </p:nvGraphicFramePr>
        <p:xfrm>
          <a:off x="4547801" y="1741068"/>
          <a:ext cx="2160000" cy="36035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3566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5285801" y="2462050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 flipH="1">
            <a:off x="5051849" y="3114520"/>
            <a:ext cx="424753" cy="79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4564679" y="3917323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 flipH="1">
            <a:off x="6941136" y="3319854"/>
            <a:ext cx="574034" cy="2562938"/>
          </a:xfrm>
          <a:prstGeom prst="arc">
            <a:avLst>
              <a:gd name="adj1" fmla="val 16184325"/>
              <a:gd name="adj2" fmla="val 5499458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C5CC7F-6C60-FD15-33E7-23B5BB17C9AD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F51F4FB-553B-5EF5-877C-A648C5197E6C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3CCBAB-843A-55C3-CA84-945E426C444E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F833448-C17D-512B-9086-D929B23334D1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AA7C65A-74E2-0EA7-86B8-759FD04F085F}"/>
              </a:ext>
            </a:extLst>
          </p:cNvPr>
          <p:cNvSpPr/>
          <p:nvPr/>
        </p:nvSpPr>
        <p:spPr>
          <a:xfrm>
            <a:off x="7333526" y="255636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693618F-DDE6-D5B6-3228-936A739E1B66}"/>
              </a:ext>
            </a:extLst>
          </p:cNvPr>
          <p:cNvSpPr/>
          <p:nvPr/>
        </p:nvSpPr>
        <p:spPr>
          <a:xfrm>
            <a:off x="7333704" y="266694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1CC08C-22F1-0D95-897A-23E1D81B28A6}"/>
              </a:ext>
            </a:extLst>
          </p:cNvPr>
          <p:cNvSpPr/>
          <p:nvPr/>
        </p:nvSpPr>
        <p:spPr>
          <a:xfrm>
            <a:off x="7333348" y="278158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79016DA-E63C-1B03-56FF-E003D2313DB2}"/>
              </a:ext>
            </a:extLst>
          </p:cNvPr>
          <p:cNvSpPr/>
          <p:nvPr/>
        </p:nvSpPr>
        <p:spPr>
          <a:xfrm>
            <a:off x="7333526" y="29034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40DF6F3-7E3D-AC7F-68A2-A5DC2FD8F920}"/>
              </a:ext>
            </a:extLst>
          </p:cNvPr>
          <p:cNvSpPr/>
          <p:nvPr/>
        </p:nvSpPr>
        <p:spPr>
          <a:xfrm>
            <a:off x="7332010" y="3031190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3C13EA4-2FC7-E8F0-43B6-9ED1531F6987}"/>
              </a:ext>
            </a:extLst>
          </p:cNvPr>
          <p:cNvSpPr/>
          <p:nvPr/>
        </p:nvSpPr>
        <p:spPr>
          <a:xfrm>
            <a:off x="7332010" y="3241238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DAF02011-B21A-37C6-6AAE-64DBE09067DA}"/>
              </a:ext>
            </a:extLst>
          </p:cNvPr>
          <p:cNvSpPr/>
          <p:nvPr/>
        </p:nvSpPr>
        <p:spPr>
          <a:xfrm>
            <a:off x="7336026" y="3353337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C5B952F-CB30-E691-72F8-2BF92C29C2A6}"/>
              </a:ext>
            </a:extLst>
          </p:cNvPr>
          <p:cNvSpPr/>
          <p:nvPr/>
        </p:nvSpPr>
        <p:spPr>
          <a:xfrm>
            <a:off x="7336204" y="346392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732E441-C85F-F073-42F8-A32A75D38491}"/>
              </a:ext>
            </a:extLst>
          </p:cNvPr>
          <p:cNvSpPr/>
          <p:nvPr/>
        </p:nvSpPr>
        <p:spPr>
          <a:xfrm>
            <a:off x="7335848" y="35785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FA5990C-96FE-C89E-9A10-04400467B084}"/>
              </a:ext>
            </a:extLst>
          </p:cNvPr>
          <p:cNvSpPr/>
          <p:nvPr/>
        </p:nvSpPr>
        <p:spPr>
          <a:xfrm>
            <a:off x="7336026" y="3700439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8971DCC-0476-CAAC-76EE-80BA809BD921}"/>
              </a:ext>
            </a:extLst>
          </p:cNvPr>
          <p:cNvSpPr/>
          <p:nvPr/>
        </p:nvSpPr>
        <p:spPr>
          <a:xfrm>
            <a:off x="7334510" y="391810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06C7666-40B9-5E59-770B-D6443FF5A976}"/>
              </a:ext>
            </a:extLst>
          </p:cNvPr>
          <p:cNvSpPr/>
          <p:nvPr/>
        </p:nvSpPr>
        <p:spPr>
          <a:xfrm>
            <a:off x="7334510" y="402322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63173C1-82A3-FF44-AEA1-0572A707D61A}"/>
              </a:ext>
            </a:extLst>
          </p:cNvPr>
          <p:cNvSpPr/>
          <p:nvPr/>
        </p:nvSpPr>
        <p:spPr>
          <a:xfrm>
            <a:off x="7337133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C587D21-D7B8-9D18-D529-4E512E7E390D}"/>
              </a:ext>
            </a:extLst>
          </p:cNvPr>
          <p:cNvSpPr/>
          <p:nvPr/>
        </p:nvSpPr>
        <p:spPr>
          <a:xfrm>
            <a:off x="7481094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793826-745C-D1D8-911D-8CB886D7E937}"/>
              </a:ext>
            </a:extLst>
          </p:cNvPr>
          <p:cNvSpPr/>
          <p:nvPr/>
        </p:nvSpPr>
        <p:spPr>
          <a:xfrm>
            <a:off x="7626181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B23B05-EB0C-AC10-A085-28F0C3A47770}"/>
              </a:ext>
            </a:extLst>
          </p:cNvPr>
          <p:cNvSpPr/>
          <p:nvPr/>
        </p:nvSpPr>
        <p:spPr>
          <a:xfrm>
            <a:off x="7770142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27B3C54-52E6-1556-919E-C90BC6597E47}"/>
              </a:ext>
            </a:extLst>
          </p:cNvPr>
          <p:cNvSpPr/>
          <p:nvPr/>
        </p:nvSpPr>
        <p:spPr>
          <a:xfrm>
            <a:off x="7923886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AD6B40B2-1709-A044-A06A-CFAF819E953C}"/>
              </a:ext>
            </a:extLst>
          </p:cNvPr>
          <p:cNvSpPr/>
          <p:nvPr/>
        </p:nvSpPr>
        <p:spPr>
          <a:xfrm>
            <a:off x="7249423" y="2484363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3294A942-7EE8-F5BA-9EE1-FFAC0D6DBF73}"/>
              </a:ext>
            </a:extLst>
          </p:cNvPr>
          <p:cNvSpPr/>
          <p:nvPr/>
        </p:nvSpPr>
        <p:spPr>
          <a:xfrm>
            <a:off x="7315200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E49F5701-6558-9E4C-6C96-38A0D3D897E0}"/>
              </a:ext>
            </a:extLst>
          </p:cNvPr>
          <p:cNvSpPr/>
          <p:nvPr/>
        </p:nvSpPr>
        <p:spPr>
          <a:xfrm>
            <a:off x="7957706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D7A2AC-D94F-C275-5376-B14397A30046}"/>
              </a:ext>
            </a:extLst>
          </p:cNvPr>
          <p:cNvSpPr/>
          <p:nvPr/>
        </p:nvSpPr>
        <p:spPr>
          <a:xfrm>
            <a:off x="8588551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6F9E6EA5-8B60-AB51-CDE9-68C0B24F8838}"/>
              </a:ext>
            </a:extLst>
          </p:cNvPr>
          <p:cNvSpPr/>
          <p:nvPr/>
        </p:nvSpPr>
        <p:spPr>
          <a:xfrm>
            <a:off x="7332010" y="61304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8A9E3BB3-DC04-A428-6BD5-A74AC0F2FEC2}"/>
              </a:ext>
            </a:extLst>
          </p:cNvPr>
          <p:cNvSpPr/>
          <p:nvPr/>
        </p:nvSpPr>
        <p:spPr>
          <a:xfrm>
            <a:off x="7332010" y="62355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3C370846-CD79-8FA0-74AC-C59A54CE010F}"/>
              </a:ext>
            </a:extLst>
          </p:cNvPr>
          <p:cNvSpPr/>
          <p:nvPr/>
        </p:nvSpPr>
        <p:spPr>
          <a:xfrm>
            <a:off x="7321450" y="5478471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Abgerundetes Rechteck 92">
            <a:extLst>
              <a:ext uri="{FF2B5EF4-FFF2-40B4-BE49-F238E27FC236}">
                <a16:creationId xmlns:a16="http://schemas.microsoft.com/office/drawing/2014/main" id="{2EFE6E76-C196-2905-044A-D75605EB4562}"/>
              </a:ext>
            </a:extLst>
          </p:cNvPr>
          <p:cNvSpPr/>
          <p:nvPr/>
        </p:nvSpPr>
        <p:spPr>
          <a:xfrm>
            <a:off x="7262991" y="541223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26F07EF-9664-3D53-650F-4D3E6781BF8D}"/>
              </a:ext>
            </a:extLst>
          </p:cNvPr>
          <p:cNvSpPr/>
          <p:nvPr/>
        </p:nvSpPr>
        <p:spPr>
          <a:xfrm>
            <a:off x="7337133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C3ABED5-7AFD-1A86-669F-2A69FDB9AC05}"/>
              </a:ext>
            </a:extLst>
          </p:cNvPr>
          <p:cNvSpPr/>
          <p:nvPr/>
        </p:nvSpPr>
        <p:spPr>
          <a:xfrm>
            <a:off x="7481094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2F676DF-0BAA-DBC1-29DC-9F4DD6FCB0B5}"/>
              </a:ext>
            </a:extLst>
          </p:cNvPr>
          <p:cNvSpPr/>
          <p:nvPr/>
        </p:nvSpPr>
        <p:spPr>
          <a:xfrm>
            <a:off x="7626181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FF67D21-0963-2B54-B55E-4D94E6B72A51}"/>
              </a:ext>
            </a:extLst>
          </p:cNvPr>
          <p:cNvSpPr/>
          <p:nvPr/>
        </p:nvSpPr>
        <p:spPr>
          <a:xfrm>
            <a:off x="7770142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1381C4E-374A-5F59-F224-CA81DD954706}"/>
              </a:ext>
            </a:extLst>
          </p:cNvPr>
          <p:cNvSpPr/>
          <p:nvPr/>
        </p:nvSpPr>
        <p:spPr>
          <a:xfrm>
            <a:off x="7923886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21B8CE50-D131-C987-F73E-B4407EF1A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7" name="Audio Recording 19.01.2023, 11:03:39">
            <a:hlinkClick r:id="" action="ppaction://media"/>
            <a:extLst>
              <a:ext uri="{FF2B5EF4-FFF2-40B4-BE49-F238E27FC236}">
                <a16:creationId xmlns:a16="http://schemas.microsoft.com/office/drawing/2014/main" id="{AE437949-8E2F-5AE7-0028-2658269E31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9596" y="1126624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03:52">
            <a:hlinkClick r:id="" action="ppaction://media"/>
            <a:extLst>
              <a:ext uri="{FF2B5EF4-FFF2-40B4-BE49-F238E27FC236}">
                <a16:creationId xmlns:a16="http://schemas.microsoft.com/office/drawing/2014/main" id="{B6E62968-5087-D24B-7128-74DFAEAE8B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7377" y="2694862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04:02">
            <a:hlinkClick r:id="" action="ppaction://media"/>
            <a:extLst>
              <a:ext uri="{FF2B5EF4-FFF2-40B4-BE49-F238E27FC236}">
                <a16:creationId xmlns:a16="http://schemas.microsoft.com/office/drawing/2014/main" id="{5FCFBB90-219F-693B-FB90-683F657760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5071" y="4851492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23CBAF-33A0-648C-C731-BE9678EA316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509596" y="1709858"/>
            <a:ext cx="468000" cy="468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DED34EE-7354-26CB-4F7C-BA396893E92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420515" y="3645425"/>
            <a:ext cx="468000" cy="468000"/>
          </a:xfrm>
          <a:prstGeom prst="rect">
            <a:avLst/>
          </a:prstGeom>
        </p:spPr>
      </p:pic>
      <p:pic>
        <p:nvPicPr>
          <p:cNvPr id="3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055D5B-FE83-6DBA-7ADE-A871138BB1A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519210" y="5785127"/>
            <a:ext cx="468000" cy="46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6BBE351-CD53-6594-9482-B16B1CF3DD2D}"/>
              </a:ext>
            </a:extLst>
          </p:cNvPr>
          <p:cNvSpPr/>
          <p:nvPr/>
        </p:nvSpPr>
        <p:spPr>
          <a:xfrm>
            <a:off x="3759748" y="169235"/>
            <a:ext cx="43076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b="0" i="0" dirty="0">
                <a:solidFill>
                  <a:schemeClr val="tx1"/>
                </a:solidFill>
                <a:effectLst/>
                <a:latin typeface="Söhne"/>
              </a:rPr>
              <a:t>الجمع الكتابي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al-jam' al-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B859D0-BAD7-9938-B30D-672B212C0CB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48001" y="2689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755</Words>
  <Application>Microsoft Macintosh PowerPoint</Application>
  <PresentationFormat>A4-Papier (210 x 297 mm)</PresentationFormat>
  <Paragraphs>269</Paragraphs>
  <Slides>8</Slides>
  <Notes>3</Notes>
  <HiddenSlides>0</HiddenSlides>
  <MMClips>78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Söhne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84</cp:revision>
  <cp:lastPrinted>2022-05-18T12:46:11Z</cp:lastPrinted>
  <dcterms:created xsi:type="dcterms:W3CDTF">2022-05-10T12:43:55Z</dcterms:created>
  <dcterms:modified xsi:type="dcterms:W3CDTF">2023-07-27T12:26:17Z</dcterms:modified>
</cp:coreProperties>
</file>