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74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008B50"/>
    <a:srgbClr val="317A85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/>
    <p:restoredTop sz="95859"/>
  </p:normalViewPr>
  <p:slideViewPr>
    <p:cSldViewPr snapToGrid="0" snapToObjects="1">
      <p:cViewPr varScale="1">
        <p:scale>
          <a:sx n="110" d="100"/>
          <a:sy n="110" d="100"/>
        </p:scale>
        <p:origin x="192" y="21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5DE8CB-1406-578B-CC6C-E7FAE9121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../media/media7.m4a"/><Relationship Id="rId18" Type="http://schemas.microsoft.com/office/2007/relationships/media" Target="../media/media10.m4a"/><Relationship Id="rId26" Type="http://schemas.microsoft.com/office/2007/relationships/media" Target="../media/media14.m4a"/><Relationship Id="rId39" Type="http://schemas.openxmlformats.org/officeDocument/2006/relationships/image" Target="../media/image4.png"/><Relationship Id="rId21" Type="http://schemas.openxmlformats.org/officeDocument/2006/relationships/audio" Target="../media/media11.m4a"/><Relationship Id="rId34" Type="http://schemas.microsoft.com/office/2007/relationships/media" Target="../media/media18.m4a"/><Relationship Id="rId42" Type="http://schemas.openxmlformats.org/officeDocument/2006/relationships/image" Target="../media/image7.png"/><Relationship Id="rId7" Type="http://schemas.openxmlformats.org/officeDocument/2006/relationships/audio" Target="../media/media4.m4a"/><Relationship Id="rId2" Type="http://schemas.microsoft.com/office/2007/relationships/media" Target="../media/media1.m4a"/><Relationship Id="rId16" Type="http://schemas.microsoft.com/office/2007/relationships/media" Target="../media/media9.m4a"/><Relationship Id="rId29" Type="http://schemas.openxmlformats.org/officeDocument/2006/relationships/audio" Target="../media/media15.m4a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audio" Target="../media/media6.m4a"/><Relationship Id="rId24" Type="http://schemas.microsoft.com/office/2007/relationships/media" Target="../media/media13.m4a"/><Relationship Id="rId32" Type="http://schemas.microsoft.com/office/2007/relationships/media" Target="../media/media17.m4a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45" Type="http://schemas.openxmlformats.org/officeDocument/2006/relationships/image" Target="../media/image10.png"/><Relationship Id="rId5" Type="http://schemas.openxmlformats.org/officeDocument/2006/relationships/audio" Target="../media/media3.m4a"/><Relationship Id="rId15" Type="http://schemas.openxmlformats.org/officeDocument/2006/relationships/audio" Target="../media/media8.m4a"/><Relationship Id="rId23" Type="http://schemas.openxmlformats.org/officeDocument/2006/relationships/audio" Target="../media/media12.m4a"/><Relationship Id="rId28" Type="http://schemas.microsoft.com/office/2007/relationships/media" Target="../media/media15.m4a"/><Relationship Id="rId36" Type="http://schemas.openxmlformats.org/officeDocument/2006/relationships/slideLayout" Target="../slideLayouts/slideLayout2.xml"/><Relationship Id="rId10" Type="http://schemas.microsoft.com/office/2007/relationships/media" Target="../media/media6.m4a"/><Relationship Id="rId19" Type="http://schemas.openxmlformats.org/officeDocument/2006/relationships/audio" Target="../media/media10.m4a"/><Relationship Id="rId31" Type="http://schemas.openxmlformats.org/officeDocument/2006/relationships/audio" Target="../media/media16.m4a"/><Relationship Id="rId44" Type="http://schemas.openxmlformats.org/officeDocument/2006/relationships/image" Target="../media/image9.png"/><Relationship Id="rId4" Type="http://schemas.microsoft.com/office/2007/relationships/media" Target="../media/media3.m4a"/><Relationship Id="rId9" Type="http://schemas.openxmlformats.org/officeDocument/2006/relationships/audio" Target="../media/media5.m4a"/><Relationship Id="rId14" Type="http://schemas.microsoft.com/office/2007/relationships/media" Target="../media/media8.m4a"/><Relationship Id="rId22" Type="http://schemas.microsoft.com/office/2007/relationships/media" Target="../media/media12.m4a"/><Relationship Id="rId27" Type="http://schemas.openxmlformats.org/officeDocument/2006/relationships/audio" Target="../media/media14.m4a"/><Relationship Id="rId30" Type="http://schemas.microsoft.com/office/2007/relationships/media" Target="../media/media16.m4a"/><Relationship Id="rId35" Type="http://schemas.openxmlformats.org/officeDocument/2006/relationships/audio" Target="../media/media18.m4a"/><Relationship Id="rId43" Type="http://schemas.openxmlformats.org/officeDocument/2006/relationships/image" Target="../media/image8.png"/><Relationship Id="rId8" Type="http://schemas.microsoft.com/office/2007/relationships/media" Target="../media/media5.m4a"/><Relationship Id="rId3" Type="http://schemas.microsoft.com/office/2007/relationships/media" Target="../media/media2.m4a"/><Relationship Id="rId12" Type="http://schemas.microsoft.com/office/2007/relationships/media" Target="../media/media7.m4a"/><Relationship Id="rId17" Type="http://schemas.openxmlformats.org/officeDocument/2006/relationships/audio" Target="../media/media9.m4a"/><Relationship Id="rId25" Type="http://schemas.openxmlformats.org/officeDocument/2006/relationships/audio" Target="../media/media13.m4a"/><Relationship Id="rId33" Type="http://schemas.openxmlformats.org/officeDocument/2006/relationships/audio" Target="../media/media17.m4a"/><Relationship Id="rId38" Type="http://schemas.openxmlformats.org/officeDocument/2006/relationships/image" Target="../media/image3.png"/><Relationship Id="rId20" Type="http://schemas.microsoft.com/office/2007/relationships/media" Target="../media/media11.m4a"/><Relationship Id="rId4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microsoft.com/office/2007/relationships/media" Target="../media/media19.m4a"/><Relationship Id="rId7" Type="http://schemas.openxmlformats.org/officeDocument/2006/relationships/audio" Target="../media/media10.m4a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microsoft.com/office/2007/relationships/media" Target="../media/media10.m4a"/><Relationship Id="rId5" Type="http://schemas.microsoft.com/office/2007/relationships/media" Target="../media/media1.m4a"/><Relationship Id="rId10" Type="http://schemas.openxmlformats.org/officeDocument/2006/relationships/image" Target="../media/image3.png"/><Relationship Id="rId4" Type="http://schemas.openxmlformats.org/officeDocument/2006/relationships/audio" Target="../media/media19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20.m4a"/><Relationship Id="rId7" Type="http://schemas.microsoft.com/office/2007/relationships/media" Target="../media/media10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media" Target="../media/media1.m4a"/><Relationship Id="rId11" Type="http://schemas.openxmlformats.org/officeDocument/2006/relationships/image" Target="../media/image4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20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21.m4a"/><Relationship Id="rId7" Type="http://schemas.microsoft.com/office/2007/relationships/media" Target="../media/media10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media" Target="../media/media1.m4a"/><Relationship Id="rId11" Type="http://schemas.openxmlformats.org/officeDocument/2006/relationships/image" Target="../media/image5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21.m4a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22.m4a"/><Relationship Id="rId7" Type="http://schemas.microsoft.com/office/2007/relationships/media" Target="../media/media10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media" Target="../media/media1.m4a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22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23.m4a"/><Relationship Id="rId7" Type="http://schemas.microsoft.com/office/2007/relationships/media" Target="../media/media10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media" Target="../media/media1.m4a"/><Relationship Id="rId11" Type="http://schemas.openxmlformats.org/officeDocument/2006/relationships/image" Target="../media/image7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23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24.m4a"/><Relationship Id="rId7" Type="http://schemas.microsoft.com/office/2007/relationships/media" Target="../media/media10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media" Target="../media/media1.m4a"/><Relationship Id="rId11" Type="http://schemas.openxmlformats.org/officeDocument/2006/relationships/image" Target="../media/image8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24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25.m4a"/><Relationship Id="rId7" Type="http://schemas.microsoft.com/office/2007/relationships/media" Target="../media/media10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media" Target="../media/media1.m4a"/><Relationship Id="rId11" Type="http://schemas.openxmlformats.org/officeDocument/2006/relationships/image" Target="../media/image9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25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26.m4a"/><Relationship Id="rId7" Type="http://schemas.microsoft.com/office/2007/relationships/media" Target="../media/media10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07/relationships/media" Target="../media/media1.m4a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26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bgerundetes Rechteck 47">
            <a:extLst>
              <a:ext uri="{FF2B5EF4-FFF2-40B4-BE49-F238E27FC236}">
                <a16:creationId xmlns:a16="http://schemas.microsoft.com/office/drawing/2014/main" id="{1A9537C0-C0F8-4355-A52E-58F9B1E79F54}"/>
              </a:ext>
            </a:extLst>
          </p:cNvPr>
          <p:cNvSpPr/>
          <p:nvPr/>
        </p:nvSpPr>
        <p:spPr>
          <a:xfrm>
            <a:off x="362675" y="4859761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F603B744-923D-C4A8-FFD9-695DFF673C3A}"/>
              </a:ext>
            </a:extLst>
          </p:cNvPr>
          <p:cNvSpPr/>
          <p:nvPr/>
        </p:nvSpPr>
        <p:spPr>
          <a:xfrm>
            <a:off x="3455930" y="4859761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5EF91B28-FE9B-C4FF-E226-9DDD7D91FF5F}"/>
              </a:ext>
            </a:extLst>
          </p:cNvPr>
          <p:cNvSpPr/>
          <p:nvPr/>
        </p:nvSpPr>
        <p:spPr>
          <a:xfrm>
            <a:off x="6552323" y="4859761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4052295F-DF53-B8C8-045C-659C396A8478}"/>
              </a:ext>
            </a:extLst>
          </p:cNvPr>
          <p:cNvSpPr/>
          <p:nvPr/>
        </p:nvSpPr>
        <p:spPr>
          <a:xfrm>
            <a:off x="364177" y="2978153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E0B3B3D8-809A-E92E-5859-1932358DC6A7}"/>
              </a:ext>
            </a:extLst>
          </p:cNvPr>
          <p:cNvSpPr/>
          <p:nvPr/>
        </p:nvSpPr>
        <p:spPr>
          <a:xfrm>
            <a:off x="3457432" y="2978153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3A7A08DF-5A12-DC25-1FAD-5ACFC20437A5}"/>
              </a:ext>
            </a:extLst>
          </p:cNvPr>
          <p:cNvSpPr/>
          <p:nvPr/>
        </p:nvSpPr>
        <p:spPr>
          <a:xfrm>
            <a:off x="6553825" y="2978153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70D655C-1B89-8E3C-B9C2-CA0826D10AA1}"/>
              </a:ext>
            </a:extLst>
          </p:cNvPr>
          <p:cNvSpPr/>
          <p:nvPr/>
        </p:nvSpPr>
        <p:spPr>
          <a:xfrm rot="5400000">
            <a:off x="4110527" y="-1765411"/>
            <a:ext cx="1678806" cy="753251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3E3385B-ACF8-5668-BB77-962F2B88A1E0}"/>
              </a:ext>
            </a:extLst>
          </p:cNvPr>
          <p:cNvGrpSpPr/>
          <p:nvPr/>
        </p:nvGrpSpPr>
        <p:grpSpPr>
          <a:xfrm>
            <a:off x="4961126" y="5219862"/>
            <a:ext cx="1008005" cy="1129878"/>
            <a:chOff x="5367985" y="3403369"/>
            <a:chExt cx="1008005" cy="1129878"/>
          </a:xfrm>
        </p:grpSpPr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41A8F428-E13F-A804-66DE-A0E9F8356812}"/>
                </a:ext>
              </a:extLst>
            </p:cNvPr>
            <p:cNvSpPr txBox="1"/>
            <p:nvPr/>
          </p:nvSpPr>
          <p:spPr>
            <a:xfrm>
              <a:off x="5367985" y="3403369"/>
              <a:ext cx="1008001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hinter</a:t>
              </a:r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8E535055-8B53-79B3-27BF-2D10061FE34F}"/>
                </a:ext>
              </a:extLst>
            </p:cNvPr>
            <p:cNvSpPr txBox="1"/>
            <p:nvPr/>
          </p:nvSpPr>
          <p:spPr>
            <a:xfrm>
              <a:off x="5367989" y="3914539"/>
              <a:ext cx="1008001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خلف</a:t>
              </a:r>
              <a:br>
                <a:rPr lang="de-DE" altLang="de-DE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khalf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FBF8594-62A2-74E2-7126-AB865A298EE6}"/>
              </a:ext>
            </a:extLst>
          </p:cNvPr>
          <p:cNvGrpSpPr/>
          <p:nvPr/>
        </p:nvGrpSpPr>
        <p:grpSpPr>
          <a:xfrm>
            <a:off x="1760680" y="3326921"/>
            <a:ext cx="1008004" cy="1129878"/>
            <a:chOff x="2105096" y="1617866"/>
            <a:chExt cx="1008004" cy="1129878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3052F3D-A2D1-D5D0-A987-E7D6E30D4D9A}"/>
                </a:ext>
              </a:extLst>
            </p:cNvPr>
            <p:cNvSpPr txBox="1"/>
            <p:nvPr/>
          </p:nvSpPr>
          <p:spPr>
            <a:xfrm>
              <a:off x="2105096" y="1617866"/>
              <a:ext cx="1008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unter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8AD91AD-7C71-078F-8BED-29E054D51D4E}"/>
                </a:ext>
              </a:extLst>
            </p:cNvPr>
            <p:cNvSpPr txBox="1"/>
            <p:nvPr/>
          </p:nvSpPr>
          <p:spPr>
            <a:xfrm>
              <a:off x="2105100" y="2129036"/>
              <a:ext cx="1008000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تحت</a:t>
              </a:r>
              <a:endParaRPr lang="de-DE" sz="2400" dirty="0"/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taht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8601BC6-070D-A71F-801C-C370BC98EE96}"/>
              </a:ext>
            </a:extLst>
          </p:cNvPr>
          <p:cNvGrpSpPr/>
          <p:nvPr/>
        </p:nvGrpSpPr>
        <p:grpSpPr>
          <a:xfrm>
            <a:off x="4803231" y="3360233"/>
            <a:ext cx="1008004" cy="1129878"/>
            <a:chOff x="5367986" y="1617866"/>
            <a:chExt cx="1008004" cy="1129878"/>
          </a:xfrm>
        </p:grpSpPr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BC25A970-F637-F25B-E769-30DDAE334C6F}"/>
                </a:ext>
              </a:extLst>
            </p:cNvPr>
            <p:cNvSpPr txBox="1"/>
            <p:nvPr/>
          </p:nvSpPr>
          <p:spPr>
            <a:xfrm>
              <a:off x="5367986" y="1617866"/>
              <a:ext cx="1008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auf</a:t>
              </a:r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351469AE-BABC-7070-3123-F2D9A9D9ED31}"/>
                </a:ext>
              </a:extLst>
            </p:cNvPr>
            <p:cNvSpPr txBox="1"/>
            <p:nvPr/>
          </p:nvSpPr>
          <p:spPr>
            <a:xfrm>
              <a:off x="5367990" y="2129036"/>
              <a:ext cx="1008000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ar-SY" dirty="0"/>
                <a:t>على</a:t>
              </a:r>
              <a:br>
                <a:rPr lang="de-DE" altLang="de-DE" sz="2400" dirty="0">
                  <a:solidFill>
                    <a:srgbClr val="317A8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ealaa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F87B3E7-1322-D743-8815-27BC42AF6C24}"/>
              </a:ext>
            </a:extLst>
          </p:cNvPr>
          <p:cNvGrpSpPr/>
          <p:nvPr/>
        </p:nvGrpSpPr>
        <p:grpSpPr>
          <a:xfrm>
            <a:off x="8003766" y="3378663"/>
            <a:ext cx="1008004" cy="1129878"/>
            <a:chOff x="8607536" y="1617866"/>
            <a:chExt cx="1008004" cy="1129878"/>
          </a:xfrm>
        </p:grpSpPr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E30B4596-F04B-9010-9636-A73DDC830786}"/>
                </a:ext>
              </a:extLst>
            </p:cNvPr>
            <p:cNvSpPr txBox="1"/>
            <p:nvPr/>
          </p:nvSpPr>
          <p:spPr>
            <a:xfrm>
              <a:off x="8607536" y="1617866"/>
              <a:ext cx="1008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über</a:t>
              </a:r>
            </a:p>
          </p:txBody>
        </p: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A5839FFC-93B3-350D-56C3-5073E5CD3898}"/>
                </a:ext>
              </a:extLst>
            </p:cNvPr>
            <p:cNvSpPr txBox="1"/>
            <p:nvPr/>
          </p:nvSpPr>
          <p:spPr>
            <a:xfrm>
              <a:off x="8607540" y="2129036"/>
              <a:ext cx="1008000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فوق</a:t>
              </a:r>
              <a:br>
                <a:rPr lang="de-DE" altLang="de-DE" sz="2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fauq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 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0971B86-D09F-A795-3FBC-6E6862C53C8F}"/>
              </a:ext>
            </a:extLst>
          </p:cNvPr>
          <p:cNvGrpSpPr/>
          <p:nvPr/>
        </p:nvGrpSpPr>
        <p:grpSpPr>
          <a:xfrm>
            <a:off x="1768376" y="5194795"/>
            <a:ext cx="1080005" cy="1129878"/>
            <a:chOff x="2105090" y="3403369"/>
            <a:chExt cx="1080005" cy="1129878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7C400942-2492-8824-B4E5-1AB17BD735F8}"/>
                </a:ext>
              </a:extLst>
            </p:cNvPr>
            <p:cNvSpPr txBox="1"/>
            <p:nvPr/>
          </p:nvSpPr>
          <p:spPr>
            <a:xfrm>
              <a:off x="2105090" y="3403369"/>
              <a:ext cx="1080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vor</a:t>
              </a:r>
              <a:endParaRPr lang="de-DE" sz="1600" dirty="0">
                <a:solidFill>
                  <a:srgbClr val="00B267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71377AC4-79B8-7343-B99F-43C2143A5118}"/>
                </a:ext>
              </a:extLst>
            </p:cNvPr>
            <p:cNvSpPr txBox="1"/>
            <p:nvPr/>
          </p:nvSpPr>
          <p:spPr>
            <a:xfrm>
              <a:off x="2105095" y="3914539"/>
              <a:ext cx="1080000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أمام</a:t>
              </a:r>
              <a:br>
                <a:rPr lang="de-DE" altLang="de-DE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amam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4FB7504-6BA1-DD3B-7FA3-BE4456FDF73E}"/>
              </a:ext>
            </a:extLst>
          </p:cNvPr>
          <p:cNvGrpSpPr/>
          <p:nvPr/>
        </p:nvGrpSpPr>
        <p:grpSpPr>
          <a:xfrm>
            <a:off x="8046323" y="5230353"/>
            <a:ext cx="1081344" cy="1130116"/>
            <a:chOff x="8606192" y="3402894"/>
            <a:chExt cx="1081344" cy="1130116"/>
          </a:xfrm>
        </p:grpSpPr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B3EFE7BA-095E-1528-F747-42390A8B2565}"/>
                </a:ext>
              </a:extLst>
            </p:cNvPr>
            <p:cNvSpPr txBox="1"/>
            <p:nvPr/>
          </p:nvSpPr>
          <p:spPr>
            <a:xfrm>
              <a:off x="8607536" y="3402894"/>
              <a:ext cx="1080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zwischen</a:t>
              </a:r>
              <a:endParaRPr lang="de-DE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8DDDF508-418D-694D-ACCE-19DAFF89B5D3}"/>
                </a:ext>
              </a:extLst>
            </p:cNvPr>
            <p:cNvSpPr txBox="1"/>
            <p:nvPr/>
          </p:nvSpPr>
          <p:spPr>
            <a:xfrm>
              <a:off x="8606192" y="3914302"/>
              <a:ext cx="1080000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بين</a:t>
              </a:r>
              <a:br>
                <a:rPr lang="de-DE" altLang="de-DE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bayn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 </a:t>
              </a:r>
            </a:p>
          </p:txBody>
        </p:sp>
      </p:grpSp>
      <p:cxnSp>
        <p:nvCxnSpPr>
          <p:cNvPr id="86" name="Gerade Verbindung 85">
            <a:extLst>
              <a:ext uri="{FF2B5EF4-FFF2-40B4-BE49-F238E27FC236}">
                <a16:creationId xmlns:a16="http://schemas.microsoft.com/office/drawing/2014/main" id="{B4836D23-6ADD-C0BB-6686-01C346CDD5C8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4945022" y="1169082"/>
            <a:ext cx="4908" cy="1671165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EA118AE-F22C-9496-867E-FCEDDB979BFF}"/>
              </a:ext>
            </a:extLst>
          </p:cNvPr>
          <p:cNvGrpSpPr/>
          <p:nvPr/>
        </p:nvGrpSpPr>
        <p:grpSpPr>
          <a:xfrm>
            <a:off x="2949403" y="1403149"/>
            <a:ext cx="1384799" cy="1203043"/>
            <a:chOff x="3209618" y="5247020"/>
            <a:chExt cx="1440001" cy="1034826"/>
          </a:xfrm>
        </p:grpSpPr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C71FCD9F-146F-E731-4EC3-5EE3E4AA5206}"/>
                </a:ext>
              </a:extLst>
            </p:cNvPr>
            <p:cNvSpPr txBox="1"/>
            <p:nvPr/>
          </p:nvSpPr>
          <p:spPr>
            <a:xfrm>
              <a:off x="3209619" y="5247020"/>
              <a:ext cx="1440000" cy="3221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links von 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44A87BF3-A741-5B6F-AC4F-59B6D116D10E}"/>
                </a:ext>
              </a:extLst>
            </p:cNvPr>
            <p:cNvSpPr txBox="1"/>
            <p:nvPr/>
          </p:nvSpPr>
          <p:spPr>
            <a:xfrm>
              <a:off x="3209618" y="5749650"/>
              <a:ext cx="1440000" cy="53219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على يسار</a:t>
              </a:r>
              <a:br>
                <a:rPr lang="de-DE" altLang="de-DE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ealaa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yasar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6500666-CA0D-FF99-F151-094BD794A48D}"/>
              </a:ext>
            </a:extLst>
          </p:cNvPr>
          <p:cNvGrpSpPr/>
          <p:nvPr/>
        </p:nvGrpSpPr>
        <p:grpSpPr>
          <a:xfrm>
            <a:off x="6736100" y="1426667"/>
            <a:ext cx="1384799" cy="1203043"/>
            <a:chOff x="6747536" y="5247020"/>
            <a:chExt cx="1440001" cy="1034826"/>
          </a:xfrm>
        </p:grpSpPr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394DC75C-7A42-D4F0-7A9D-F255FA25D9C9}"/>
                </a:ext>
              </a:extLst>
            </p:cNvPr>
            <p:cNvSpPr txBox="1"/>
            <p:nvPr/>
          </p:nvSpPr>
          <p:spPr>
            <a:xfrm>
              <a:off x="6747536" y="5247020"/>
              <a:ext cx="1440000" cy="3221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rechts von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B24E22F9-77D3-2094-99CF-F5E2A271A0AF}"/>
                </a:ext>
              </a:extLst>
            </p:cNvPr>
            <p:cNvSpPr txBox="1"/>
            <p:nvPr/>
          </p:nvSpPr>
          <p:spPr>
            <a:xfrm>
              <a:off x="6747537" y="5749650"/>
              <a:ext cx="1440000" cy="53219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على يمين</a:t>
              </a:r>
              <a:br>
                <a:rPr lang="de-DE" altLang="de-DE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ealaa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yamin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8F51550-80C4-F532-8335-4A3799ADB9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7"/>
                </p14:media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1A0D04F-18A1-05C6-008C-B50E7407F34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82.0952"/>
                </p14:media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4417052" y="1397239"/>
            <a:ext cx="360000" cy="360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70389A4-B85D-8005-4299-CD765C77338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234107" y="1417716"/>
            <a:ext cx="360000" cy="360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F394601-B801-1CD4-AB67-320A3C3370C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2861261" y="3332741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437A553-052B-18E9-6630-9D6BCB880171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5910056" y="3402270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081A55A-68AF-E068-FA7F-147CD9F20F1D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9065768" y="3402270"/>
            <a:ext cx="360000" cy="360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AA89B23-CB87-207D-8269-34B128C021D1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2960480" y="5225567"/>
            <a:ext cx="360000" cy="36000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6ABB735-8589-328E-5064-809D7CD24F24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6020998" y="5242621"/>
            <a:ext cx="360000" cy="360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FF213CF-B800-7E34-9466-18A62C191C49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9180323" y="5274172"/>
            <a:ext cx="360000" cy="360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00EEECC9-DCD3-3C4E-AAC6-4DCC4897587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213991" y="1125364"/>
            <a:ext cx="1678808" cy="167880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D3B56144-010C-0E40-ED32-1A296EDD6D3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055394" y="1006091"/>
            <a:ext cx="1782588" cy="178258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C04ADB4A-F119-5BC9-920E-85CF5DA5417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30613" y="3054391"/>
            <a:ext cx="1651088" cy="165108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888DC950-8A98-9731-3912-DC8CC15D297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266177" y="2987913"/>
            <a:ext cx="1651088" cy="165108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3102BD0F-5F47-7FE5-0279-9BF4987428AB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448570" y="2978153"/>
            <a:ext cx="1607996" cy="1607996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86F78F94-8107-2A1B-AA5B-4CDA2D68263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-104680" y="4605512"/>
            <a:ext cx="2317854" cy="2317854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0F5FDBDE-007F-DB9C-F7CA-F3E2A4CB2F7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320480" y="4793283"/>
            <a:ext cx="1772061" cy="1772061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F0424600-D275-3E92-776D-856C1D1634F9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06177" y="4788265"/>
            <a:ext cx="1548294" cy="169181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12ECA67-91DF-429E-711A-46B991DF29DA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C4D4415-186A-D81D-8BA4-B9757CDA69C1}"/>
              </a:ext>
            </a:extLst>
          </p:cNvPr>
          <p:cNvSpPr/>
          <p:nvPr/>
        </p:nvSpPr>
        <p:spPr>
          <a:xfrm>
            <a:off x="3296161" y="142292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dirty="0">
                <a:solidFill>
                  <a:schemeClr val="tx1"/>
                </a:solidFill>
              </a:rPr>
              <a:t>التوجه المكاني  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altaugih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65E3612-04C0-89B2-86D3-F4B995F9334E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6880129" y="251305"/>
            <a:ext cx="360000" cy="3600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15B9BF9-A4E1-7B0F-4776-04AEB134881E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4415926" y="2140356"/>
            <a:ext cx="360000" cy="360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F48C49E-9E68-2181-2458-D1513DD7D9F8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8240008" y="2140356"/>
            <a:ext cx="360000" cy="360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49C29FB-44BD-A33A-BEBE-AC12B7D11D37}"/>
              </a:ext>
            </a:extLst>
          </p:cNvPr>
          <p:cNvPicPr>
            <a:picLocks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2860559" y="3967445"/>
            <a:ext cx="360000" cy="360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E175757-341D-BDDD-7E9D-7EB76B3CD6A6}"/>
              </a:ext>
            </a:extLst>
          </p:cNvPr>
          <p:cNvPicPr>
            <a:picLocks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embed="rId26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5912281" y="3965130"/>
            <a:ext cx="360000" cy="360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09FACBB-F171-73E0-B879-F2F3ED6AFA2D}"/>
              </a:ext>
            </a:extLst>
          </p:cNvPr>
          <p:cNvPicPr>
            <a:picLocks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embed="rId28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9065768" y="3965130"/>
            <a:ext cx="360000" cy="360000"/>
          </a:xfrm>
          <a:prstGeom prst="rect">
            <a:avLst/>
          </a:prstGeom>
        </p:spPr>
      </p:pic>
      <p:pic>
        <p:nvPicPr>
          <p:cNvPr id="3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D0CBE16-D033-A8C8-2FB9-A9725C401109}"/>
              </a:ext>
            </a:extLst>
          </p:cNvPr>
          <p:cNvPicPr>
            <a:picLocks noChangeAspect="1"/>
          </p:cNvPicPr>
          <p:nvPr>
            <a:audioFile r:link="rId31"/>
            <p:extLst>
              <p:ext uri="{DAA4B4D4-6D71-4841-9C94-3DE7FCFB9230}">
                <p14:media xmlns:p14="http://schemas.microsoft.com/office/powerpoint/2010/main" r:embed="rId30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2960480" y="5835319"/>
            <a:ext cx="360000" cy="360000"/>
          </a:xfrm>
          <a:prstGeom prst="rect">
            <a:avLst/>
          </a:prstGeom>
        </p:spPr>
      </p:pic>
      <p:pic>
        <p:nvPicPr>
          <p:cNvPr id="3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3016B5F-D175-06E1-C153-C2F51E4D18DF}"/>
              </a:ext>
            </a:extLst>
          </p:cNvPr>
          <p:cNvPicPr>
            <a:picLocks noChangeAspect="1"/>
          </p:cNvPicPr>
          <p:nvPr>
            <a:audioFile r:link="rId33"/>
            <p:extLst>
              <p:ext uri="{DAA4B4D4-6D71-4841-9C94-3DE7FCFB9230}">
                <p14:media xmlns:p14="http://schemas.microsoft.com/office/powerpoint/2010/main" r:embed="rId32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6019847" y="5842052"/>
            <a:ext cx="360000" cy="360000"/>
          </a:xfrm>
          <a:prstGeom prst="rect">
            <a:avLst/>
          </a:prstGeom>
        </p:spPr>
      </p:pic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457EBE7-D1D2-EFC1-890A-874E90908D39}"/>
              </a:ext>
            </a:extLst>
          </p:cNvPr>
          <p:cNvPicPr>
            <a:picLocks noChangeAspect="1"/>
          </p:cNvPicPr>
          <p:nvPr>
            <a:audioFile r:link="rId35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9184410" y="584205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81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2884ACE-0804-B836-F074-AC90A2FDCB04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B9E1B69-EFE6-2F6B-D1FF-A281BA4B39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2.095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77254" y="2662110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CE12B6-A934-061E-05C8-A29F51D07C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036" y="1781316"/>
            <a:ext cx="3919913" cy="391991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408F505-F8EC-E0FC-E41E-960877C4D0C6}"/>
              </a:ext>
            </a:extLst>
          </p:cNvPr>
          <p:cNvSpPr txBox="1"/>
          <p:nvPr/>
        </p:nvSpPr>
        <p:spPr>
          <a:xfrm>
            <a:off x="4823997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links von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98851FD-7D83-021A-4DB4-AFBFCD345367}"/>
              </a:ext>
            </a:extLst>
          </p:cNvPr>
          <p:cNvSpPr txBox="1"/>
          <p:nvPr/>
        </p:nvSpPr>
        <p:spPr>
          <a:xfrm>
            <a:off x="4823997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 يسار</a:t>
            </a:r>
            <a:br>
              <a:rPr lang="de-DE" altLang="de-DE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4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ealaa</a:t>
            </a:r>
            <a:r>
              <a:rPr lang="de-DE" sz="40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4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yasar</a:t>
            </a: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0F05262-2395-20E2-F8BC-12DDCA61B2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777254" y="4375363"/>
            <a:ext cx="360000" cy="360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DD85E53-282A-DA43-07F9-BC83AC5390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7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C48C767-B3EA-029E-2EDF-C3A6A82206C0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AF3DDB-445E-6D34-AC20-6E2F46AFDB01}"/>
              </a:ext>
            </a:extLst>
          </p:cNvPr>
          <p:cNvSpPr/>
          <p:nvPr/>
        </p:nvSpPr>
        <p:spPr>
          <a:xfrm>
            <a:off x="3296161" y="142292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dirty="0">
                <a:solidFill>
                  <a:schemeClr val="tx1"/>
                </a:solidFill>
              </a:rPr>
              <a:t>التوجه المكاني  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altaugih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7128645-2EE9-C5CD-A515-9290DBC8BD37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6880129" y="25130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867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129D5E28-45FD-3746-320A-7BE2B3BE8514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17B0742-5EE6-FF58-EBC4-5199475F00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25719" y="2662733"/>
            <a:ext cx="360000" cy="3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727A818-47A4-41DC-8886-57EB8F2050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190" y="1646101"/>
            <a:ext cx="4167927" cy="416792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6805DE0-7BB6-DDD5-C075-272D13ECE4E9}"/>
              </a:ext>
            </a:extLst>
          </p:cNvPr>
          <p:cNvSpPr txBox="1"/>
          <p:nvPr/>
        </p:nvSpPr>
        <p:spPr>
          <a:xfrm>
            <a:off x="4789713" y="2331332"/>
            <a:ext cx="3872837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rechts von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7F93BE4-283F-9B11-DD84-623F778EFADA}"/>
              </a:ext>
            </a:extLst>
          </p:cNvPr>
          <p:cNvSpPr txBox="1"/>
          <p:nvPr/>
        </p:nvSpPr>
        <p:spPr>
          <a:xfrm>
            <a:off x="4789712" y="3741273"/>
            <a:ext cx="3872837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 يمين</a:t>
            </a:r>
            <a:br>
              <a:rPr lang="de-DE" altLang="de-DE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4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ealaa</a:t>
            </a:r>
            <a:r>
              <a:rPr lang="de-DE" sz="40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4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yamin</a:t>
            </a: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F973BFD-502E-A8CF-6CBE-F6223AEA83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825719" y="4375363"/>
            <a:ext cx="360000" cy="3600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22599B7-7ABB-B353-EA15-6C040DE1DC2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FD660AE-B803-5513-4E37-4471F92BB1C1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0CFB45F-D57B-38A7-E024-99F030BFDF19}"/>
              </a:ext>
            </a:extLst>
          </p:cNvPr>
          <p:cNvSpPr/>
          <p:nvPr/>
        </p:nvSpPr>
        <p:spPr>
          <a:xfrm>
            <a:off x="3296161" y="142292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dirty="0">
                <a:solidFill>
                  <a:schemeClr val="tx1"/>
                </a:solidFill>
              </a:rPr>
              <a:t>التوجه المكاني  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altaugih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9FEFB40-1FF3-6706-E03E-358F9CD9361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6880129" y="25130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063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2D94ACC0-CA4F-24EC-0F52-F2BFC784E2B9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0A774E9-D51B-5AA8-8BCB-ED6F4082F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11433" y="2663565"/>
            <a:ext cx="360000" cy="3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25470B3-554C-9310-3746-44214B033F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805" y="1764130"/>
            <a:ext cx="4179882" cy="417988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AFD7427-DAFD-4218-D4D4-1BFE9BC923B2}"/>
              </a:ext>
            </a:extLst>
          </p:cNvPr>
          <p:cNvSpPr txBox="1"/>
          <p:nvPr/>
        </p:nvSpPr>
        <p:spPr>
          <a:xfrm>
            <a:off x="4813111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unter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28321A8-82AC-5048-B2B3-A395ACEA7838}"/>
              </a:ext>
            </a:extLst>
          </p:cNvPr>
          <p:cNvSpPr txBox="1"/>
          <p:nvPr/>
        </p:nvSpPr>
        <p:spPr>
          <a:xfrm>
            <a:off x="4813112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/>
              <a:t>تحت</a:t>
            </a:r>
            <a:endParaRPr lang="de-DE" sz="7200" dirty="0"/>
          </a:p>
          <a:p>
            <a:pPr algn="ctr"/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4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taht</a:t>
            </a: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9961CBB-6B66-84F5-74FE-CCF9AFC503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711433" y="4375363"/>
            <a:ext cx="360000" cy="360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FF7BE3C-0BD3-CFF6-600D-04EFED641B8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0826307-B64D-FCCB-0DD8-18932AC409CA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37E1A40-ED0C-B91E-8A06-C492A0C2EF78}"/>
              </a:ext>
            </a:extLst>
          </p:cNvPr>
          <p:cNvSpPr/>
          <p:nvPr/>
        </p:nvSpPr>
        <p:spPr>
          <a:xfrm>
            <a:off x="3296161" y="142292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dirty="0">
                <a:solidFill>
                  <a:schemeClr val="tx1"/>
                </a:solidFill>
              </a:rPr>
              <a:t>التوجه المكاني  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altaugih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E2E9AEC-CB1D-5997-29A7-5144822B22E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6880129" y="25130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202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CE1D89F-5B7C-DBD9-ABAF-AB4B90B36DE3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511F4E6-9E62-B42E-4693-57AC75FA3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89258" y="2662110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4F13467-09EB-584B-CF0F-377699AAB4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509" y="1817831"/>
            <a:ext cx="3846884" cy="38468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2A2C36B-0F41-01B5-3C76-6922B5ADA4BF}"/>
              </a:ext>
            </a:extLst>
          </p:cNvPr>
          <p:cNvSpPr txBox="1"/>
          <p:nvPr/>
        </p:nvSpPr>
        <p:spPr>
          <a:xfrm>
            <a:off x="4823997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auf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B278C6-7693-C3C2-0203-A5B744C82C64}"/>
              </a:ext>
            </a:extLst>
          </p:cNvPr>
          <p:cNvSpPr txBox="1"/>
          <p:nvPr/>
        </p:nvSpPr>
        <p:spPr>
          <a:xfrm>
            <a:off x="4823998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sz="5400" dirty="0"/>
              <a:t>على</a:t>
            </a:r>
            <a:br>
              <a:rPr lang="de-DE" altLang="de-DE" sz="7200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ealaa</a:t>
            </a: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7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9754A5F-916C-5D04-AEB4-5DF796649B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694433" y="4375363"/>
            <a:ext cx="360000" cy="360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1107E52-DB87-334E-B488-672A76A69A1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FFEFBA9-B7D2-7669-FEBC-D51F32AE75B0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C072E27-2A4F-D383-4061-4AEF681E1147}"/>
              </a:ext>
            </a:extLst>
          </p:cNvPr>
          <p:cNvSpPr/>
          <p:nvPr/>
        </p:nvSpPr>
        <p:spPr>
          <a:xfrm>
            <a:off x="3296161" y="142292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dirty="0">
                <a:solidFill>
                  <a:schemeClr val="tx1"/>
                </a:solidFill>
              </a:rPr>
              <a:t>التوجه المكاني  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altaugih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B94AF3D-6013-4C92-31F8-A0EF60C7637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6880129" y="25130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92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5B6867A-7B6E-AA41-BAA3-C7C479821A78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7A2C1FF-646F-B9E3-137E-A230E90028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58796" y="2662110"/>
            <a:ext cx="360000" cy="36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0B054F1-82FB-D394-4494-660F29BCD7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461453"/>
            <a:ext cx="4352575" cy="43525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17E2930-BFE0-5C96-582D-57EC2FCF3AEF}"/>
              </a:ext>
            </a:extLst>
          </p:cNvPr>
          <p:cNvSpPr txBox="1"/>
          <p:nvPr/>
        </p:nvSpPr>
        <p:spPr>
          <a:xfrm>
            <a:off x="4813111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über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D6AA708-76CC-9A75-8F8C-CEBAC7FCFBCF}"/>
              </a:ext>
            </a:extLst>
          </p:cNvPr>
          <p:cNvSpPr txBox="1"/>
          <p:nvPr/>
        </p:nvSpPr>
        <p:spPr>
          <a:xfrm>
            <a:off x="4813112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5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فوق</a:t>
            </a:r>
            <a:br>
              <a:rPr lang="de-DE" altLang="de-DE" sz="7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fauq</a:t>
            </a: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7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FE853F7-530F-461D-9572-FF1FF8B8ED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658747" y="4375363"/>
            <a:ext cx="360000" cy="360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F0DA879-0B84-9CFC-C19D-5ADCA9C0351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C48DAA2-6CAB-94B2-85F5-B42EF4F06A74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81944FC-F2C5-DC85-654C-F9BC4AF7DAE6}"/>
              </a:ext>
            </a:extLst>
          </p:cNvPr>
          <p:cNvSpPr/>
          <p:nvPr/>
        </p:nvSpPr>
        <p:spPr>
          <a:xfrm>
            <a:off x="3296161" y="142292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dirty="0">
                <a:solidFill>
                  <a:schemeClr val="tx1"/>
                </a:solidFill>
              </a:rPr>
              <a:t>التوجه المكاني  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altaugih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8EA1A8E-0F8B-1483-567B-71873B2C957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6880129" y="25130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305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82441562-5A23-C573-77FF-8DAF89ED2C15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DE9847-EFEA-172A-C5BD-F8091DE10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30795" y="2662110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8666AC1-489D-2920-E672-BF216DE639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17646" y="1043972"/>
            <a:ext cx="6123965" cy="612396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3B64B09-D82A-0398-DEB3-4B8808D8142C}"/>
              </a:ext>
            </a:extLst>
          </p:cNvPr>
          <p:cNvSpPr txBox="1"/>
          <p:nvPr/>
        </p:nvSpPr>
        <p:spPr>
          <a:xfrm>
            <a:off x="4813109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vor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6DE61E-F9DF-95DB-A5DB-F4DDF04DF4C5}"/>
              </a:ext>
            </a:extLst>
          </p:cNvPr>
          <p:cNvSpPr txBox="1"/>
          <p:nvPr/>
        </p:nvSpPr>
        <p:spPr>
          <a:xfrm>
            <a:off x="4813110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أمام</a:t>
            </a:r>
            <a:br>
              <a:rPr lang="de-DE" altLang="de-DE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amam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7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760CE24-2E1A-B0E1-956D-2CD9C39B885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730795" y="4375363"/>
            <a:ext cx="360000" cy="360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28E08B8-932A-04A2-FDC8-D12FB0A62CE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4A5BDA1-B608-BD60-FFA5-01A22A2B7513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9003A1B-DA96-7E8C-1669-C59AFC37E4A5}"/>
              </a:ext>
            </a:extLst>
          </p:cNvPr>
          <p:cNvSpPr/>
          <p:nvPr/>
        </p:nvSpPr>
        <p:spPr>
          <a:xfrm>
            <a:off x="3296161" y="142292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dirty="0">
                <a:solidFill>
                  <a:schemeClr val="tx1"/>
                </a:solidFill>
              </a:rPr>
              <a:t>التوجه المكاني  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altaugih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446237D-3F71-CA8B-509D-CE84ABA8B8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6880129" y="25130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7319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85C0CC9B-A245-5C60-E38A-329ED12524C6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3D0EB81-0FBA-A810-B71F-449FC89AED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98320" y="2662110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2C6E17D-4AD9-5C6C-9385-FDF267016D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722" y="1521492"/>
            <a:ext cx="4439562" cy="44395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19ED7CD-7FA9-B63A-35A2-FB2EB8B226A3}"/>
              </a:ext>
            </a:extLst>
          </p:cNvPr>
          <p:cNvSpPr txBox="1"/>
          <p:nvPr/>
        </p:nvSpPr>
        <p:spPr>
          <a:xfrm>
            <a:off x="4845769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hinter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FE4FED7-D773-1FC0-7D15-B35A336C6166}"/>
              </a:ext>
            </a:extLst>
          </p:cNvPr>
          <p:cNvSpPr txBox="1"/>
          <p:nvPr/>
        </p:nvSpPr>
        <p:spPr>
          <a:xfrm>
            <a:off x="4845770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/>
              <a:t>خلف</a:t>
            </a:r>
            <a:br>
              <a:rPr lang="de-DE" altLang="de-DE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4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khalf</a:t>
            </a: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7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09D330-8D38-4C33-FF39-B27477BEAC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698320" y="4375363"/>
            <a:ext cx="360000" cy="3600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A6D185E-9B7D-1E87-3B6E-11096D44D81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719CFAC-C9BD-3628-446D-4BDE284CBCC6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4964C00-6EEC-87E5-7799-FDBCBC15AD7E}"/>
              </a:ext>
            </a:extLst>
          </p:cNvPr>
          <p:cNvSpPr/>
          <p:nvPr/>
        </p:nvSpPr>
        <p:spPr>
          <a:xfrm>
            <a:off x="3296161" y="142292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dirty="0">
                <a:solidFill>
                  <a:schemeClr val="tx1"/>
                </a:solidFill>
              </a:rPr>
              <a:t>التوجه المكاني  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altaugih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F033317-CB3D-651E-D36E-86BA411F9C6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6880129" y="25130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544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A4274DB-811B-240B-58A7-7B12A3465D55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1CC394-FAFC-4CBE-387F-BC1ECB97D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90164" y="2662110"/>
            <a:ext cx="360000" cy="36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4DF17AD-61F0-661A-7B0B-F118AC14C0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70" y="1418486"/>
            <a:ext cx="4645573" cy="46455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6D7C765-4696-27D9-306B-174BFC8F4B9E}"/>
              </a:ext>
            </a:extLst>
          </p:cNvPr>
          <p:cNvSpPr txBox="1"/>
          <p:nvPr/>
        </p:nvSpPr>
        <p:spPr>
          <a:xfrm>
            <a:off x="4823992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zwischen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72E2340-D19C-4251-D71A-D4B4D6FB1537}"/>
              </a:ext>
            </a:extLst>
          </p:cNvPr>
          <p:cNvSpPr txBox="1"/>
          <p:nvPr/>
        </p:nvSpPr>
        <p:spPr>
          <a:xfrm>
            <a:off x="4823993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/>
              <a:t>بين</a:t>
            </a:r>
            <a:br>
              <a:rPr lang="de-DE" altLang="de-DE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4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bayn</a:t>
            </a: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7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829E2F3-F135-2522-237F-9D1A1C3550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690164" y="4375363"/>
            <a:ext cx="360000" cy="360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80AF1C-4BC3-3DBD-3CC3-D407E44BCBE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A015D72-C26B-5EBB-43CB-08C514FA39D5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8DF0907-A486-8CDB-E5BA-4903EED1E37A}"/>
              </a:ext>
            </a:extLst>
          </p:cNvPr>
          <p:cNvSpPr/>
          <p:nvPr/>
        </p:nvSpPr>
        <p:spPr>
          <a:xfrm>
            <a:off x="3296161" y="142292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dirty="0">
                <a:solidFill>
                  <a:schemeClr val="tx1"/>
                </a:solidFill>
              </a:rPr>
              <a:t>التوجه المكاني  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altaugih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almakani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]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3308BB6-FAE1-9235-195A-C98A9C24EF6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6880129" y="25130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721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169</Words>
  <Application>Microsoft Macintosh PowerPoint</Application>
  <PresentationFormat>A4-Papier (210 x 297 mm)</PresentationFormat>
  <Paragraphs>52</Paragraphs>
  <Slides>9</Slides>
  <Notes>0</Notes>
  <HiddenSlides>0</HiddenSlides>
  <MMClips>50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Jan Schmidt</cp:lastModifiedBy>
  <cp:revision>72</cp:revision>
  <cp:lastPrinted>2022-05-18T12:46:11Z</cp:lastPrinted>
  <dcterms:created xsi:type="dcterms:W3CDTF">2022-05-10T12:43:55Z</dcterms:created>
  <dcterms:modified xsi:type="dcterms:W3CDTF">2023-07-27T12:25:39Z</dcterms:modified>
</cp:coreProperties>
</file>