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7"/>
  </p:notesMasterIdLst>
  <p:sldIdLst>
    <p:sldId id="290" r:id="rId2"/>
    <p:sldId id="303" r:id="rId3"/>
    <p:sldId id="302" r:id="rId4"/>
    <p:sldId id="300" r:id="rId5"/>
    <p:sldId id="298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008B50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1"/>
    <p:restoredTop sz="95859"/>
  </p:normalViewPr>
  <p:slideViewPr>
    <p:cSldViewPr snapToGrid="0" snapToObjects="1">
      <p:cViewPr varScale="1">
        <p:scale>
          <a:sx n="110" d="100"/>
          <a:sy n="110" d="100"/>
        </p:scale>
        <p:origin x="1504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29.02.24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8399" y="161623"/>
            <a:ext cx="566920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29.02.24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microsoft.com/office/2007/relationships/media" Target="../media/media17.m4a"/><Relationship Id="rId18" Type="http://schemas.openxmlformats.org/officeDocument/2006/relationships/audio" Target="../media/media19.m4a"/><Relationship Id="rId3" Type="http://schemas.microsoft.com/office/2007/relationships/media" Target="../media/media14.m4a"/><Relationship Id="rId21" Type="http://schemas.openxmlformats.org/officeDocument/2006/relationships/slideLayout" Target="../slideLayouts/slideLayout2.xml"/><Relationship Id="rId7" Type="http://schemas.microsoft.com/office/2007/relationships/media" Target="../media/media16.m4a"/><Relationship Id="rId12" Type="http://schemas.openxmlformats.org/officeDocument/2006/relationships/audio" Target="../media/media7.m4a"/><Relationship Id="rId17" Type="http://schemas.microsoft.com/office/2007/relationships/media" Target="../media/media19.m4a"/><Relationship Id="rId2" Type="http://schemas.openxmlformats.org/officeDocument/2006/relationships/audio" Target="../media/media13.m4a"/><Relationship Id="rId16" Type="http://schemas.openxmlformats.org/officeDocument/2006/relationships/audio" Target="../media/media18.m4a"/><Relationship Id="rId20" Type="http://schemas.openxmlformats.org/officeDocument/2006/relationships/audio" Target="../media/media20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microsoft.com/office/2007/relationships/media" Target="../media/media7.m4a"/><Relationship Id="rId5" Type="http://schemas.microsoft.com/office/2007/relationships/media" Target="../media/media15.m4a"/><Relationship Id="rId15" Type="http://schemas.microsoft.com/office/2007/relationships/media" Target="../media/media18.m4a"/><Relationship Id="rId23" Type="http://schemas.openxmlformats.org/officeDocument/2006/relationships/image" Target="../media/image3.png"/><Relationship Id="rId10" Type="http://schemas.openxmlformats.org/officeDocument/2006/relationships/audio" Target="../media/media6.m4a"/><Relationship Id="rId19" Type="http://schemas.microsoft.com/office/2007/relationships/media" Target="../media/media20.m4a"/><Relationship Id="rId4" Type="http://schemas.openxmlformats.org/officeDocument/2006/relationships/audio" Target="../media/media14.m4a"/><Relationship Id="rId9" Type="http://schemas.microsoft.com/office/2007/relationships/media" Target="../media/media6.m4a"/><Relationship Id="rId14" Type="http://schemas.openxmlformats.org/officeDocument/2006/relationships/audio" Target="../media/media17.m4a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27.m4a"/><Relationship Id="rId18" Type="http://schemas.openxmlformats.org/officeDocument/2006/relationships/audio" Target="../media/media29.m4a"/><Relationship Id="rId26" Type="http://schemas.openxmlformats.org/officeDocument/2006/relationships/image" Target="../media/image2.png"/><Relationship Id="rId3" Type="http://schemas.microsoft.com/office/2007/relationships/media" Target="../media/media22.m4a"/><Relationship Id="rId21" Type="http://schemas.openxmlformats.org/officeDocument/2006/relationships/slideLayout" Target="../slideLayouts/slideLayout2.xml"/><Relationship Id="rId7" Type="http://schemas.microsoft.com/office/2007/relationships/media" Target="../media/media24.m4a"/><Relationship Id="rId12" Type="http://schemas.openxmlformats.org/officeDocument/2006/relationships/audio" Target="../media/media26.m4a"/><Relationship Id="rId17" Type="http://schemas.microsoft.com/office/2007/relationships/media" Target="../media/media29.m4a"/><Relationship Id="rId25" Type="http://schemas.openxmlformats.org/officeDocument/2006/relationships/image" Target="../media/image7.png"/><Relationship Id="rId2" Type="http://schemas.openxmlformats.org/officeDocument/2006/relationships/audio" Target="../media/media21.m4a"/><Relationship Id="rId16" Type="http://schemas.openxmlformats.org/officeDocument/2006/relationships/audio" Target="../media/media28.m4a"/><Relationship Id="rId20" Type="http://schemas.openxmlformats.org/officeDocument/2006/relationships/audio" Target="../media/media30.m4a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26.m4a"/><Relationship Id="rId24" Type="http://schemas.openxmlformats.org/officeDocument/2006/relationships/image" Target="../media/image6.png"/><Relationship Id="rId5" Type="http://schemas.microsoft.com/office/2007/relationships/media" Target="../media/media23.m4a"/><Relationship Id="rId15" Type="http://schemas.microsoft.com/office/2007/relationships/media" Target="../media/media28.m4a"/><Relationship Id="rId23" Type="http://schemas.openxmlformats.org/officeDocument/2006/relationships/image" Target="../media/image5.png"/><Relationship Id="rId10" Type="http://schemas.openxmlformats.org/officeDocument/2006/relationships/audio" Target="../media/media25.m4a"/><Relationship Id="rId19" Type="http://schemas.microsoft.com/office/2007/relationships/media" Target="../media/media30.m4a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audio" Target="../media/media27.m4a"/><Relationship Id="rId22" Type="http://schemas.openxmlformats.org/officeDocument/2006/relationships/image" Target="../media/image4.png"/><Relationship Id="rId27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26.m4a"/><Relationship Id="rId18" Type="http://schemas.openxmlformats.org/officeDocument/2006/relationships/audio" Target="../media/media37.m4a"/><Relationship Id="rId26" Type="http://schemas.openxmlformats.org/officeDocument/2006/relationships/image" Target="../media/image8.png"/><Relationship Id="rId3" Type="http://schemas.microsoft.com/office/2007/relationships/media" Target="../media/media31.m4a"/><Relationship Id="rId21" Type="http://schemas.microsoft.com/office/2007/relationships/media" Target="../media/media39.m4a"/><Relationship Id="rId34" Type="http://schemas.openxmlformats.org/officeDocument/2006/relationships/image" Target="../media/image3.png"/><Relationship Id="rId7" Type="http://schemas.microsoft.com/office/2007/relationships/media" Target="../media/media33.m4a"/><Relationship Id="rId12" Type="http://schemas.openxmlformats.org/officeDocument/2006/relationships/audio" Target="../media/media35.m4a"/><Relationship Id="rId17" Type="http://schemas.microsoft.com/office/2007/relationships/media" Target="../media/media37.m4a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2.png"/><Relationship Id="rId2" Type="http://schemas.openxmlformats.org/officeDocument/2006/relationships/audio" Target="../media/media21.m4a"/><Relationship Id="rId16" Type="http://schemas.openxmlformats.org/officeDocument/2006/relationships/audio" Target="../media/media36.m4a"/><Relationship Id="rId20" Type="http://schemas.openxmlformats.org/officeDocument/2006/relationships/audio" Target="../media/media38.m4a"/><Relationship Id="rId29" Type="http://schemas.openxmlformats.org/officeDocument/2006/relationships/image" Target="../media/image10.png"/><Relationship Id="rId1" Type="http://schemas.microsoft.com/office/2007/relationships/media" Target="../media/media21.m4a"/><Relationship Id="rId6" Type="http://schemas.openxmlformats.org/officeDocument/2006/relationships/audio" Target="../media/media32.m4a"/><Relationship Id="rId11" Type="http://schemas.microsoft.com/office/2007/relationships/media" Target="../media/media35.m4a"/><Relationship Id="rId24" Type="http://schemas.openxmlformats.org/officeDocument/2006/relationships/audio" Target="../media/media40.m4a"/><Relationship Id="rId32" Type="http://schemas.openxmlformats.org/officeDocument/2006/relationships/image" Target="../media/image11.png"/><Relationship Id="rId5" Type="http://schemas.microsoft.com/office/2007/relationships/media" Target="../media/media32.m4a"/><Relationship Id="rId15" Type="http://schemas.microsoft.com/office/2007/relationships/media" Target="../media/media36.m4a"/><Relationship Id="rId23" Type="http://schemas.microsoft.com/office/2007/relationships/media" Target="../media/media40.m4a"/><Relationship Id="rId28" Type="http://schemas.microsoft.com/office/2007/relationships/hdphoto" Target="../media/hdphoto1.wdp"/><Relationship Id="rId10" Type="http://schemas.openxmlformats.org/officeDocument/2006/relationships/audio" Target="../media/media34.m4a"/><Relationship Id="rId19" Type="http://schemas.microsoft.com/office/2007/relationships/media" Target="../media/media38.m4a"/><Relationship Id="rId31" Type="http://schemas.openxmlformats.org/officeDocument/2006/relationships/image" Target="../media/image2.png"/><Relationship Id="rId4" Type="http://schemas.openxmlformats.org/officeDocument/2006/relationships/audio" Target="../media/media31.m4a"/><Relationship Id="rId9" Type="http://schemas.microsoft.com/office/2007/relationships/media" Target="../media/media34.m4a"/><Relationship Id="rId14" Type="http://schemas.openxmlformats.org/officeDocument/2006/relationships/audio" Target="../media/media26.m4a"/><Relationship Id="rId22" Type="http://schemas.openxmlformats.org/officeDocument/2006/relationships/audio" Target="../media/media39.m4a"/><Relationship Id="rId27" Type="http://schemas.openxmlformats.org/officeDocument/2006/relationships/image" Target="../media/image9.png"/><Relationship Id="rId30" Type="http://schemas.microsoft.com/office/2007/relationships/hdphoto" Target="../media/hdphoto2.wdp"/><Relationship Id="rId8" Type="http://schemas.openxmlformats.org/officeDocument/2006/relationships/audio" Target="../media/media33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4.m4a"/><Relationship Id="rId13" Type="http://schemas.microsoft.com/office/2007/relationships/media" Target="../media/media21.m4a"/><Relationship Id="rId18" Type="http://schemas.openxmlformats.org/officeDocument/2006/relationships/audio" Target="../media/media47.m4a"/><Relationship Id="rId26" Type="http://schemas.openxmlformats.org/officeDocument/2006/relationships/audio" Target="../media/media51.m4a"/><Relationship Id="rId3" Type="http://schemas.microsoft.com/office/2007/relationships/media" Target="../media/media42.m4a"/><Relationship Id="rId21" Type="http://schemas.microsoft.com/office/2007/relationships/media" Target="../media/media49.m4a"/><Relationship Id="rId7" Type="http://schemas.microsoft.com/office/2007/relationships/media" Target="../media/media44.m4a"/><Relationship Id="rId12" Type="http://schemas.openxmlformats.org/officeDocument/2006/relationships/audio" Target="../media/media46.m4a"/><Relationship Id="rId17" Type="http://schemas.microsoft.com/office/2007/relationships/media" Target="../media/media47.m4a"/><Relationship Id="rId25" Type="http://schemas.microsoft.com/office/2007/relationships/media" Target="../media/media51.m4a"/><Relationship Id="rId2" Type="http://schemas.openxmlformats.org/officeDocument/2006/relationships/audio" Target="../media/media41.m4a"/><Relationship Id="rId16" Type="http://schemas.openxmlformats.org/officeDocument/2006/relationships/audio" Target="../media/media26.m4a"/><Relationship Id="rId20" Type="http://schemas.openxmlformats.org/officeDocument/2006/relationships/audio" Target="../media/media48.m4a"/><Relationship Id="rId29" Type="http://schemas.openxmlformats.org/officeDocument/2006/relationships/slideLayout" Target="../slideLayouts/slideLayout2.xml"/><Relationship Id="rId1" Type="http://schemas.microsoft.com/office/2007/relationships/media" Target="../media/media41.m4a"/><Relationship Id="rId6" Type="http://schemas.openxmlformats.org/officeDocument/2006/relationships/audio" Target="../media/media43.m4a"/><Relationship Id="rId11" Type="http://schemas.microsoft.com/office/2007/relationships/media" Target="../media/media46.m4a"/><Relationship Id="rId24" Type="http://schemas.openxmlformats.org/officeDocument/2006/relationships/audio" Target="../media/media50.m4a"/><Relationship Id="rId32" Type="http://schemas.openxmlformats.org/officeDocument/2006/relationships/image" Target="../media/image3.png"/><Relationship Id="rId5" Type="http://schemas.microsoft.com/office/2007/relationships/media" Target="../media/media43.m4a"/><Relationship Id="rId15" Type="http://schemas.microsoft.com/office/2007/relationships/media" Target="../media/media26.m4a"/><Relationship Id="rId23" Type="http://schemas.microsoft.com/office/2007/relationships/media" Target="../media/media50.m4a"/><Relationship Id="rId28" Type="http://schemas.openxmlformats.org/officeDocument/2006/relationships/audio" Target="../media/media52.m4a"/><Relationship Id="rId10" Type="http://schemas.openxmlformats.org/officeDocument/2006/relationships/audio" Target="../media/media45.m4a"/><Relationship Id="rId19" Type="http://schemas.microsoft.com/office/2007/relationships/media" Target="../media/media48.m4a"/><Relationship Id="rId31" Type="http://schemas.openxmlformats.org/officeDocument/2006/relationships/image" Target="../media/image2.png"/><Relationship Id="rId4" Type="http://schemas.openxmlformats.org/officeDocument/2006/relationships/audio" Target="../media/media42.m4a"/><Relationship Id="rId9" Type="http://schemas.microsoft.com/office/2007/relationships/media" Target="../media/media45.m4a"/><Relationship Id="rId14" Type="http://schemas.openxmlformats.org/officeDocument/2006/relationships/audio" Target="../media/media21.m4a"/><Relationship Id="rId22" Type="http://schemas.openxmlformats.org/officeDocument/2006/relationships/audio" Target="../media/media49.m4a"/><Relationship Id="rId27" Type="http://schemas.microsoft.com/office/2007/relationships/media" Target="../media/media52.m4a"/><Relationship Id="rId3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65AC48D8-F93C-4C65-DBD2-B514E9642376}"/>
              </a:ext>
            </a:extLst>
          </p:cNvPr>
          <p:cNvSpPr/>
          <p:nvPr/>
        </p:nvSpPr>
        <p:spPr>
          <a:xfrm>
            <a:off x="5097290" y="3853837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BE23CFC6-2DA6-CFAF-964F-C584FD53C59F}"/>
              </a:ext>
            </a:extLst>
          </p:cNvPr>
          <p:cNvSpPr/>
          <p:nvPr/>
        </p:nvSpPr>
        <p:spPr>
          <a:xfrm>
            <a:off x="1915358" y="3853837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B8DA7F59-C9FA-BB71-9FF1-80B1E6BF109C}"/>
              </a:ext>
            </a:extLst>
          </p:cNvPr>
          <p:cNvSpPr/>
          <p:nvPr/>
        </p:nvSpPr>
        <p:spPr>
          <a:xfrm>
            <a:off x="6539322" y="1695263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39D855F1-041B-352E-4EDF-C3BAB9307920}"/>
              </a:ext>
            </a:extLst>
          </p:cNvPr>
          <p:cNvSpPr/>
          <p:nvPr/>
        </p:nvSpPr>
        <p:spPr>
          <a:xfrm>
            <a:off x="430636" y="1695263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B6F9A740-71F8-748E-73BE-4710A2659F11}"/>
              </a:ext>
            </a:extLst>
          </p:cNvPr>
          <p:cNvSpPr/>
          <p:nvPr/>
        </p:nvSpPr>
        <p:spPr>
          <a:xfrm>
            <a:off x="3485674" y="1695263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5D826E0-A8D3-C335-45F6-941B62F7FC0E}"/>
              </a:ext>
            </a:extLst>
          </p:cNvPr>
          <p:cNvGrpSpPr/>
          <p:nvPr/>
        </p:nvGrpSpPr>
        <p:grpSpPr>
          <a:xfrm>
            <a:off x="5239819" y="4011499"/>
            <a:ext cx="1961438" cy="1420476"/>
            <a:chOff x="-1754253" y="1473807"/>
            <a:chExt cx="2203273" cy="1420476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233EAC0-C90B-17A1-4574-F87B8930E979}"/>
                </a:ext>
              </a:extLst>
            </p:cNvPr>
            <p:cNvSpPr txBox="1"/>
            <p:nvPr/>
          </p:nvSpPr>
          <p:spPr>
            <a:xfrm>
              <a:off x="-1754253" y="1473807"/>
              <a:ext cx="2203273" cy="683835"/>
            </a:xfrm>
            <a:prstGeom prst="roundRect">
              <a:avLst>
                <a:gd name="adj" fmla="val 979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Kilometer (km)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D468BE1-D97D-13A6-2935-11358B1396C6}"/>
                </a:ext>
              </a:extLst>
            </p:cNvPr>
            <p:cNvSpPr txBox="1"/>
            <p:nvPr/>
          </p:nvSpPr>
          <p:spPr>
            <a:xfrm>
              <a:off x="-1754253" y="2243011"/>
              <a:ext cx="2203273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الكيلومتر (كم)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alkilumitr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(km)]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53473EF-B1BB-0D70-2BE5-AAB9DD9D15AA}"/>
              </a:ext>
            </a:extLst>
          </p:cNvPr>
          <p:cNvGrpSpPr/>
          <p:nvPr/>
        </p:nvGrpSpPr>
        <p:grpSpPr>
          <a:xfrm>
            <a:off x="2030657" y="3995135"/>
            <a:ext cx="1893634" cy="1436840"/>
            <a:chOff x="-1671716" y="1443343"/>
            <a:chExt cx="2127109" cy="1436840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91F65D48-9645-A10A-5869-22EB2722C444}"/>
                </a:ext>
              </a:extLst>
            </p:cNvPr>
            <p:cNvSpPr txBox="1"/>
            <p:nvPr/>
          </p:nvSpPr>
          <p:spPr>
            <a:xfrm>
              <a:off x="-1671716" y="1443343"/>
              <a:ext cx="2127109" cy="683835"/>
            </a:xfrm>
            <a:prstGeom prst="roundRect">
              <a:avLst>
                <a:gd name="adj" fmla="val 979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Meter </a:t>
              </a:r>
            </a:p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(m)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E491C75-56B0-75F5-6DB0-92E25BB0BEB5}"/>
                </a:ext>
              </a:extLst>
            </p:cNvPr>
            <p:cNvSpPr txBox="1"/>
            <p:nvPr/>
          </p:nvSpPr>
          <p:spPr>
            <a:xfrm>
              <a:off x="-1671716" y="2228911"/>
              <a:ext cx="2127109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Y" sz="20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متر (م)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mitr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(m)]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8450AD8-30FB-4EEA-8BA1-633858F76A22}"/>
              </a:ext>
            </a:extLst>
          </p:cNvPr>
          <p:cNvGrpSpPr/>
          <p:nvPr/>
        </p:nvGrpSpPr>
        <p:grpSpPr>
          <a:xfrm>
            <a:off x="6655716" y="1859571"/>
            <a:ext cx="2056483" cy="1396246"/>
            <a:chOff x="-1732657" y="1609700"/>
            <a:chExt cx="2310036" cy="1396246"/>
          </a:xfrm>
        </p:grpSpPr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DD747C3E-A43D-8DA6-6551-2E1E174BCD78}"/>
                </a:ext>
              </a:extLst>
            </p:cNvPr>
            <p:cNvSpPr txBox="1"/>
            <p:nvPr/>
          </p:nvSpPr>
          <p:spPr>
            <a:xfrm>
              <a:off x="-1732657" y="1609700"/>
              <a:ext cx="2310036" cy="677585"/>
            </a:xfrm>
            <a:prstGeom prst="roundRect">
              <a:avLst>
                <a:gd name="adj" fmla="val 842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Dezimeter (</a:t>
              </a:r>
              <a:r>
                <a:rPr lang="de-DE" dirty="0" err="1">
                  <a:latin typeface="Comic Sans MS" panose="030F0902030302020204" pitchFamily="66" charset="0"/>
                </a:rPr>
                <a:t>dm</a:t>
              </a:r>
              <a:r>
                <a:rPr lang="de-DE" dirty="0">
                  <a:latin typeface="Comic Sans MS" panose="030F0902030302020204" pitchFamily="66" charset="0"/>
                </a:rPr>
                <a:t>)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F4D1E362-FC5C-210B-D1FD-21AD33A23711}"/>
                </a:ext>
              </a:extLst>
            </p:cNvPr>
            <p:cNvSpPr txBox="1"/>
            <p:nvPr/>
          </p:nvSpPr>
          <p:spPr>
            <a:xfrm>
              <a:off x="-1728924" y="2354674"/>
              <a:ext cx="228886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الديسيمتر (دسم)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aldiysimitir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)]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90FDA04-8FA9-D266-5A29-8A27F870F7F0}"/>
              </a:ext>
            </a:extLst>
          </p:cNvPr>
          <p:cNvGrpSpPr/>
          <p:nvPr/>
        </p:nvGrpSpPr>
        <p:grpSpPr>
          <a:xfrm>
            <a:off x="3655258" y="1859571"/>
            <a:ext cx="2094566" cy="1396246"/>
            <a:chOff x="-1669960" y="1608818"/>
            <a:chExt cx="2352814" cy="1396246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F83C3E1A-95D1-AC0A-C651-9F3A308D425B}"/>
                </a:ext>
              </a:extLst>
            </p:cNvPr>
            <p:cNvSpPr txBox="1"/>
            <p:nvPr/>
          </p:nvSpPr>
          <p:spPr>
            <a:xfrm>
              <a:off x="-1669960" y="1608818"/>
              <a:ext cx="2352814" cy="683835"/>
            </a:xfrm>
            <a:prstGeom prst="roundRect">
              <a:avLst>
                <a:gd name="adj" fmla="val 979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Zentimeter (cm)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E56C81C-00B8-306B-80AE-5461884AEF87}"/>
                </a:ext>
              </a:extLst>
            </p:cNvPr>
            <p:cNvSpPr txBox="1"/>
            <p:nvPr/>
          </p:nvSpPr>
          <p:spPr>
            <a:xfrm>
              <a:off x="-1659373" y="2353792"/>
              <a:ext cx="2331641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السنتيمتر (سم)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alsantimitr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(cm)]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1078F447-E208-91E7-54F7-6EBDAE82670F}"/>
              </a:ext>
            </a:extLst>
          </p:cNvPr>
          <p:cNvGrpSpPr/>
          <p:nvPr/>
        </p:nvGrpSpPr>
        <p:grpSpPr>
          <a:xfrm>
            <a:off x="563847" y="1859571"/>
            <a:ext cx="2128553" cy="1396246"/>
            <a:chOff x="-1748966" y="1491034"/>
            <a:chExt cx="2390991" cy="1396246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20D0E5CF-804E-34ED-BD8E-E1515C00AB7B}"/>
                </a:ext>
              </a:extLst>
            </p:cNvPr>
            <p:cNvSpPr txBox="1"/>
            <p:nvPr/>
          </p:nvSpPr>
          <p:spPr>
            <a:xfrm>
              <a:off x="-1748966" y="1491034"/>
              <a:ext cx="2390991" cy="677585"/>
            </a:xfrm>
            <a:prstGeom prst="roundRect">
              <a:avLst>
                <a:gd name="adj" fmla="val 842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Millimeter (mm)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834015F1-5F6F-952B-A24A-0B908A5F9C89}"/>
                </a:ext>
              </a:extLst>
            </p:cNvPr>
            <p:cNvSpPr txBox="1"/>
            <p:nvPr/>
          </p:nvSpPr>
          <p:spPr>
            <a:xfrm>
              <a:off x="-1748966" y="2236008"/>
              <a:ext cx="2390990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Y" sz="20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المليمتر (مم)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almuliymitr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(mm)]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CD198BD3-D56D-0A90-DA1F-9E20914FCEFE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Längeneinheiten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213FE22-080B-5B62-70C8-B55B59321590}"/>
              </a:ext>
            </a:extLst>
          </p:cNvPr>
          <p:cNvSpPr/>
          <p:nvPr/>
        </p:nvSpPr>
        <p:spPr>
          <a:xfrm>
            <a:off x="3101464" y="7099"/>
            <a:ext cx="3745738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وحدات الطول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wahadat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altuwl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5" name="Audio Recording 16.01.2023, 12:22:37">
            <a:hlinkClick r:id="" action="ppaction://media"/>
            <a:extLst>
              <a:ext uri="{FF2B5EF4-FFF2-40B4-BE49-F238E27FC236}">
                <a16:creationId xmlns:a16="http://schemas.microsoft.com/office/drawing/2014/main" id="{EFDF99D8-B94D-5C70-E6AC-9E57D82FA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43786" y="4119416"/>
            <a:ext cx="468000" cy="468000"/>
          </a:xfrm>
          <a:prstGeom prst="rect">
            <a:avLst/>
          </a:prstGeom>
        </p:spPr>
      </p:pic>
      <p:pic>
        <p:nvPicPr>
          <p:cNvPr id="40" name="Audio Recording 16.01.2023, 12:22:46">
            <a:hlinkClick r:id="" action="ppaction://media"/>
            <a:extLst>
              <a:ext uri="{FF2B5EF4-FFF2-40B4-BE49-F238E27FC236}">
                <a16:creationId xmlns:a16="http://schemas.microsoft.com/office/drawing/2014/main" id="{F45D4BB4-0B6D-DDF7-5D91-C85961F4F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48124" y="4103052"/>
            <a:ext cx="468000" cy="468000"/>
          </a:xfrm>
          <a:prstGeom prst="rect">
            <a:avLst/>
          </a:prstGeom>
        </p:spPr>
      </p:pic>
      <p:pic>
        <p:nvPicPr>
          <p:cNvPr id="42" name="Audio Recording 16.01.2023, 12:22:54">
            <a:hlinkClick r:id="" action="ppaction://media"/>
            <a:extLst>
              <a:ext uri="{FF2B5EF4-FFF2-40B4-BE49-F238E27FC236}">
                <a16:creationId xmlns:a16="http://schemas.microsoft.com/office/drawing/2014/main" id="{B54401DC-492E-A2E6-E4C5-D886739029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28593" y="1964363"/>
            <a:ext cx="468000" cy="468000"/>
          </a:xfrm>
          <a:prstGeom prst="rect">
            <a:avLst/>
          </a:prstGeom>
        </p:spPr>
      </p:pic>
      <p:pic>
        <p:nvPicPr>
          <p:cNvPr id="43" name="Audio Recording 16.01.2023, 12:23:02">
            <a:hlinkClick r:id="" action="ppaction://media"/>
            <a:extLst>
              <a:ext uri="{FF2B5EF4-FFF2-40B4-BE49-F238E27FC236}">
                <a16:creationId xmlns:a16="http://schemas.microsoft.com/office/drawing/2014/main" id="{80F6219A-398C-264E-4767-AD5D930703F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25781" y="1964363"/>
            <a:ext cx="468000" cy="468000"/>
          </a:xfrm>
          <a:prstGeom prst="rect">
            <a:avLst/>
          </a:prstGeom>
        </p:spPr>
      </p:pic>
      <p:pic>
        <p:nvPicPr>
          <p:cNvPr id="44" name="Audio Recording 16.01.2023, 12:23:11">
            <a:hlinkClick r:id="" action="ppaction://media"/>
            <a:extLst>
              <a:ext uri="{FF2B5EF4-FFF2-40B4-BE49-F238E27FC236}">
                <a16:creationId xmlns:a16="http://schemas.microsoft.com/office/drawing/2014/main" id="{B9698F5C-037B-5F88-20A6-22DF620FCC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8357" y="1964363"/>
            <a:ext cx="468000" cy="468000"/>
          </a:xfrm>
          <a:prstGeom prst="rect">
            <a:avLst/>
          </a:prstGeom>
        </p:spPr>
      </p:pic>
      <p:pic>
        <p:nvPicPr>
          <p:cNvPr id="56" name="Audio Recording 16.01.2023, 12:23:20">
            <a:hlinkClick r:id="" action="ppaction://media"/>
            <a:extLst>
              <a:ext uri="{FF2B5EF4-FFF2-40B4-BE49-F238E27FC236}">
                <a16:creationId xmlns:a16="http://schemas.microsoft.com/office/drawing/2014/main" id="{2B619D8F-278C-327B-2224-6D50D0E1BA9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90800" y="187756"/>
            <a:ext cx="468000" cy="46800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B1EDB86-5842-B185-43ED-98BB667261B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655866" y="181018"/>
            <a:ext cx="468000" cy="46800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11B6DE3-E93C-A53F-B171-F5F4A3C32FF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2768357" y="2693813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6C662E8-A2D8-1284-972D-BE9B621CFAB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5825781" y="2698544"/>
            <a:ext cx="468000" cy="468000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BCB6544-2BFB-8EB6-D9F8-7C7E11F3103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826030" y="2693813"/>
            <a:ext cx="468000" cy="4680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F0AB78E-928C-98B3-446A-A392CFE9682C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4048124" y="4872339"/>
            <a:ext cx="468000" cy="468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CACD844-7D1B-0036-ABAC-0D866EFED1B1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7343786" y="48723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648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C7804559-651E-6515-E84A-1A85CDA34AF9}"/>
              </a:ext>
            </a:extLst>
          </p:cNvPr>
          <p:cNvSpPr/>
          <p:nvPr/>
        </p:nvSpPr>
        <p:spPr>
          <a:xfrm>
            <a:off x="362292" y="1847992"/>
            <a:ext cx="4442400" cy="1476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697B9E5-70E3-BA47-8FC1-0FB5737E9369}"/>
              </a:ext>
            </a:extLst>
          </p:cNvPr>
          <p:cNvGrpSpPr/>
          <p:nvPr/>
        </p:nvGrpSpPr>
        <p:grpSpPr>
          <a:xfrm>
            <a:off x="510599" y="2007506"/>
            <a:ext cx="3512295" cy="1231701"/>
            <a:chOff x="5385619" y="4957738"/>
            <a:chExt cx="3512295" cy="1231701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32E08E9-8E9C-69C6-CA9D-CE0120BEE8DF}"/>
                </a:ext>
              </a:extLst>
            </p:cNvPr>
            <p:cNvSpPr txBox="1"/>
            <p:nvPr/>
          </p:nvSpPr>
          <p:spPr>
            <a:xfrm>
              <a:off x="5385622" y="4957738"/>
              <a:ext cx="3512291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Kilometer hat 1000 Meter. 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938325F-DEC0-4BA5-FD2D-DB2715C29B57}"/>
                </a:ext>
              </a:extLst>
            </p:cNvPr>
            <p:cNvSpPr txBox="1"/>
            <p:nvPr/>
          </p:nvSpPr>
          <p:spPr>
            <a:xfrm>
              <a:off x="5385619" y="5538167"/>
              <a:ext cx="3512295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الكيلومتر لديه 1000 متر</a:t>
              </a:r>
              <a:b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alkilumitr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ladayh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1000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mitra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B5D0317B-314B-C713-1839-3457038AFA4D}"/>
              </a:ext>
            </a:extLst>
          </p:cNvPr>
          <p:cNvSpPr/>
          <p:nvPr/>
        </p:nvSpPr>
        <p:spPr>
          <a:xfrm>
            <a:off x="362291" y="3996685"/>
            <a:ext cx="4442401" cy="1476000"/>
          </a:xfrm>
          <a:prstGeom prst="roundRect">
            <a:avLst>
              <a:gd name="adj" fmla="val 377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AFE7C31-E28E-1645-F42D-B7AE5D059832}"/>
              </a:ext>
            </a:extLst>
          </p:cNvPr>
          <p:cNvGrpSpPr/>
          <p:nvPr/>
        </p:nvGrpSpPr>
        <p:grpSpPr>
          <a:xfrm>
            <a:off x="502586" y="4173304"/>
            <a:ext cx="3799709" cy="1208838"/>
            <a:chOff x="5385622" y="4957738"/>
            <a:chExt cx="3799709" cy="1208838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91A569E-2078-0B03-9E2D-3F6576853F69}"/>
                </a:ext>
              </a:extLst>
            </p:cNvPr>
            <p:cNvSpPr txBox="1"/>
            <p:nvPr/>
          </p:nvSpPr>
          <p:spPr>
            <a:xfrm>
              <a:off x="5385622" y="4957738"/>
              <a:ext cx="3791696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Dezimeter hat 10 Zentimeter. 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649FA3C-5AAB-0FEF-A030-CBEE99EB7F57}"/>
                </a:ext>
              </a:extLst>
            </p:cNvPr>
            <p:cNvSpPr txBox="1"/>
            <p:nvPr/>
          </p:nvSpPr>
          <p:spPr>
            <a:xfrm>
              <a:off x="5393635" y="5515304"/>
              <a:ext cx="3791696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الديسيمتر يساوي 10 سنتيمترات</a:t>
              </a:r>
              <a:b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aldiysimitr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yusawy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santimitrat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5101307" y="1847992"/>
            <a:ext cx="4442401" cy="1476000"/>
          </a:xfrm>
          <a:prstGeom prst="roundRect">
            <a:avLst>
              <a:gd name="adj" fmla="val 457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9929ED6-9A5B-785C-4CE2-B6E5212BDA6C}"/>
              </a:ext>
            </a:extLst>
          </p:cNvPr>
          <p:cNvGrpSpPr/>
          <p:nvPr/>
        </p:nvGrpSpPr>
        <p:grpSpPr>
          <a:xfrm>
            <a:off x="5255782" y="2007506"/>
            <a:ext cx="3519917" cy="1227120"/>
            <a:chOff x="5170938" y="4766034"/>
            <a:chExt cx="3519917" cy="1227120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D1C6496-1281-581C-34EA-28B4E7339B95}"/>
                </a:ext>
              </a:extLst>
            </p:cNvPr>
            <p:cNvSpPr txBox="1"/>
            <p:nvPr/>
          </p:nvSpPr>
          <p:spPr>
            <a:xfrm>
              <a:off x="5170938" y="4766034"/>
              <a:ext cx="3519916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Meter hat 100 Zentimeter. 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F6B5E43-478C-D8D5-82A7-6651926E5259}"/>
                </a:ext>
              </a:extLst>
            </p:cNvPr>
            <p:cNvSpPr txBox="1"/>
            <p:nvPr/>
          </p:nvSpPr>
          <p:spPr>
            <a:xfrm>
              <a:off x="5170939" y="5341882"/>
              <a:ext cx="3519916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المتر له 100 سنتيمر</a:t>
              </a:r>
              <a:b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almitr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lah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santimitr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05620B30-241B-3950-38E3-18567F5A5A6D}"/>
              </a:ext>
            </a:extLst>
          </p:cNvPr>
          <p:cNvSpPr/>
          <p:nvPr/>
        </p:nvSpPr>
        <p:spPr>
          <a:xfrm>
            <a:off x="5101307" y="4000500"/>
            <a:ext cx="4442401" cy="1476000"/>
          </a:xfrm>
          <a:prstGeom prst="roundRect">
            <a:avLst>
              <a:gd name="adj" fmla="val 336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3641991-A58A-DE41-E9A5-698F696B82DD}"/>
              </a:ext>
            </a:extLst>
          </p:cNvPr>
          <p:cNvGrpSpPr/>
          <p:nvPr/>
        </p:nvGrpSpPr>
        <p:grpSpPr>
          <a:xfrm>
            <a:off x="5255782" y="4177119"/>
            <a:ext cx="3793713" cy="1208838"/>
            <a:chOff x="5385620" y="4929232"/>
            <a:chExt cx="3793713" cy="1208838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804622AF-5B4B-2440-9950-04A5EA997F9C}"/>
                </a:ext>
              </a:extLst>
            </p:cNvPr>
            <p:cNvSpPr txBox="1"/>
            <p:nvPr/>
          </p:nvSpPr>
          <p:spPr>
            <a:xfrm>
              <a:off x="5385621" y="4929232"/>
              <a:ext cx="3793712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Zentimeter hat 10 Millimeter. 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47732BC5-C2AA-23E4-EC0B-89B3B5425F98}"/>
                </a:ext>
              </a:extLst>
            </p:cNvPr>
            <p:cNvSpPr txBox="1"/>
            <p:nvPr/>
          </p:nvSpPr>
          <p:spPr>
            <a:xfrm>
              <a:off x="5385620" y="5486798"/>
              <a:ext cx="3793713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سنتيمتر يساوي 10 مليمترات</a:t>
              </a:r>
              <a:b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santimitr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yusawy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milimitrat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CD198BD3-D56D-0A90-DA1F-9E20914FCEFE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Längeneinheiten</a:t>
            </a:r>
          </a:p>
        </p:txBody>
      </p:sp>
      <p:pic>
        <p:nvPicPr>
          <p:cNvPr id="3" name="Audio Recording 16.01.2023, 12:23:32">
            <a:hlinkClick r:id="" action="ppaction://media"/>
            <a:extLst>
              <a:ext uri="{FF2B5EF4-FFF2-40B4-BE49-F238E27FC236}">
                <a16:creationId xmlns:a16="http://schemas.microsoft.com/office/drawing/2014/main" id="{C7458943-D495-FC5C-463C-D2D8070FA4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06698" y="1977299"/>
            <a:ext cx="468000" cy="468000"/>
          </a:xfrm>
          <a:prstGeom prst="rect">
            <a:avLst/>
          </a:prstGeom>
        </p:spPr>
      </p:pic>
      <p:pic>
        <p:nvPicPr>
          <p:cNvPr id="25" name="Audio Recording 16.01.2023, 12:23:47">
            <a:hlinkClick r:id="" action="ppaction://media"/>
            <a:extLst>
              <a:ext uri="{FF2B5EF4-FFF2-40B4-BE49-F238E27FC236}">
                <a16:creationId xmlns:a16="http://schemas.microsoft.com/office/drawing/2014/main" id="{7B2638A3-8659-56F1-D01A-73BFAF724E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6797" y="1977817"/>
            <a:ext cx="468000" cy="468000"/>
          </a:xfrm>
          <a:prstGeom prst="rect">
            <a:avLst/>
          </a:prstGeom>
        </p:spPr>
      </p:pic>
      <p:pic>
        <p:nvPicPr>
          <p:cNvPr id="26" name="Audio Recording 16.01.2023, 12:23:59">
            <a:hlinkClick r:id="" action="ppaction://media"/>
            <a:extLst>
              <a:ext uri="{FF2B5EF4-FFF2-40B4-BE49-F238E27FC236}">
                <a16:creationId xmlns:a16="http://schemas.microsoft.com/office/drawing/2014/main" id="{ED2EB9F8-BED8-F263-65B3-D3A009B614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49798" y="4173304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24:16">
            <a:hlinkClick r:id="" action="ppaction://media"/>
            <a:extLst>
              <a:ext uri="{FF2B5EF4-FFF2-40B4-BE49-F238E27FC236}">
                <a16:creationId xmlns:a16="http://schemas.microsoft.com/office/drawing/2014/main" id="{237B7432-6311-7373-34AF-5C2EC958996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78821" y="4143615"/>
            <a:ext cx="468000" cy="468000"/>
          </a:xfrm>
          <a:prstGeom prst="rect">
            <a:avLst/>
          </a:prstGeom>
        </p:spPr>
      </p:pic>
      <p:pic>
        <p:nvPicPr>
          <p:cNvPr id="9" name="Audio Recording 16.01.2023, 12:23:20">
            <a:hlinkClick r:id="" action="ppaction://media"/>
            <a:extLst>
              <a:ext uri="{FF2B5EF4-FFF2-40B4-BE49-F238E27FC236}">
                <a16:creationId xmlns:a16="http://schemas.microsoft.com/office/drawing/2014/main" id="{BCB61D85-9968-BAB7-EC98-53F9DED5AF5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90800" y="187756"/>
            <a:ext cx="468000" cy="4680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ACD763F8-BC42-18D7-40F4-0F3011C846E3}"/>
              </a:ext>
            </a:extLst>
          </p:cNvPr>
          <p:cNvSpPr/>
          <p:nvPr/>
        </p:nvSpPr>
        <p:spPr>
          <a:xfrm>
            <a:off x="3101464" y="7099"/>
            <a:ext cx="3745738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وحدات الطول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wahadat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altuwl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8E12971-78C4-581A-2E60-E283D72BA9B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6655866" y="181018"/>
            <a:ext cx="468000" cy="468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AFD0F78-DE17-32D6-2114-75CE2F8E5C8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4206698" y="2674990"/>
            <a:ext cx="468000" cy="468000"/>
          </a:xfrm>
          <a:prstGeom prst="rect">
            <a:avLst/>
          </a:prstGeom>
        </p:spPr>
      </p:pic>
      <p:pic>
        <p:nvPicPr>
          <p:cNvPr id="2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72D85D1-FD12-4913-E909-71BD14AB475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946797" y="2674990"/>
            <a:ext cx="468000" cy="46800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D83C897-571E-6B7E-851B-7E47423834A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4373094" y="4822506"/>
            <a:ext cx="468000" cy="468000"/>
          </a:xfrm>
          <a:prstGeom prst="rect">
            <a:avLst/>
          </a:prstGeom>
        </p:spPr>
      </p:pic>
      <p:pic>
        <p:nvPicPr>
          <p:cNvPr id="3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90BFA54-5996-0C4F-A649-154560E1150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9088814" y="482250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9508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441107" y="-1286237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32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B88613E-5FE7-7735-FFD0-A2CA57392F59}"/>
              </a:ext>
            </a:extLst>
          </p:cNvPr>
          <p:cNvSpPr/>
          <p:nvPr/>
        </p:nvSpPr>
        <p:spPr>
          <a:xfrm>
            <a:off x="4593130" y="409213"/>
            <a:ext cx="559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endParaRPr lang="de-DE" altLang="de-DE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377943" y="2283632"/>
            <a:ext cx="2750651" cy="1505172"/>
          </a:xfrm>
          <a:prstGeom prst="roundRect">
            <a:avLst>
              <a:gd name="adj" fmla="val 514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3660189" y="2297156"/>
            <a:ext cx="2585621" cy="1495482"/>
          </a:xfrm>
          <a:prstGeom prst="roundRect">
            <a:avLst>
              <a:gd name="adj" fmla="val 473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3" name="Abgerundetes Rechteck 162">
            <a:extLst>
              <a:ext uri="{FF2B5EF4-FFF2-40B4-BE49-F238E27FC236}">
                <a16:creationId xmlns:a16="http://schemas.microsoft.com/office/drawing/2014/main" id="{9EF17D0F-C925-9865-E030-3598AE483107}"/>
              </a:ext>
            </a:extLst>
          </p:cNvPr>
          <p:cNvSpPr/>
          <p:nvPr/>
        </p:nvSpPr>
        <p:spPr>
          <a:xfrm>
            <a:off x="6890891" y="2297156"/>
            <a:ext cx="2637166" cy="1495482"/>
          </a:xfrm>
          <a:prstGeom prst="roundRect">
            <a:avLst>
              <a:gd name="adj" fmla="val 473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15ADC76E-EDCA-E9D6-F715-C3885600AF67}"/>
              </a:ext>
            </a:extLst>
          </p:cNvPr>
          <p:cNvGrpSpPr/>
          <p:nvPr/>
        </p:nvGrpSpPr>
        <p:grpSpPr>
          <a:xfrm>
            <a:off x="7050918" y="2485954"/>
            <a:ext cx="1886912" cy="1162442"/>
            <a:chOff x="-1549678" y="1609700"/>
            <a:chExt cx="1549678" cy="1162442"/>
          </a:xfrm>
        </p:grpSpPr>
        <p:sp>
          <p:nvSpPr>
            <p:cNvPr id="227" name="Textfeld 226">
              <a:extLst>
                <a:ext uri="{FF2B5EF4-FFF2-40B4-BE49-F238E27FC236}">
                  <a16:creationId xmlns:a16="http://schemas.microsoft.com/office/drawing/2014/main" id="{B0091782-612A-AD63-0791-322EE8F65CC0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Maßband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8" name="Textfeld 227">
              <a:extLst>
                <a:ext uri="{FF2B5EF4-FFF2-40B4-BE49-F238E27FC236}">
                  <a16:creationId xmlns:a16="http://schemas.microsoft.com/office/drawing/2014/main" id="{5F6D2301-71A9-1851-A5AC-E4F8C9917DC8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شريط القياس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sharit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alqias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3835276" y="2485954"/>
            <a:ext cx="1886912" cy="1162442"/>
            <a:chOff x="-1549678" y="1609700"/>
            <a:chExt cx="1549678" cy="1162442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Zollstock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عصا القياس</a:t>
              </a:r>
              <a:r>
                <a:rPr lang="de-DE" sz="2000" dirty="0"/>
                <a:t> 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easa</a:t>
              </a:r>
              <a:r>
                <a:rPr lang="ar-SY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alqias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524778" y="2487142"/>
            <a:ext cx="1886912" cy="1162442"/>
            <a:chOff x="-1549678" y="1609700"/>
            <a:chExt cx="1549678" cy="1162442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Lineal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المسطرة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almistara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618544" y="4775049"/>
            <a:ext cx="259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Ich bin 1,20 m groß.</a:t>
            </a:r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489941" y="4620525"/>
            <a:ext cx="319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طولي 1.20 مترا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tuli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1.20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mitra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CD407E-E7A5-1349-AA7F-432874423E6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4137" y="1542921"/>
            <a:ext cx="2635219" cy="37457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DDE24D4-C34F-D3E6-EE0C-FECB18657C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9861573">
            <a:off x="3699346" y="1151795"/>
            <a:ext cx="2620793" cy="131934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1AEC546-2D3C-33D4-07C7-8E899124E05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89134" y="1243538"/>
            <a:ext cx="1690018" cy="75637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63FB1C1-5E74-17FE-664B-D75072A48A8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83354" y="4215916"/>
            <a:ext cx="1390749" cy="248408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B2BD35E-E827-391D-D110-0EC5D721C8FE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9078A8E-C304-34B8-857B-6ED94DDC5B2E}"/>
              </a:ext>
            </a:extLst>
          </p:cNvPr>
          <p:cNvSpPr/>
          <p:nvPr/>
        </p:nvSpPr>
        <p:spPr>
          <a:xfrm>
            <a:off x="3101464" y="7099"/>
            <a:ext cx="3166674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l" rtl="1"/>
            <a:r>
              <a:rPr lang="de-DE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nahn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naqis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r>
              <a:rPr lang="ar-SY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نحن نقيس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98491098-2662-ED1A-1FC8-7F8EE3D96513}"/>
              </a:ext>
            </a:extLst>
          </p:cNvPr>
          <p:cNvSpPr/>
          <p:nvPr/>
        </p:nvSpPr>
        <p:spPr>
          <a:xfrm>
            <a:off x="514458" y="4556531"/>
            <a:ext cx="2879448" cy="823949"/>
          </a:xfrm>
          <a:prstGeom prst="wedgeRoundRectCallout">
            <a:avLst>
              <a:gd name="adj1" fmla="val 59939"/>
              <a:gd name="adj2" fmla="val 209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B81BB303-0F79-EC73-DFB2-1AE791DD4329}"/>
              </a:ext>
            </a:extLst>
          </p:cNvPr>
          <p:cNvSpPr/>
          <p:nvPr/>
        </p:nvSpPr>
        <p:spPr>
          <a:xfrm>
            <a:off x="6022601" y="4556532"/>
            <a:ext cx="2736526" cy="826493"/>
          </a:xfrm>
          <a:prstGeom prst="wedgeRoundRectCallout">
            <a:avLst>
              <a:gd name="adj1" fmla="val -61265"/>
              <a:gd name="adj2" fmla="val 909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Audio Recording 16.01.2023, 12:25:06">
            <a:hlinkClick r:id="" action="ppaction://media"/>
            <a:extLst>
              <a:ext uri="{FF2B5EF4-FFF2-40B4-BE49-F238E27FC236}">
                <a16:creationId xmlns:a16="http://schemas.microsoft.com/office/drawing/2014/main" id="{9044C40D-8748-6BD4-D664-F54FEC338A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2967" y="183977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2:25:16">
            <a:hlinkClick r:id="" action="ppaction://media"/>
            <a:extLst>
              <a:ext uri="{FF2B5EF4-FFF2-40B4-BE49-F238E27FC236}">
                <a16:creationId xmlns:a16="http://schemas.microsoft.com/office/drawing/2014/main" id="{8514F59A-F321-FA60-5054-94986D0438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58520" y="2427239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2:25:26">
            <a:hlinkClick r:id="" action="ppaction://media"/>
            <a:extLst>
              <a:ext uri="{FF2B5EF4-FFF2-40B4-BE49-F238E27FC236}">
                <a16:creationId xmlns:a16="http://schemas.microsoft.com/office/drawing/2014/main" id="{96944AB1-B857-E719-8A3C-9A07C5FC04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5548" y="2428435"/>
            <a:ext cx="468000" cy="468000"/>
          </a:xfrm>
          <a:prstGeom prst="rect">
            <a:avLst/>
          </a:prstGeom>
        </p:spPr>
      </p:pic>
      <p:pic>
        <p:nvPicPr>
          <p:cNvPr id="18" name="Audio Recording 16.01.2023, 12:25:34">
            <a:hlinkClick r:id="" action="ppaction://media"/>
            <a:extLst>
              <a:ext uri="{FF2B5EF4-FFF2-40B4-BE49-F238E27FC236}">
                <a16:creationId xmlns:a16="http://schemas.microsoft.com/office/drawing/2014/main" id="{707CB0D0-EC6B-2831-C5C6-3D66AA4ACEA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17547" y="2426577"/>
            <a:ext cx="468000" cy="468000"/>
          </a:xfrm>
          <a:prstGeom prst="rect">
            <a:avLst/>
          </a:prstGeom>
        </p:spPr>
      </p:pic>
      <p:pic>
        <p:nvPicPr>
          <p:cNvPr id="20" name="Audio Recording 23.01.2023, 11:27:08">
            <a:hlinkClick r:id="" action="ppaction://media"/>
            <a:extLst>
              <a:ext uri="{FF2B5EF4-FFF2-40B4-BE49-F238E27FC236}">
                <a16:creationId xmlns:a16="http://schemas.microsoft.com/office/drawing/2014/main" id="{8AD041A1-6F52-0E90-AD0A-316CA1E7B17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1696" y="4734505"/>
            <a:ext cx="468000" cy="46800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2625DDE-7072-02EB-66D4-C0B692D813E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5722183" y="183977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B5AE2E6-5565-3227-6168-3D16A67E176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2588771" y="3088760"/>
            <a:ext cx="468000" cy="468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625C23E-CED3-B0C9-FD7D-FDAE90CD05D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5777810" y="3095887"/>
            <a:ext cx="468000" cy="468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4893417-9B2B-EF1E-5601-7AC05D9D6B7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998943" y="3095887"/>
            <a:ext cx="468000" cy="468000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03F3492-007D-A18B-3075-1704E588BCA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093013" y="478528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791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37C89F9-FA65-4947-6588-9082026065C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3252149">
            <a:off x="4541667" y="1175582"/>
            <a:ext cx="195576" cy="1271242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C0635DE-9F40-0F6D-68E9-F227B8B46FFC}"/>
              </a:ext>
            </a:extLst>
          </p:cNvPr>
          <p:cNvGrpSpPr/>
          <p:nvPr/>
        </p:nvGrpSpPr>
        <p:grpSpPr>
          <a:xfrm>
            <a:off x="162092" y="2427976"/>
            <a:ext cx="9425904" cy="1332133"/>
            <a:chOff x="114874" y="2076580"/>
            <a:chExt cx="9425904" cy="874183"/>
          </a:xfrm>
          <a:solidFill>
            <a:srgbClr val="317A85">
              <a:alpha val="20000"/>
            </a:srgbClr>
          </a:solidFill>
        </p:grpSpPr>
        <p:sp>
          <p:nvSpPr>
            <p:cNvPr id="8" name="Abgerundetes Rechteck 7">
              <a:extLst>
                <a:ext uri="{FF2B5EF4-FFF2-40B4-BE49-F238E27FC236}">
                  <a16:creationId xmlns:a16="http://schemas.microsoft.com/office/drawing/2014/main" id="{E0EEC27E-9EE9-FE05-312F-E36385E80258}"/>
                </a:ext>
              </a:extLst>
            </p:cNvPr>
            <p:cNvSpPr/>
            <p:nvPr/>
          </p:nvSpPr>
          <p:spPr>
            <a:xfrm>
              <a:off x="114874" y="2076667"/>
              <a:ext cx="2878170" cy="874096"/>
            </a:xfrm>
            <a:prstGeom prst="roundRect">
              <a:avLst>
                <a:gd name="adj" fmla="val 63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981A50F5-BAF3-6802-FA03-F0A051EF57E4}"/>
                </a:ext>
              </a:extLst>
            </p:cNvPr>
            <p:cNvSpPr/>
            <p:nvPr/>
          </p:nvSpPr>
          <p:spPr>
            <a:xfrm>
              <a:off x="3403243" y="2076666"/>
              <a:ext cx="2880000" cy="874096"/>
            </a:xfrm>
            <a:prstGeom prst="roundRect">
              <a:avLst>
                <a:gd name="adj" fmla="val 5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88E3F360-5D5F-DC94-67DC-FBC57838E24C}"/>
                </a:ext>
              </a:extLst>
            </p:cNvPr>
            <p:cNvSpPr/>
            <p:nvPr/>
          </p:nvSpPr>
          <p:spPr>
            <a:xfrm>
              <a:off x="6660778" y="2076580"/>
              <a:ext cx="2880000" cy="874096"/>
            </a:xfrm>
            <a:prstGeom prst="roundRect">
              <a:avLst>
                <a:gd name="adj" fmla="val 5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C0736EAC-2D7B-66E5-EB89-2D76444D92FE}"/>
              </a:ext>
            </a:extLst>
          </p:cNvPr>
          <p:cNvSpPr txBox="1"/>
          <p:nvPr/>
        </p:nvSpPr>
        <p:spPr>
          <a:xfrm>
            <a:off x="309631" y="2557710"/>
            <a:ext cx="2088000" cy="3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Fingerbreite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35F0FBB-3E86-1186-72BB-0CEED9EAB687}"/>
              </a:ext>
            </a:extLst>
          </p:cNvPr>
          <p:cNvSpPr txBox="1"/>
          <p:nvPr/>
        </p:nvSpPr>
        <p:spPr>
          <a:xfrm>
            <a:off x="309631" y="3013486"/>
            <a:ext cx="208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عرض الاصبع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eard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aliasbie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C7B952C-2AF8-E42B-0CCA-BD640436EC73}"/>
              </a:ext>
            </a:extLst>
          </p:cNvPr>
          <p:cNvSpPr txBox="1"/>
          <p:nvPr/>
        </p:nvSpPr>
        <p:spPr>
          <a:xfrm>
            <a:off x="3634595" y="2553604"/>
            <a:ext cx="2088000" cy="3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Bleistiftspitze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831EFCC-37FB-5CAB-FF54-27DE99880577}"/>
              </a:ext>
            </a:extLst>
          </p:cNvPr>
          <p:cNvSpPr txBox="1"/>
          <p:nvPr/>
        </p:nvSpPr>
        <p:spPr>
          <a:xfrm>
            <a:off x="3634595" y="3008161"/>
            <a:ext cx="208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رأس القلم الرصاص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[ras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alqalam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alrasas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891BAAE-5284-268E-3A22-DFE2973F6D24}"/>
              </a:ext>
            </a:extLst>
          </p:cNvPr>
          <p:cNvSpPr txBox="1"/>
          <p:nvPr/>
        </p:nvSpPr>
        <p:spPr>
          <a:xfrm>
            <a:off x="6883598" y="2553604"/>
            <a:ext cx="2088000" cy="3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Spielkarte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37FC498-3F6B-2519-15E1-DD35620F58D6}"/>
              </a:ext>
            </a:extLst>
          </p:cNvPr>
          <p:cNvSpPr txBox="1"/>
          <p:nvPr/>
        </p:nvSpPr>
        <p:spPr>
          <a:xfrm>
            <a:off x="6887448" y="3010618"/>
            <a:ext cx="208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بطاقة اللعب</a:t>
            </a:r>
            <a:r>
              <a: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bitaqat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allaeb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30E45416-07E3-A242-CC0C-1243496B19FD}"/>
              </a:ext>
            </a:extLst>
          </p:cNvPr>
          <p:cNvSpPr txBox="1"/>
          <p:nvPr/>
        </p:nvSpPr>
        <p:spPr>
          <a:xfrm>
            <a:off x="2148909" y="1139278"/>
            <a:ext cx="394723" cy="224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1 cm</a:t>
            </a:r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DF2F1C6A-18E0-85AE-F243-A704359D6BE1}"/>
              </a:ext>
            </a:extLst>
          </p:cNvPr>
          <p:cNvGrpSpPr/>
          <p:nvPr/>
        </p:nvGrpSpPr>
        <p:grpSpPr>
          <a:xfrm>
            <a:off x="5065089" y="1127501"/>
            <a:ext cx="788605" cy="290268"/>
            <a:chOff x="1716484" y="1845969"/>
            <a:chExt cx="1398209" cy="516193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39DB8388-141A-89BA-55B3-9CDDFB4801F3}"/>
                </a:ext>
              </a:extLst>
            </p:cNvPr>
            <p:cNvGrpSpPr/>
            <p:nvPr/>
          </p:nvGrpSpPr>
          <p:grpSpPr>
            <a:xfrm rot="2700000">
              <a:off x="1900739" y="2098944"/>
              <a:ext cx="78963" cy="447473"/>
              <a:chOff x="4953000" y="1517515"/>
              <a:chExt cx="359923" cy="924128"/>
            </a:xfrm>
          </p:grpSpPr>
          <p:cxnSp>
            <p:nvCxnSpPr>
              <p:cNvPr id="77" name="Gerade Verbindung 76">
                <a:extLst>
                  <a:ext uri="{FF2B5EF4-FFF2-40B4-BE49-F238E27FC236}">
                    <a16:creationId xmlns:a16="http://schemas.microsoft.com/office/drawing/2014/main" id="{94BCDF4F-D58E-96A2-9032-47828005AAAC}"/>
                  </a:ext>
                </a:extLst>
              </p:cNvPr>
              <p:cNvCxnSpPr/>
              <p:nvPr/>
            </p:nvCxnSpPr>
            <p:spPr>
              <a:xfrm>
                <a:off x="4953000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Gerade Verbindung 78">
                <a:extLst>
                  <a:ext uri="{FF2B5EF4-FFF2-40B4-BE49-F238E27FC236}">
                    <a16:creationId xmlns:a16="http://schemas.microsoft.com/office/drawing/2014/main" id="{D5E82D84-F64A-236F-A52E-81EA842B9E6C}"/>
                  </a:ext>
                </a:extLst>
              </p:cNvPr>
              <p:cNvCxnSpPr/>
              <p:nvPr/>
            </p:nvCxnSpPr>
            <p:spPr>
              <a:xfrm>
                <a:off x="5312923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>
                <a:extLst>
                  <a:ext uri="{FF2B5EF4-FFF2-40B4-BE49-F238E27FC236}">
                    <a16:creationId xmlns:a16="http://schemas.microsoft.com/office/drawing/2014/main" id="{D77AE13A-57E1-C311-CE60-E60B3BDF01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53000" y="1979579"/>
                <a:ext cx="35992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E1B7FF17-F02F-3682-E01F-AD9889FA4C5A}"/>
                </a:ext>
              </a:extLst>
            </p:cNvPr>
            <p:cNvSpPr txBox="1"/>
            <p:nvPr/>
          </p:nvSpPr>
          <p:spPr>
            <a:xfrm>
              <a:off x="2000877" y="1845969"/>
              <a:ext cx="1113816" cy="504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1 mm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0742891-D01B-673D-AC67-8FEF449D8762}"/>
              </a:ext>
            </a:extLst>
          </p:cNvPr>
          <p:cNvGrpSpPr/>
          <p:nvPr/>
        </p:nvGrpSpPr>
        <p:grpSpPr>
          <a:xfrm>
            <a:off x="1675810" y="5126186"/>
            <a:ext cx="6168369" cy="1338341"/>
            <a:chOff x="114874" y="2076666"/>
            <a:chExt cx="6168369" cy="878257"/>
          </a:xfrm>
          <a:solidFill>
            <a:srgbClr val="317A85">
              <a:alpha val="20000"/>
            </a:srgbClr>
          </a:solidFill>
        </p:grpSpPr>
        <p:sp>
          <p:nvSpPr>
            <p:cNvPr id="19" name="Abgerundetes Rechteck 18">
              <a:extLst>
                <a:ext uri="{FF2B5EF4-FFF2-40B4-BE49-F238E27FC236}">
                  <a16:creationId xmlns:a16="http://schemas.microsoft.com/office/drawing/2014/main" id="{F9227454-41FE-EF31-5201-3E7ECFA5CA47}"/>
                </a:ext>
              </a:extLst>
            </p:cNvPr>
            <p:cNvSpPr/>
            <p:nvPr/>
          </p:nvSpPr>
          <p:spPr>
            <a:xfrm>
              <a:off x="114874" y="2076666"/>
              <a:ext cx="2880000" cy="874096"/>
            </a:xfrm>
            <a:prstGeom prst="roundRect">
              <a:avLst>
                <a:gd name="adj" fmla="val 55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373F2BD3-FF7E-6F3E-51E8-E82620CAFEC2}"/>
                </a:ext>
              </a:extLst>
            </p:cNvPr>
            <p:cNvSpPr/>
            <p:nvPr/>
          </p:nvSpPr>
          <p:spPr>
            <a:xfrm>
              <a:off x="3403243" y="2080827"/>
              <a:ext cx="2880000" cy="874096"/>
            </a:xfrm>
            <a:prstGeom prst="roundRect">
              <a:avLst>
                <a:gd name="adj" fmla="val 5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B0AEC8A1-08F0-5A31-DD2E-6B9E6B5A666C}"/>
              </a:ext>
            </a:extLst>
          </p:cNvPr>
          <p:cNvSpPr txBox="1"/>
          <p:nvPr/>
        </p:nvSpPr>
        <p:spPr>
          <a:xfrm>
            <a:off x="1876968" y="5293979"/>
            <a:ext cx="20880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Schritt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DC48BC5-405E-D329-585B-673209AAF71F}"/>
              </a:ext>
            </a:extLst>
          </p:cNvPr>
          <p:cNvSpPr txBox="1"/>
          <p:nvPr/>
        </p:nvSpPr>
        <p:spPr>
          <a:xfrm>
            <a:off x="1876970" y="5726154"/>
            <a:ext cx="208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الخطوة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alkhatwa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31E444B-3CEC-9528-D57A-99AD8CDC1D58}"/>
              </a:ext>
            </a:extLst>
          </p:cNvPr>
          <p:cNvSpPr txBox="1"/>
          <p:nvPr/>
        </p:nvSpPr>
        <p:spPr>
          <a:xfrm>
            <a:off x="5124980" y="5293979"/>
            <a:ext cx="214594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Fußballstadion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AC60CD1-3356-07BF-75A6-CE1BDBEDFDE7}"/>
              </a:ext>
            </a:extLst>
          </p:cNvPr>
          <p:cNvSpPr txBox="1"/>
          <p:nvPr/>
        </p:nvSpPr>
        <p:spPr>
          <a:xfrm>
            <a:off x="5124979" y="5726154"/>
            <a:ext cx="2145941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ملعب كرة القدم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maleab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kurat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alqadam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644A32DF-E9A2-C740-30DF-90D7B753128B}"/>
              </a:ext>
            </a:extLst>
          </p:cNvPr>
          <p:cNvGrpSpPr/>
          <p:nvPr/>
        </p:nvGrpSpPr>
        <p:grpSpPr>
          <a:xfrm>
            <a:off x="2897260" y="4823580"/>
            <a:ext cx="654687" cy="356419"/>
            <a:chOff x="5493168" y="2927745"/>
            <a:chExt cx="1001919" cy="550500"/>
          </a:xfrm>
        </p:grpSpPr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9F08C5E9-9E14-BC8B-D8BF-3F81FFB958C0}"/>
                </a:ext>
              </a:extLst>
            </p:cNvPr>
            <p:cNvGrpSpPr/>
            <p:nvPr/>
          </p:nvGrpSpPr>
          <p:grpSpPr>
            <a:xfrm>
              <a:off x="5493168" y="2927745"/>
              <a:ext cx="1001919" cy="266420"/>
              <a:chOff x="4953000" y="1517515"/>
              <a:chExt cx="359923" cy="924128"/>
            </a:xfrm>
          </p:grpSpPr>
          <p:cxnSp>
            <p:nvCxnSpPr>
              <p:cNvPr id="127" name="Gerade Verbindung 126">
                <a:extLst>
                  <a:ext uri="{FF2B5EF4-FFF2-40B4-BE49-F238E27FC236}">
                    <a16:creationId xmlns:a16="http://schemas.microsoft.com/office/drawing/2014/main" id="{05CC5DC2-D062-5BC7-865A-952FDA72B739}"/>
                  </a:ext>
                </a:extLst>
              </p:cNvPr>
              <p:cNvCxnSpPr/>
              <p:nvPr/>
            </p:nvCxnSpPr>
            <p:spPr>
              <a:xfrm>
                <a:off x="4953000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Gerade Verbindung 127">
                <a:extLst>
                  <a:ext uri="{FF2B5EF4-FFF2-40B4-BE49-F238E27FC236}">
                    <a16:creationId xmlns:a16="http://schemas.microsoft.com/office/drawing/2014/main" id="{BEA5142C-D76E-C4CC-1EF7-DF4041C50A2E}"/>
                  </a:ext>
                </a:extLst>
              </p:cNvPr>
              <p:cNvCxnSpPr/>
              <p:nvPr/>
            </p:nvCxnSpPr>
            <p:spPr>
              <a:xfrm>
                <a:off x="5312923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128">
                <a:extLst>
                  <a:ext uri="{FF2B5EF4-FFF2-40B4-BE49-F238E27FC236}">
                    <a16:creationId xmlns:a16="http://schemas.microsoft.com/office/drawing/2014/main" id="{8E7F50F7-AA88-DBA6-B9DF-DA0D664955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53000" y="1979579"/>
                <a:ext cx="35992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A496318B-57CF-D642-A14A-D77FFFA065AE}"/>
                </a:ext>
              </a:extLst>
            </p:cNvPr>
            <p:cNvSpPr txBox="1"/>
            <p:nvPr/>
          </p:nvSpPr>
          <p:spPr>
            <a:xfrm>
              <a:off x="5662366" y="3050411"/>
              <a:ext cx="663525" cy="42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1 m</a:t>
              </a:r>
            </a:p>
          </p:txBody>
        </p: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EBB14DD3-C3E1-928C-0949-CBAA48E010BF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89412" l="2869" r="54508">
                        <a14:foregroundMark x1="2869" y1="62824" x2="5943" y2="20471"/>
                        <a14:foregroundMark x1="32377" y1="12235" x2="32377" y2="12235"/>
                        <a14:foregroundMark x1="31557" y1="9882" x2="32172" y2="17882"/>
                        <a14:foregroundMark x1="31352" y1="15529" x2="31352" y2="6824"/>
                        <a14:foregroundMark x1="33402" y1="14588" x2="33607" y2="235"/>
                        <a14:foregroundMark x1="49180" y1="50353" x2="54508" y2="38118"/>
                      </a14:backgroundRemoval>
                    </a14:imgEffect>
                  </a14:imgLayer>
                </a14:imgProps>
              </a:ext>
            </a:extLst>
          </a:blip>
          <a:srcRect l="-1" r="41276"/>
          <a:stretch/>
        </p:blipFill>
        <p:spPr>
          <a:xfrm rot="2984631">
            <a:off x="873766" y="1187462"/>
            <a:ext cx="932209" cy="1383909"/>
          </a:xfrm>
          <a:prstGeom prst="rect">
            <a:avLst/>
          </a:prstGeom>
        </p:spPr>
      </p:pic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3F39CA9F-980F-DDBB-545E-95A5512ADA95}"/>
              </a:ext>
            </a:extLst>
          </p:cNvPr>
          <p:cNvCxnSpPr>
            <a:cxnSpLocks/>
          </p:cNvCxnSpPr>
          <p:nvPr/>
        </p:nvCxnSpPr>
        <p:spPr>
          <a:xfrm flipV="1">
            <a:off x="1824752" y="1305950"/>
            <a:ext cx="288203" cy="1710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5845D9DB-1DCA-28C3-DB50-F7C834CC4D7D}"/>
              </a:ext>
            </a:extLst>
          </p:cNvPr>
          <p:cNvCxnSpPr>
            <a:cxnSpLocks/>
          </p:cNvCxnSpPr>
          <p:nvPr/>
        </p:nvCxnSpPr>
        <p:spPr>
          <a:xfrm flipV="1">
            <a:off x="1919179" y="1395180"/>
            <a:ext cx="274774" cy="1635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D40B0C8C-27B4-EDE3-086E-E681601A6DDC}"/>
              </a:ext>
            </a:extLst>
          </p:cNvPr>
          <p:cNvCxnSpPr>
            <a:cxnSpLocks/>
          </p:cNvCxnSpPr>
          <p:nvPr/>
        </p:nvCxnSpPr>
        <p:spPr>
          <a:xfrm>
            <a:off x="1986369" y="1395180"/>
            <a:ext cx="44614" cy="791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" name="Grafik 27">
            <a:extLst>
              <a:ext uri="{FF2B5EF4-FFF2-40B4-BE49-F238E27FC236}">
                <a16:creationId xmlns:a16="http://schemas.microsoft.com/office/drawing/2014/main" id="{64B4079E-9092-1A71-0609-86DBD10DE6A5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64744" b="87345" l="13583" r="46639">
                        <a14:foregroundMark x1="36036" y1="67746" x2="19335" y2="67275"/>
                        <a14:foregroundMark x1="19335" y1="67275" x2="35343" y2="65921"/>
                        <a14:foregroundMark x1="35343" y1="65921" x2="18572" y2="67098"/>
                        <a14:foregroundMark x1="18572" y1="67098" x2="34789" y2="66863"/>
                        <a14:foregroundMark x1="34789" y1="66863" x2="14414" y2="65921"/>
                        <a14:foregroundMark x1="18226" y1="64744" x2="15800" y2="65450"/>
                        <a14:foregroundMark x1="42550" y1="80165" x2="43105" y2="80165"/>
                        <a14:foregroundMark x1="43936" y1="80165" x2="46639" y2="83637"/>
                        <a14:foregroundMark x1="45253" y1="79223" x2="46639" y2="82696"/>
                        <a14:foregroundMark x1="40679" y1="78811" x2="43936" y2="79694"/>
                        <a14:foregroundMark x1="42827" y1="78576" x2="46085" y2="81519"/>
                        <a14:foregroundMark x1="44699" y1="81519" x2="46085" y2="79929"/>
                      </a14:backgroundRemoval>
                    </a14:imgEffect>
                  </a14:imgLayer>
                </a14:imgProps>
              </a:ext>
            </a:extLst>
          </a:blip>
          <a:srcRect l="9967" t="64746" r="52108" b="9950"/>
          <a:stretch/>
        </p:blipFill>
        <p:spPr>
          <a:xfrm>
            <a:off x="2732960" y="4112710"/>
            <a:ext cx="977143" cy="76687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B844DFF-4754-F0D8-D4FF-D0AAD4B1D328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pic>
        <p:nvPicPr>
          <p:cNvPr id="17" name="Audio Recording 16.01.2023, 12:25:06">
            <a:hlinkClick r:id="" action="ppaction://media"/>
            <a:extLst>
              <a:ext uri="{FF2B5EF4-FFF2-40B4-BE49-F238E27FC236}">
                <a16:creationId xmlns:a16="http://schemas.microsoft.com/office/drawing/2014/main" id="{8C273214-6FC4-7B1F-BAA5-FD58C9769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2967" y="183977"/>
            <a:ext cx="468000" cy="468000"/>
          </a:xfrm>
          <a:prstGeom prst="rect">
            <a:avLst/>
          </a:prstGeom>
        </p:spPr>
      </p:pic>
      <p:pic>
        <p:nvPicPr>
          <p:cNvPr id="32" name="Audio Recording 16.01.2023, 12:26:23">
            <a:hlinkClick r:id="" action="ppaction://media"/>
            <a:extLst>
              <a:ext uri="{FF2B5EF4-FFF2-40B4-BE49-F238E27FC236}">
                <a16:creationId xmlns:a16="http://schemas.microsoft.com/office/drawing/2014/main" id="{1C83EA52-4DBF-6A7B-B573-D823639F22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96793" y="2540161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26:32">
            <a:hlinkClick r:id="" action="ppaction://media"/>
            <a:extLst>
              <a:ext uri="{FF2B5EF4-FFF2-40B4-BE49-F238E27FC236}">
                <a16:creationId xmlns:a16="http://schemas.microsoft.com/office/drawing/2014/main" id="{06459EAA-849A-9D06-C36D-F435399C242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3711" y="2540161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2:26:40">
            <a:hlinkClick r:id="" action="ppaction://media"/>
            <a:extLst>
              <a:ext uri="{FF2B5EF4-FFF2-40B4-BE49-F238E27FC236}">
                <a16:creationId xmlns:a16="http://schemas.microsoft.com/office/drawing/2014/main" id="{8A6C9B50-F85B-F43A-D906-3FF89EE1C34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72443" y="2540161"/>
            <a:ext cx="468000" cy="468000"/>
          </a:xfrm>
          <a:prstGeom prst="rect">
            <a:avLst/>
          </a:prstGeom>
        </p:spPr>
      </p:pic>
      <p:pic>
        <p:nvPicPr>
          <p:cNvPr id="35" name="Audio Recording 16.01.2023, 12:26:47">
            <a:hlinkClick r:id="" action="ppaction://media"/>
            <a:extLst>
              <a:ext uri="{FF2B5EF4-FFF2-40B4-BE49-F238E27FC236}">
                <a16:creationId xmlns:a16="http://schemas.microsoft.com/office/drawing/2014/main" id="{8EAD6858-EC25-5892-F52B-EA2AC82BBE6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46567" y="5271192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2:26:55">
            <a:hlinkClick r:id="" action="ppaction://media"/>
            <a:extLst>
              <a:ext uri="{FF2B5EF4-FFF2-40B4-BE49-F238E27FC236}">
                <a16:creationId xmlns:a16="http://schemas.microsoft.com/office/drawing/2014/main" id="{CF9C22DB-6AE6-E212-0F96-42905525966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3550" y="5271192"/>
            <a:ext cx="468000" cy="46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3E0607B-F713-F037-9864-8AD5BA9BD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42" y="1109187"/>
            <a:ext cx="920073" cy="12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CFDFED5D-32B6-BDB9-D18C-C80FF7AAE910}"/>
              </a:ext>
            </a:extLst>
          </p:cNvPr>
          <p:cNvGrpSpPr/>
          <p:nvPr/>
        </p:nvGrpSpPr>
        <p:grpSpPr>
          <a:xfrm>
            <a:off x="8454982" y="1139278"/>
            <a:ext cx="96592" cy="1207897"/>
            <a:chOff x="8454982" y="1139278"/>
            <a:chExt cx="96592" cy="1207897"/>
          </a:xfrm>
        </p:grpSpPr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8EC8AAD2-4976-0109-881B-E9C7F54F44DE}"/>
                </a:ext>
              </a:extLst>
            </p:cNvPr>
            <p:cNvCxnSpPr>
              <a:cxnSpLocks/>
            </p:cNvCxnSpPr>
            <p:nvPr/>
          </p:nvCxnSpPr>
          <p:spPr>
            <a:xfrm>
              <a:off x="8505387" y="1139278"/>
              <a:ext cx="0" cy="12078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AFBECF64-73C2-C2C7-81D7-E09EAB10B13D}"/>
                </a:ext>
              </a:extLst>
            </p:cNvPr>
            <p:cNvCxnSpPr/>
            <p:nvPr/>
          </p:nvCxnSpPr>
          <p:spPr>
            <a:xfrm>
              <a:off x="8454982" y="1139278"/>
              <a:ext cx="9659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Gerade Verbindung 45">
              <a:extLst>
                <a:ext uri="{FF2B5EF4-FFF2-40B4-BE49-F238E27FC236}">
                  <a16:creationId xmlns:a16="http://schemas.microsoft.com/office/drawing/2014/main" id="{C80F9B45-04CE-1C09-B287-D20BD5DE8F24}"/>
                </a:ext>
              </a:extLst>
            </p:cNvPr>
            <p:cNvCxnSpPr/>
            <p:nvPr/>
          </p:nvCxnSpPr>
          <p:spPr>
            <a:xfrm>
              <a:off x="8454982" y="2347175"/>
              <a:ext cx="9659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FEC077F5-5EE3-F11F-FC02-5B81AAF1D300}"/>
              </a:ext>
            </a:extLst>
          </p:cNvPr>
          <p:cNvSpPr txBox="1"/>
          <p:nvPr/>
        </p:nvSpPr>
        <p:spPr>
          <a:xfrm>
            <a:off x="8551574" y="1553247"/>
            <a:ext cx="628204" cy="28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 </a:t>
            </a:r>
            <a:r>
              <a:rPr lang="de-DE" sz="1200" dirty="0" err="1"/>
              <a:t>dm</a:t>
            </a:r>
            <a:endParaRPr lang="de-DE" sz="1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EFBE36-B1BE-B6DC-79BB-C7D69BD0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21" y="4088339"/>
            <a:ext cx="1772265" cy="95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59420A6-688C-5541-B769-A7C394D1CF38}"/>
              </a:ext>
            </a:extLst>
          </p:cNvPr>
          <p:cNvSpPr/>
          <p:nvPr/>
        </p:nvSpPr>
        <p:spPr>
          <a:xfrm>
            <a:off x="3101464" y="7099"/>
            <a:ext cx="3166674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l" rtl="1"/>
            <a:r>
              <a:rPr lang="de-DE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nahn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naqis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r>
              <a:rPr lang="ar-SY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نحن نقيس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209C106-30EF-1CF6-68F3-855D730843A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5722183" y="183977"/>
            <a:ext cx="468000" cy="468000"/>
          </a:xfrm>
          <a:prstGeom prst="rect">
            <a:avLst/>
          </a:prstGeom>
        </p:spPr>
      </p:pic>
      <p:pic>
        <p:nvPicPr>
          <p:cNvPr id="4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941D759-8ACB-A55E-1D21-98DFBCA26E1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2496793" y="3110726"/>
            <a:ext cx="468000" cy="468000"/>
          </a:xfrm>
          <a:prstGeom prst="rect">
            <a:avLst/>
          </a:prstGeom>
        </p:spPr>
      </p:pic>
      <p:pic>
        <p:nvPicPr>
          <p:cNvPr id="4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97AAAF1-3715-29CA-EAD6-08E10C185E9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5783711" y="3120215"/>
            <a:ext cx="468000" cy="468000"/>
          </a:xfrm>
          <a:prstGeom prst="rect">
            <a:avLst/>
          </a:prstGeom>
        </p:spPr>
      </p:pic>
      <p:pic>
        <p:nvPicPr>
          <p:cNvPr id="4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37855E8-D0F8-DBDB-E06C-B363BCCDBF7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9047722" y="3110726"/>
            <a:ext cx="468000" cy="468000"/>
          </a:xfrm>
          <a:prstGeom prst="rect">
            <a:avLst/>
          </a:prstGeom>
        </p:spPr>
      </p:pic>
      <p:pic>
        <p:nvPicPr>
          <p:cNvPr id="4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0A8ED01-3921-A18C-0260-B650EBF7B47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4066711" y="5841770"/>
            <a:ext cx="468000" cy="468000"/>
          </a:xfrm>
          <a:prstGeom prst="rect">
            <a:avLst/>
          </a:prstGeom>
        </p:spPr>
      </p:pic>
      <p:pic>
        <p:nvPicPr>
          <p:cNvPr id="5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058EEC1-788C-A3BC-9750-33ACF586479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7323549" y="584177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637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9877B941-988C-F79A-2D5C-853985BF8DF7}"/>
              </a:ext>
            </a:extLst>
          </p:cNvPr>
          <p:cNvSpPr/>
          <p:nvPr/>
        </p:nvSpPr>
        <p:spPr>
          <a:xfrm>
            <a:off x="6879676" y="4973713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60217A1-301B-58B8-298E-F09649D07B22}"/>
              </a:ext>
            </a:extLst>
          </p:cNvPr>
          <p:cNvSpPr/>
          <p:nvPr/>
        </p:nvSpPr>
        <p:spPr>
          <a:xfrm>
            <a:off x="3519561" y="4973714"/>
            <a:ext cx="2849013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AF97558-B861-AFFA-601D-8DEB842AF108}"/>
              </a:ext>
            </a:extLst>
          </p:cNvPr>
          <p:cNvSpPr/>
          <p:nvPr/>
        </p:nvSpPr>
        <p:spPr>
          <a:xfrm>
            <a:off x="399517" y="4973715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508EE075-F8C5-9349-9215-EE6F9E5A9165}"/>
              </a:ext>
            </a:extLst>
          </p:cNvPr>
          <p:cNvSpPr/>
          <p:nvPr/>
        </p:nvSpPr>
        <p:spPr>
          <a:xfrm>
            <a:off x="3640138" y="2460662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51A392C9-5BDF-7527-D314-CF273434CC67}"/>
              </a:ext>
            </a:extLst>
          </p:cNvPr>
          <p:cNvSpPr/>
          <p:nvPr/>
        </p:nvSpPr>
        <p:spPr>
          <a:xfrm>
            <a:off x="6879676" y="2463870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6" name="Abgerundetes Rechteck 105">
            <a:extLst>
              <a:ext uri="{FF2B5EF4-FFF2-40B4-BE49-F238E27FC236}">
                <a16:creationId xmlns:a16="http://schemas.microsoft.com/office/drawing/2014/main" id="{6C9CD47E-E242-A42F-1D85-D72BE5F8D57B}"/>
              </a:ext>
            </a:extLst>
          </p:cNvPr>
          <p:cNvSpPr/>
          <p:nvPr/>
        </p:nvSpPr>
        <p:spPr>
          <a:xfrm>
            <a:off x="398324" y="2460663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15ADC76E-EDCA-E9D6-F715-C3885600AF67}"/>
              </a:ext>
            </a:extLst>
          </p:cNvPr>
          <p:cNvGrpSpPr/>
          <p:nvPr/>
        </p:nvGrpSpPr>
        <p:grpSpPr>
          <a:xfrm>
            <a:off x="7045389" y="5190719"/>
            <a:ext cx="1951186" cy="1162442"/>
            <a:chOff x="-1549678" y="1609700"/>
            <a:chExt cx="1549678" cy="1162442"/>
          </a:xfrm>
        </p:grpSpPr>
        <p:sp>
          <p:nvSpPr>
            <p:cNvPr id="227" name="Textfeld 226">
              <a:extLst>
                <a:ext uri="{FF2B5EF4-FFF2-40B4-BE49-F238E27FC236}">
                  <a16:creationId xmlns:a16="http://schemas.microsoft.com/office/drawing/2014/main" id="{B0091782-612A-AD63-0791-322EE8F65CC0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„…</a:t>
              </a:r>
              <a:r>
                <a:rPr lang="de-DE" dirty="0">
                  <a:solidFill>
                    <a:schemeClr val="accent3"/>
                  </a:solidFill>
                  <a:latin typeface="Comic Sans MS" panose="030F0902030302020204" pitchFamily="66" charset="0"/>
                </a:rPr>
                <a:t>länger</a:t>
              </a:r>
              <a:r>
                <a:rPr lang="de-DE" dirty="0">
                  <a:latin typeface="Comic Sans MS" panose="030F0902030302020204" pitchFamily="66" charset="0"/>
                </a:rPr>
                <a:t> als…“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8" name="Textfeld 227">
              <a:extLst>
                <a:ext uri="{FF2B5EF4-FFF2-40B4-BE49-F238E27FC236}">
                  <a16:creationId xmlns:a16="http://schemas.microsoft.com/office/drawing/2014/main" id="{5F6D2301-71A9-1851-A5AC-E4F8C9917DC8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de-DE" sz="20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"…</a:t>
              </a:r>
              <a:r>
                <a:rPr lang="ar-SY" sz="20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اطول من…"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["...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atul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min..."]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3669652" y="5227534"/>
            <a:ext cx="2258880" cy="1162442"/>
            <a:chOff x="-1549678" y="1609700"/>
            <a:chExt cx="1794056" cy="1162442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49678" y="1609700"/>
              <a:ext cx="1794052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„…gleich lang“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49674" y="2120870"/>
              <a:ext cx="1794052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de-DE" sz="20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"... </a:t>
              </a:r>
              <a:r>
                <a:rPr lang="ar-SY" sz="20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متساوي الطول ...."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["...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mutasawi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altuwl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...."]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547728" y="5227534"/>
            <a:ext cx="1951186" cy="1162442"/>
            <a:chOff x="-1549678" y="1609700"/>
            <a:chExt cx="1549678" cy="1162442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„…</a:t>
              </a:r>
              <a:r>
                <a:rPr lang="de-DE" dirty="0">
                  <a:solidFill>
                    <a:schemeClr val="accent3"/>
                  </a:solidFill>
                  <a:latin typeface="Comic Sans MS" panose="030F0902030302020204" pitchFamily="66" charset="0"/>
                </a:rPr>
                <a:t>kürzer</a:t>
              </a:r>
              <a:r>
                <a:rPr lang="de-DE" dirty="0">
                  <a:latin typeface="Comic Sans MS" panose="030F0902030302020204" pitchFamily="66" charset="0"/>
                </a:rPr>
                <a:t> als…“</a:t>
              </a: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"…اقصر من…"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["...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aqasr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min..."]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6024AC0A-28F9-8D1D-9A6D-D4751E1A37D3}"/>
              </a:ext>
            </a:extLst>
          </p:cNvPr>
          <p:cNvGrpSpPr/>
          <p:nvPr/>
        </p:nvGrpSpPr>
        <p:grpSpPr>
          <a:xfrm>
            <a:off x="7021340" y="2671936"/>
            <a:ext cx="1800000" cy="1271753"/>
            <a:chOff x="-1549678" y="1609700"/>
            <a:chExt cx="2021930" cy="1271753"/>
          </a:xfrm>
        </p:grpSpPr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8C499B31-82BF-F5C6-772C-AAE49AF9304A}"/>
                </a:ext>
              </a:extLst>
            </p:cNvPr>
            <p:cNvSpPr txBox="1"/>
            <p:nvPr/>
          </p:nvSpPr>
          <p:spPr>
            <a:xfrm>
              <a:off x="-1549678" y="1609700"/>
              <a:ext cx="2021930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Höhe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4757ADF0-E2F1-62DA-EF39-5759DB3C7D04}"/>
                </a:ext>
              </a:extLst>
            </p:cNvPr>
            <p:cNvSpPr txBox="1"/>
            <p:nvPr/>
          </p:nvSpPr>
          <p:spPr>
            <a:xfrm>
              <a:off x="-1549678" y="2230181"/>
              <a:ext cx="2021930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Y" sz="20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الإرتفاع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al'iirtifae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73CDDF5F-9B05-EBDB-D5CD-6224A6F07114}"/>
              </a:ext>
            </a:extLst>
          </p:cNvPr>
          <p:cNvGrpSpPr/>
          <p:nvPr/>
        </p:nvGrpSpPr>
        <p:grpSpPr>
          <a:xfrm>
            <a:off x="3790228" y="2672529"/>
            <a:ext cx="1800000" cy="1271161"/>
            <a:chOff x="-2079593" y="1573473"/>
            <a:chExt cx="2021933" cy="1271161"/>
          </a:xfrm>
        </p:grpSpPr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9E400AB2-DBFE-8B84-D9D2-0E742B3CA73D}"/>
                </a:ext>
              </a:extLst>
            </p:cNvPr>
            <p:cNvSpPr txBox="1"/>
            <p:nvPr/>
          </p:nvSpPr>
          <p:spPr>
            <a:xfrm>
              <a:off x="-2079593" y="1573473"/>
              <a:ext cx="2021930" cy="46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Breite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B71BAEC1-C206-0A8D-EFA3-4C139D0F3C6A}"/>
                </a:ext>
              </a:extLst>
            </p:cNvPr>
            <p:cNvSpPr txBox="1"/>
            <p:nvPr/>
          </p:nvSpPr>
          <p:spPr>
            <a:xfrm>
              <a:off x="-2079593" y="2193362"/>
              <a:ext cx="2021933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Y" sz="20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العرض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aleard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95FFA80D-72B7-7465-EFA9-41B1F08AC84D}"/>
              </a:ext>
            </a:extLst>
          </p:cNvPr>
          <p:cNvGrpSpPr/>
          <p:nvPr/>
        </p:nvGrpSpPr>
        <p:grpSpPr>
          <a:xfrm>
            <a:off x="547728" y="2672245"/>
            <a:ext cx="1800000" cy="1237175"/>
            <a:chOff x="-1549678" y="1586938"/>
            <a:chExt cx="1822559" cy="1201055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D8E68C6F-CA44-1CF2-E364-F0F1C0CEA56E}"/>
                </a:ext>
              </a:extLst>
            </p:cNvPr>
            <p:cNvSpPr txBox="1"/>
            <p:nvPr/>
          </p:nvSpPr>
          <p:spPr>
            <a:xfrm>
              <a:off x="-1549678" y="1586938"/>
              <a:ext cx="1822559" cy="4543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Länge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72A0421E-A1A7-5A86-4C45-2FB6D1DE7D6C}"/>
                </a:ext>
              </a:extLst>
            </p:cNvPr>
            <p:cNvSpPr txBox="1"/>
            <p:nvPr/>
          </p:nvSpPr>
          <p:spPr>
            <a:xfrm>
              <a:off x="-1549678" y="2155735"/>
              <a:ext cx="1822559" cy="63225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الطول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altuwl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Pfeil nach links und rechts 28">
            <a:extLst>
              <a:ext uri="{FF2B5EF4-FFF2-40B4-BE49-F238E27FC236}">
                <a16:creationId xmlns:a16="http://schemas.microsoft.com/office/drawing/2014/main" id="{4FED2000-924C-01CF-4A6E-3958AF184220}"/>
              </a:ext>
            </a:extLst>
          </p:cNvPr>
          <p:cNvSpPr/>
          <p:nvPr/>
        </p:nvSpPr>
        <p:spPr>
          <a:xfrm>
            <a:off x="1194640" y="4447379"/>
            <a:ext cx="975600" cy="180000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Pfeil nach links und rechts 88">
            <a:extLst>
              <a:ext uri="{FF2B5EF4-FFF2-40B4-BE49-F238E27FC236}">
                <a16:creationId xmlns:a16="http://schemas.microsoft.com/office/drawing/2014/main" id="{13619A16-6A46-BF41-7976-B3775A98ED4B}"/>
              </a:ext>
            </a:extLst>
          </p:cNvPr>
          <p:cNvSpPr/>
          <p:nvPr/>
        </p:nvSpPr>
        <p:spPr>
          <a:xfrm>
            <a:off x="951640" y="4710547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Pfeil nach links und rechts 89">
            <a:extLst>
              <a:ext uri="{FF2B5EF4-FFF2-40B4-BE49-F238E27FC236}">
                <a16:creationId xmlns:a16="http://schemas.microsoft.com/office/drawing/2014/main" id="{06C8C825-F9B1-394D-90C7-B3980AA39B89}"/>
              </a:ext>
            </a:extLst>
          </p:cNvPr>
          <p:cNvSpPr/>
          <p:nvPr/>
        </p:nvSpPr>
        <p:spPr>
          <a:xfrm>
            <a:off x="7152267" y="4438185"/>
            <a:ext cx="1951200" cy="180000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Pfeil nach links und rechts 90">
            <a:extLst>
              <a:ext uri="{FF2B5EF4-FFF2-40B4-BE49-F238E27FC236}">
                <a16:creationId xmlns:a16="http://schemas.microsoft.com/office/drawing/2014/main" id="{7C11AA30-E2B2-41CE-B3D4-FF7C760054E4}"/>
              </a:ext>
            </a:extLst>
          </p:cNvPr>
          <p:cNvSpPr/>
          <p:nvPr/>
        </p:nvSpPr>
        <p:spPr>
          <a:xfrm>
            <a:off x="7442851" y="4710547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Pfeil nach links und rechts 92">
            <a:extLst>
              <a:ext uri="{FF2B5EF4-FFF2-40B4-BE49-F238E27FC236}">
                <a16:creationId xmlns:a16="http://schemas.microsoft.com/office/drawing/2014/main" id="{A19C914F-BBA6-9143-F44C-E1738C32E1B4}"/>
              </a:ext>
            </a:extLst>
          </p:cNvPr>
          <p:cNvSpPr/>
          <p:nvPr/>
        </p:nvSpPr>
        <p:spPr>
          <a:xfrm>
            <a:off x="4222200" y="4438185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Pfeil nach links und rechts 93">
            <a:extLst>
              <a:ext uri="{FF2B5EF4-FFF2-40B4-BE49-F238E27FC236}">
                <a16:creationId xmlns:a16="http://schemas.microsoft.com/office/drawing/2014/main" id="{E2552B98-D28E-5360-AB3E-A28F23A5C0A5}"/>
              </a:ext>
            </a:extLst>
          </p:cNvPr>
          <p:cNvSpPr/>
          <p:nvPr/>
        </p:nvSpPr>
        <p:spPr>
          <a:xfrm>
            <a:off x="4222200" y="4710547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D07E6BA4-1D58-52D0-C0C4-6D9CE2533FD2}"/>
              </a:ext>
            </a:extLst>
          </p:cNvPr>
          <p:cNvSpPr/>
          <p:nvPr/>
        </p:nvSpPr>
        <p:spPr>
          <a:xfrm>
            <a:off x="4593130" y="409213"/>
            <a:ext cx="559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1EC37B0-7640-96AD-30CB-A49F4A489381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91409AF-C2D8-BB4B-C1DC-E6417C17D7A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74596" y="1232649"/>
            <a:ext cx="1915507" cy="114784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A2BE11B-4BCF-702E-A1C2-E658602933C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45595" y="1244348"/>
            <a:ext cx="1915507" cy="114784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7275F75-4BC0-4D5A-EE00-0B531072F67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215897" y="1274445"/>
            <a:ext cx="1915507" cy="1147842"/>
          </a:xfrm>
          <a:prstGeom prst="rect">
            <a:avLst/>
          </a:prstGeom>
        </p:spPr>
      </p:pic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E5DA3CF-282A-A92A-50A7-CC6B7AC9A483}"/>
              </a:ext>
            </a:extLst>
          </p:cNvPr>
          <p:cNvCxnSpPr>
            <a:cxnSpLocks/>
          </p:cNvCxnSpPr>
          <p:nvPr/>
        </p:nvCxnSpPr>
        <p:spPr>
          <a:xfrm>
            <a:off x="893135" y="1401288"/>
            <a:ext cx="169234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47B63D4-B424-A64C-2A83-C58E0DD058B8}"/>
              </a:ext>
            </a:extLst>
          </p:cNvPr>
          <p:cNvCxnSpPr>
            <a:cxnSpLocks/>
          </p:cNvCxnSpPr>
          <p:nvPr/>
        </p:nvCxnSpPr>
        <p:spPr>
          <a:xfrm flipV="1">
            <a:off x="4138682" y="1274445"/>
            <a:ext cx="177302" cy="22927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58E08AF0-6808-2E87-61ED-E3608C8446C3}"/>
              </a:ext>
            </a:extLst>
          </p:cNvPr>
          <p:cNvCxnSpPr>
            <a:cxnSpLocks/>
          </p:cNvCxnSpPr>
          <p:nvPr/>
        </p:nvCxnSpPr>
        <p:spPr>
          <a:xfrm flipV="1">
            <a:off x="9092111" y="1583894"/>
            <a:ext cx="0" cy="80829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Audio Recording 16.01.2023, 12:29:33">
            <a:hlinkClick r:id="" action="ppaction://media"/>
            <a:extLst>
              <a:ext uri="{FF2B5EF4-FFF2-40B4-BE49-F238E27FC236}">
                <a16:creationId xmlns:a16="http://schemas.microsoft.com/office/drawing/2014/main" id="{0E3D9867-9721-BBE4-C429-EBA03924FF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0635" y="2659273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2:29:41">
            <a:hlinkClick r:id="" action="ppaction://media"/>
            <a:extLst>
              <a:ext uri="{FF2B5EF4-FFF2-40B4-BE49-F238E27FC236}">
                <a16:creationId xmlns:a16="http://schemas.microsoft.com/office/drawing/2014/main" id="{A426AFE1-A7D8-E13B-3C7D-964920ACE4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59157" y="2672244"/>
            <a:ext cx="468000" cy="468000"/>
          </a:xfrm>
          <a:prstGeom prst="rect">
            <a:avLst/>
          </a:prstGeom>
        </p:spPr>
      </p:pic>
      <p:pic>
        <p:nvPicPr>
          <p:cNvPr id="35" name="Audio Recording 16.01.2023, 12:29:52">
            <a:hlinkClick r:id="" action="ppaction://media"/>
            <a:extLst>
              <a:ext uri="{FF2B5EF4-FFF2-40B4-BE49-F238E27FC236}">
                <a16:creationId xmlns:a16="http://schemas.microsoft.com/office/drawing/2014/main" id="{FE519905-8F60-E922-AA04-9F29619769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90272" y="2662925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2:29:59">
            <a:hlinkClick r:id="" action="ppaction://media"/>
            <a:extLst>
              <a:ext uri="{FF2B5EF4-FFF2-40B4-BE49-F238E27FC236}">
                <a16:creationId xmlns:a16="http://schemas.microsoft.com/office/drawing/2014/main" id="{0174FB29-3AC2-8AD0-F28F-CA549A6D7E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53324" y="5204018"/>
            <a:ext cx="468000" cy="468000"/>
          </a:xfrm>
          <a:prstGeom prst="rect">
            <a:avLst/>
          </a:prstGeom>
        </p:spPr>
      </p:pic>
      <p:pic>
        <p:nvPicPr>
          <p:cNvPr id="37" name="Audio Recording 16.01.2023, 12:30:08">
            <a:hlinkClick r:id="" action="ppaction://media"/>
            <a:extLst>
              <a:ext uri="{FF2B5EF4-FFF2-40B4-BE49-F238E27FC236}">
                <a16:creationId xmlns:a16="http://schemas.microsoft.com/office/drawing/2014/main" id="{47E22B08-630A-1E31-633F-EC5B51F842E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1493" y="5186890"/>
            <a:ext cx="468000" cy="468000"/>
          </a:xfrm>
          <a:prstGeom prst="rect">
            <a:avLst/>
          </a:prstGeom>
        </p:spPr>
      </p:pic>
      <p:pic>
        <p:nvPicPr>
          <p:cNvPr id="38" name="Audio Recording 16.01.2023, 12:30:23">
            <a:hlinkClick r:id="" action="ppaction://media"/>
            <a:extLst>
              <a:ext uri="{FF2B5EF4-FFF2-40B4-BE49-F238E27FC236}">
                <a16:creationId xmlns:a16="http://schemas.microsoft.com/office/drawing/2014/main" id="{26D8C5DC-4440-E612-386C-986DBF9FC71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20780" y="5184476"/>
            <a:ext cx="468000" cy="468000"/>
          </a:xfrm>
          <a:prstGeom prst="rect">
            <a:avLst/>
          </a:prstGeom>
        </p:spPr>
      </p:pic>
      <p:pic>
        <p:nvPicPr>
          <p:cNvPr id="54" name="Audio Recording 16.01.2023, 12:25:06">
            <a:hlinkClick r:id="" action="ppaction://media"/>
            <a:extLst>
              <a:ext uri="{FF2B5EF4-FFF2-40B4-BE49-F238E27FC236}">
                <a16:creationId xmlns:a16="http://schemas.microsoft.com/office/drawing/2014/main" id="{9D631BA4-A357-3C84-1BFF-DEC9F6FCD39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2967" y="183977"/>
            <a:ext cx="468000" cy="46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02C22CB-E99B-B8D6-EC88-1B639089D658}"/>
              </a:ext>
            </a:extLst>
          </p:cNvPr>
          <p:cNvSpPr/>
          <p:nvPr/>
        </p:nvSpPr>
        <p:spPr>
          <a:xfrm>
            <a:off x="3101464" y="7099"/>
            <a:ext cx="3166674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l" rtl="1"/>
            <a:r>
              <a:rPr lang="de-DE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nahn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naqis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r>
              <a:rPr lang="ar-SY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نحن نقيس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AAB2B67-0BA6-5F79-85CD-E2714C66668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5722183" y="183977"/>
            <a:ext cx="468000" cy="4680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18CD4C7-03B7-3761-1971-CEC58B64D88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2441743" y="3349784"/>
            <a:ext cx="468000" cy="468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ED4C73B-B2DC-4353-04FB-8550325FA5F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5683800" y="3384713"/>
            <a:ext cx="468000" cy="468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38EFA7E-34AF-2346-39D8-C8A861D120AF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8897404" y="3391101"/>
            <a:ext cx="468000" cy="468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4B198D3-F6F5-C97B-2A2E-5A42B778E7BA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2553324" y="5830340"/>
            <a:ext cx="468000" cy="468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AA9A4D6-DF38-CD1F-C254-E57C308B45CE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5951339" y="5830340"/>
            <a:ext cx="468000" cy="468000"/>
          </a:xfrm>
          <a:prstGeom prst="rect">
            <a:avLst/>
          </a:prstGeom>
        </p:spPr>
      </p:pic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C37DF2F-FDA6-46C7-C583-E35A6FDC81FD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9018125" y="581634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911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321</Words>
  <Application>Microsoft Macintosh PowerPoint</Application>
  <PresentationFormat>A4-Papier (210 x 297 mm)</PresentationFormat>
  <Paragraphs>84</Paragraphs>
  <Slides>5</Slides>
  <Notes>0</Notes>
  <HiddenSlides>0</HiddenSlides>
  <MMClips>58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Comic Sans MS</vt:lpstr>
      <vt:lpstr>Roboto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67</cp:revision>
  <cp:lastPrinted>2022-05-18T12:46:11Z</cp:lastPrinted>
  <dcterms:created xsi:type="dcterms:W3CDTF">2022-05-10T12:43:55Z</dcterms:created>
  <dcterms:modified xsi:type="dcterms:W3CDTF">2024-02-29T12:08:19Z</dcterms:modified>
</cp:coreProperties>
</file>