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7" r:id="rId2"/>
    <p:sldId id="299" r:id="rId3"/>
    <p:sldId id="298" r:id="rId4"/>
    <p:sldId id="301" r:id="rId5"/>
    <p:sldId id="300" r:id="rId6"/>
    <p:sldId id="302" r:id="rId7"/>
    <p:sldId id="303" r:id="rId8"/>
    <p:sldId id="304" r:id="rId9"/>
    <p:sldId id="30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E8"/>
    <a:srgbClr val="9D9D9D"/>
    <a:srgbClr val="317A85"/>
    <a:srgbClr val="C00000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60"/>
    <p:restoredTop sz="95859"/>
  </p:normalViewPr>
  <p:slideViewPr>
    <p:cSldViewPr snapToGrid="0" snapToObjects="1">
      <p:cViewPr>
        <p:scale>
          <a:sx n="65" d="100"/>
          <a:sy n="65" d="100"/>
        </p:scale>
        <p:origin x="2472" y="1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629096-A52C-1DC5-7CF8-6AC9E26D5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audio" Target="../media/media7.m4a"/><Relationship Id="rId18" Type="http://schemas.microsoft.com/office/2007/relationships/media" Target="../media/media10.m4a"/><Relationship Id="rId3" Type="http://schemas.microsoft.com/office/2007/relationships/media" Target="../media/media2.m4a"/><Relationship Id="rId21" Type="http://schemas.openxmlformats.org/officeDocument/2006/relationships/audio" Target="../media/media11.m4a"/><Relationship Id="rId7" Type="http://schemas.microsoft.com/office/2007/relationships/media" Target="../media/media4.m4a"/><Relationship Id="rId12" Type="http://schemas.microsoft.com/office/2007/relationships/media" Target="../media/media7.m4a"/><Relationship Id="rId17" Type="http://schemas.openxmlformats.org/officeDocument/2006/relationships/audio" Target="../media/media9.m4a"/><Relationship Id="rId25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microsoft.com/office/2007/relationships/media" Target="../media/media9.m4a"/><Relationship Id="rId20" Type="http://schemas.microsoft.com/office/2007/relationships/media" Target="../media/media1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audio" Target="../media/media8.m4a"/><Relationship Id="rId23" Type="http://schemas.openxmlformats.org/officeDocument/2006/relationships/audio" Target="../media/media12.m4a"/><Relationship Id="rId10" Type="http://schemas.microsoft.com/office/2007/relationships/media" Target="../media/media5.m4a"/><Relationship Id="rId19" Type="http://schemas.openxmlformats.org/officeDocument/2006/relationships/audio" Target="../media/media10.m4a"/><Relationship Id="rId4" Type="http://schemas.openxmlformats.org/officeDocument/2006/relationships/audio" Target="../media/media2.m4a"/><Relationship Id="rId9" Type="http://schemas.openxmlformats.org/officeDocument/2006/relationships/audio" Target="NULL" TargetMode="External"/><Relationship Id="rId14" Type="http://schemas.microsoft.com/office/2007/relationships/media" Target="../media/media8.m4a"/><Relationship Id="rId22" Type="http://schemas.microsoft.com/office/2007/relationships/media" Target="../media/media1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17.m4a"/><Relationship Id="rId18" Type="http://schemas.openxmlformats.org/officeDocument/2006/relationships/audio" Target="../media/media19.m4a"/><Relationship Id="rId26" Type="http://schemas.openxmlformats.org/officeDocument/2006/relationships/image" Target="../media/image2.png"/><Relationship Id="rId3" Type="http://schemas.microsoft.com/office/2007/relationships/media" Target="../media/media14.m4a"/><Relationship Id="rId21" Type="http://schemas.microsoft.com/office/2007/relationships/media" Target="../media/media7.m4a"/><Relationship Id="rId7" Type="http://schemas.microsoft.com/office/2007/relationships/media" Target="../media/media1.m4a"/><Relationship Id="rId12" Type="http://schemas.microsoft.com/office/2007/relationships/media" Target="../media/media6.m4a"/><Relationship Id="rId17" Type="http://schemas.microsoft.com/office/2007/relationships/media" Target="../media/media1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6" Type="http://schemas.openxmlformats.org/officeDocument/2006/relationships/audio" Target="../media/media18.m4a"/><Relationship Id="rId20" Type="http://schemas.openxmlformats.org/officeDocument/2006/relationships/audio" Target="../media/media20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audio" Target="NULL" TargetMode="External"/><Relationship Id="rId24" Type="http://schemas.openxmlformats.org/officeDocument/2006/relationships/audio" Target="../media/media12.m4a"/><Relationship Id="rId5" Type="http://schemas.microsoft.com/office/2007/relationships/media" Target="../media/media15.m4a"/><Relationship Id="rId15" Type="http://schemas.microsoft.com/office/2007/relationships/media" Target="../media/media18.m4a"/><Relationship Id="rId23" Type="http://schemas.microsoft.com/office/2007/relationships/media" Target="../media/media12.m4a"/><Relationship Id="rId10" Type="http://schemas.openxmlformats.org/officeDocument/2006/relationships/audio" Target="../media/media16.m4a"/><Relationship Id="rId19" Type="http://schemas.microsoft.com/office/2007/relationships/media" Target="../media/media20.m4a"/><Relationship Id="rId4" Type="http://schemas.openxmlformats.org/officeDocument/2006/relationships/audio" Target="../media/media14.m4a"/><Relationship Id="rId9" Type="http://schemas.microsoft.com/office/2007/relationships/media" Target="../media/media16.m4a"/><Relationship Id="rId14" Type="http://schemas.openxmlformats.org/officeDocument/2006/relationships/audio" Target="../media/media17.m4a"/><Relationship Id="rId22" Type="http://schemas.openxmlformats.org/officeDocument/2006/relationships/audio" Target="../media/media7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microsoft.com/office/2007/relationships/media" Target="../media/media25.m4a"/><Relationship Id="rId18" Type="http://schemas.openxmlformats.org/officeDocument/2006/relationships/image" Target="../media/image3.png"/><Relationship Id="rId3" Type="http://schemas.microsoft.com/office/2007/relationships/media" Target="../media/media21.m4a"/><Relationship Id="rId7" Type="http://schemas.microsoft.com/office/2007/relationships/media" Target="../media/media22.m4a"/><Relationship Id="rId12" Type="http://schemas.openxmlformats.org/officeDocument/2006/relationships/audio" Target="../media/media2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6" Type="http://schemas.microsoft.com/office/2007/relationships/media" Target="../media/media26.m4a"/><Relationship Id="rId20" Type="http://schemas.openxmlformats.org/officeDocument/2006/relationships/image" Target="../media/image2.png"/><Relationship Id="rId1" Type="http://schemas.microsoft.com/office/2007/relationships/media" Target="../media/media16.m4a"/><Relationship Id="rId6" Type="http://schemas.openxmlformats.org/officeDocument/2006/relationships/audio" Target="../media/media17.m4a"/><Relationship Id="rId11" Type="http://schemas.microsoft.com/office/2007/relationships/media" Target="../media/media24.m4a"/><Relationship Id="rId5" Type="http://schemas.microsoft.com/office/2007/relationships/media" Target="../media/media17.m4a"/><Relationship Id="rId15" Type="http://schemas.openxmlformats.org/officeDocument/2006/relationships/audio" Target="NULL" TargetMode="External"/><Relationship Id="rId10" Type="http://schemas.openxmlformats.org/officeDocument/2006/relationships/audio" Target="../media/media23.m4a"/><Relationship Id="rId19" Type="http://schemas.openxmlformats.org/officeDocument/2006/relationships/image" Target="../media/image4.jpg"/><Relationship Id="rId4" Type="http://schemas.openxmlformats.org/officeDocument/2006/relationships/audio" Target="../media/media21.m4a"/><Relationship Id="rId9" Type="http://schemas.microsoft.com/office/2007/relationships/media" Target="../media/media23.m4a"/><Relationship Id="rId14" Type="http://schemas.openxmlformats.org/officeDocument/2006/relationships/audio" Target="../media/media2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m4a"/><Relationship Id="rId13" Type="http://schemas.microsoft.com/office/2007/relationships/media" Target="../media/media31.m4a"/><Relationship Id="rId18" Type="http://schemas.openxmlformats.org/officeDocument/2006/relationships/audio" Target="../media/media33.m4a"/><Relationship Id="rId26" Type="http://schemas.openxmlformats.org/officeDocument/2006/relationships/image" Target="../media/image2.png"/><Relationship Id="rId3" Type="http://schemas.microsoft.com/office/2007/relationships/media" Target="../media/media28.m4a"/><Relationship Id="rId21" Type="http://schemas.microsoft.com/office/2007/relationships/media" Target="../media/media8.m4a"/><Relationship Id="rId7" Type="http://schemas.microsoft.com/office/2007/relationships/media" Target="../media/media29.m4a"/><Relationship Id="rId12" Type="http://schemas.microsoft.com/office/2007/relationships/media" Target="../media/media6.m4a"/><Relationship Id="rId17" Type="http://schemas.microsoft.com/office/2007/relationships/media" Target="../media/media33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6" Type="http://schemas.openxmlformats.org/officeDocument/2006/relationships/audio" Target="../media/media32.m4a"/><Relationship Id="rId20" Type="http://schemas.openxmlformats.org/officeDocument/2006/relationships/audio" Target="../media/media34.m4a"/><Relationship Id="rId1" Type="http://schemas.microsoft.com/office/2007/relationships/media" Target="../media/media27.m4a"/><Relationship Id="rId6" Type="http://schemas.openxmlformats.org/officeDocument/2006/relationships/audio" Target="../media/media2.m4a"/><Relationship Id="rId11" Type="http://schemas.openxmlformats.org/officeDocument/2006/relationships/audio" Target="NULL" TargetMode="External"/><Relationship Id="rId24" Type="http://schemas.openxmlformats.org/officeDocument/2006/relationships/audio" Target="../media/media12.m4a"/><Relationship Id="rId5" Type="http://schemas.microsoft.com/office/2007/relationships/media" Target="../media/media2.m4a"/><Relationship Id="rId15" Type="http://schemas.microsoft.com/office/2007/relationships/media" Target="../media/media32.m4a"/><Relationship Id="rId23" Type="http://schemas.microsoft.com/office/2007/relationships/media" Target="../media/media12.m4a"/><Relationship Id="rId10" Type="http://schemas.openxmlformats.org/officeDocument/2006/relationships/audio" Target="../media/media30.m4a"/><Relationship Id="rId19" Type="http://schemas.microsoft.com/office/2007/relationships/media" Target="../media/media34.m4a"/><Relationship Id="rId4" Type="http://schemas.openxmlformats.org/officeDocument/2006/relationships/audio" Target="../media/media28.m4a"/><Relationship Id="rId9" Type="http://schemas.microsoft.com/office/2007/relationships/media" Target="../media/media30.m4a"/><Relationship Id="rId14" Type="http://schemas.openxmlformats.org/officeDocument/2006/relationships/audio" Target="../media/media31.m4a"/><Relationship Id="rId22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4a"/><Relationship Id="rId13" Type="http://schemas.microsoft.com/office/2007/relationships/media" Target="../media/media39.m4a"/><Relationship Id="rId18" Type="http://schemas.openxmlformats.org/officeDocument/2006/relationships/image" Target="../media/image3.png"/><Relationship Id="rId3" Type="http://schemas.microsoft.com/office/2007/relationships/media" Target="../media/media36.m4a"/><Relationship Id="rId7" Type="http://schemas.microsoft.com/office/2007/relationships/media" Target="../media/media27.m4a"/><Relationship Id="rId12" Type="http://schemas.openxmlformats.org/officeDocument/2006/relationships/audio" Target="../media/media3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6" Type="http://schemas.openxmlformats.org/officeDocument/2006/relationships/audio" Target="../media/media40.m4a"/><Relationship Id="rId20" Type="http://schemas.openxmlformats.org/officeDocument/2006/relationships/image" Target="../media/image2.png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11" Type="http://schemas.microsoft.com/office/2007/relationships/media" Target="../media/media38.m4a"/><Relationship Id="rId5" Type="http://schemas.microsoft.com/office/2007/relationships/media" Target="../media/media37.m4a"/><Relationship Id="rId15" Type="http://schemas.microsoft.com/office/2007/relationships/media" Target="../media/media40.m4a"/><Relationship Id="rId10" Type="http://schemas.openxmlformats.org/officeDocument/2006/relationships/audio" Target="../media/media31.m4a"/><Relationship Id="rId19" Type="http://schemas.openxmlformats.org/officeDocument/2006/relationships/image" Target="../media/image4.jpg"/><Relationship Id="rId4" Type="http://schemas.openxmlformats.org/officeDocument/2006/relationships/audio" Target="../media/media36.m4a"/><Relationship Id="rId9" Type="http://schemas.microsoft.com/office/2007/relationships/media" Target="../media/media31.m4a"/><Relationship Id="rId14" Type="http://schemas.openxmlformats.org/officeDocument/2006/relationships/audio" Target="../media/media3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3.m4a"/><Relationship Id="rId13" Type="http://schemas.openxmlformats.org/officeDocument/2006/relationships/audio" Target="../media/media45.m4a"/><Relationship Id="rId18" Type="http://schemas.microsoft.com/office/2007/relationships/media" Target="../media/media48.m4a"/><Relationship Id="rId3" Type="http://schemas.microsoft.com/office/2007/relationships/media" Target="../media/media41.m4a"/><Relationship Id="rId21" Type="http://schemas.openxmlformats.org/officeDocument/2006/relationships/audio" Target="../media/media9.m4a"/><Relationship Id="rId7" Type="http://schemas.microsoft.com/office/2007/relationships/media" Target="../media/media43.m4a"/><Relationship Id="rId12" Type="http://schemas.microsoft.com/office/2007/relationships/media" Target="../media/media45.m4a"/><Relationship Id="rId17" Type="http://schemas.openxmlformats.org/officeDocument/2006/relationships/audio" Target="../media/media47.m4a"/><Relationship Id="rId25" Type="http://schemas.openxmlformats.org/officeDocument/2006/relationships/image" Target="../media/image2.png"/><Relationship Id="rId2" Type="http://schemas.openxmlformats.org/officeDocument/2006/relationships/audio" Target="../media/media4.m4a"/><Relationship Id="rId16" Type="http://schemas.microsoft.com/office/2007/relationships/media" Target="../media/media47.m4a"/><Relationship Id="rId20" Type="http://schemas.microsoft.com/office/2007/relationships/media" Target="../media/media9.m4a"/><Relationship Id="rId1" Type="http://schemas.microsoft.com/office/2007/relationships/media" Target="../media/media4.m4a"/><Relationship Id="rId6" Type="http://schemas.openxmlformats.org/officeDocument/2006/relationships/audio" Target="../media/media42.m4a"/><Relationship Id="rId11" Type="http://schemas.microsoft.com/office/2007/relationships/media" Target="../media/media6.m4a"/><Relationship Id="rId24" Type="http://schemas.openxmlformats.org/officeDocument/2006/relationships/slideLayout" Target="../slideLayouts/slideLayout2.xml"/><Relationship Id="rId5" Type="http://schemas.microsoft.com/office/2007/relationships/media" Target="../media/media42.m4a"/><Relationship Id="rId15" Type="http://schemas.openxmlformats.org/officeDocument/2006/relationships/audio" Target="../media/media46.m4a"/><Relationship Id="rId23" Type="http://schemas.openxmlformats.org/officeDocument/2006/relationships/audio" Target="../media/media12.m4a"/><Relationship Id="rId10" Type="http://schemas.microsoft.com/office/2007/relationships/media" Target="../media/media44.m4a"/><Relationship Id="rId19" Type="http://schemas.openxmlformats.org/officeDocument/2006/relationships/audio" Target="../media/media48.m4a"/><Relationship Id="rId4" Type="http://schemas.openxmlformats.org/officeDocument/2006/relationships/audio" Target="../media/media41.m4a"/><Relationship Id="rId9" Type="http://schemas.openxmlformats.org/officeDocument/2006/relationships/audio" Target="NULL" TargetMode="External"/><Relationship Id="rId14" Type="http://schemas.microsoft.com/office/2007/relationships/media" Target="../media/media46.m4a"/><Relationship Id="rId22" Type="http://schemas.microsoft.com/office/2007/relationships/media" Target="../media/media12.m4a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44.m4a"/><Relationship Id="rId13" Type="http://schemas.microsoft.com/office/2007/relationships/media" Target="../media/media53.m4a"/><Relationship Id="rId18" Type="http://schemas.openxmlformats.org/officeDocument/2006/relationships/image" Target="../media/image3.png"/><Relationship Id="rId3" Type="http://schemas.microsoft.com/office/2007/relationships/media" Target="../media/media50.m4a"/><Relationship Id="rId7" Type="http://schemas.openxmlformats.org/officeDocument/2006/relationships/audio" Target="NULL" TargetMode="External"/><Relationship Id="rId12" Type="http://schemas.openxmlformats.org/officeDocument/2006/relationships/audio" Target="../media/media5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6" Type="http://schemas.openxmlformats.org/officeDocument/2006/relationships/audio" Target="../media/media54.m4a"/><Relationship Id="rId20" Type="http://schemas.openxmlformats.org/officeDocument/2006/relationships/image" Target="../media/image2.png"/><Relationship Id="rId1" Type="http://schemas.microsoft.com/office/2007/relationships/media" Target="../media/media49.m4a"/><Relationship Id="rId6" Type="http://schemas.openxmlformats.org/officeDocument/2006/relationships/audio" Target="../media/media51.m4a"/><Relationship Id="rId11" Type="http://schemas.microsoft.com/office/2007/relationships/media" Target="../media/media52.m4a"/><Relationship Id="rId5" Type="http://schemas.microsoft.com/office/2007/relationships/media" Target="../media/media51.m4a"/><Relationship Id="rId15" Type="http://schemas.microsoft.com/office/2007/relationships/media" Target="../media/media54.m4a"/><Relationship Id="rId10" Type="http://schemas.openxmlformats.org/officeDocument/2006/relationships/audio" Target="../media/media45.m4a"/><Relationship Id="rId19" Type="http://schemas.openxmlformats.org/officeDocument/2006/relationships/image" Target="../media/image4.jpg"/><Relationship Id="rId4" Type="http://schemas.openxmlformats.org/officeDocument/2006/relationships/audio" Target="../media/media50.m4a"/><Relationship Id="rId9" Type="http://schemas.microsoft.com/office/2007/relationships/media" Target="../media/media45.m4a"/><Relationship Id="rId14" Type="http://schemas.openxmlformats.org/officeDocument/2006/relationships/audio" Target="../media/media53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7.m4a"/><Relationship Id="rId13" Type="http://schemas.microsoft.com/office/2007/relationships/media" Target="../media/media59.m4a"/><Relationship Id="rId18" Type="http://schemas.openxmlformats.org/officeDocument/2006/relationships/audio" Target="../media/media61.m4a"/><Relationship Id="rId26" Type="http://schemas.openxmlformats.org/officeDocument/2006/relationships/image" Target="../media/image2.png"/><Relationship Id="rId3" Type="http://schemas.microsoft.com/office/2007/relationships/media" Target="../media/media55.m4a"/><Relationship Id="rId21" Type="http://schemas.microsoft.com/office/2007/relationships/media" Target="../media/media10.m4a"/><Relationship Id="rId7" Type="http://schemas.microsoft.com/office/2007/relationships/media" Target="../media/media57.m4a"/><Relationship Id="rId12" Type="http://schemas.microsoft.com/office/2007/relationships/media" Target="../media/media6.m4a"/><Relationship Id="rId17" Type="http://schemas.microsoft.com/office/2007/relationships/media" Target="../media/media61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6" Type="http://schemas.openxmlformats.org/officeDocument/2006/relationships/audio" Target="../media/media60.m4a"/><Relationship Id="rId20" Type="http://schemas.openxmlformats.org/officeDocument/2006/relationships/audio" Target="../media/media62.m4a"/><Relationship Id="rId1" Type="http://schemas.microsoft.com/office/2007/relationships/media" Target="../media/media3.m4a"/><Relationship Id="rId6" Type="http://schemas.openxmlformats.org/officeDocument/2006/relationships/audio" Target="../media/media56.m4a"/><Relationship Id="rId11" Type="http://schemas.openxmlformats.org/officeDocument/2006/relationships/audio" Target="NULL" TargetMode="External"/><Relationship Id="rId24" Type="http://schemas.openxmlformats.org/officeDocument/2006/relationships/audio" Target="../media/media12.m4a"/><Relationship Id="rId5" Type="http://schemas.microsoft.com/office/2007/relationships/media" Target="../media/media56.m4a"/><Relationship Id="rId15" Type="http://schemas.microsoft.com/office/2007/relationships/media" Target="../media/media60.m4a"/><Relationship Id="rId23" Type="http://schemas.microsoft.com/office/2007/relationships/media" Target="../media/media12.m4a"/><Relationship Id="rId10" Type="http://schemas.openxmlformats.org/officeDocument/2006/relationships/audio" Target="../media/media58.m4a"/><Relationship Id="rId19" Type="http://schemas.microsoft.com/office/2007/relationships/media" Target="../media/media62.m4a"/><Relationship Id="rId4" Type="http://schemas.openxmlformats.org/officeDocument/2006/relationships/audio" Target="../media/media55.m4a"/><Relationship Id="rId9" Type="http://schemas.microsoft.com/office/2007/relationships/media" Target="../media/media58.m4a"/><Relationship Id="rId14" Type="http://schemas.openxmlformats.org/officeDocument/2006/relationships/audio" Target="../media/media59.m4a"/><Relationship Id="rId22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8.m4a"/><Relationship Id="rId13" Type="http://schemas.microsoft.com/office/2007/relationships/media" Target="../media/media67.m4a"/><Relationship Id="rId18" Type="http://schemas.openxmlformats.org/officeDocument/2006/relationships/image" Target="../media/image3.png"/><Relationship Id="rId3" Type="http://schemas.microsoft.com/office/2007/relationships/media" Target="../media/media64.m4a"/><Relationship Id="rId7" Type="http://schemas.microsoft.com/office/2007/relationships/media" Target="../media/media58.m4a"/><Relationship Id="rId12" Type="http://schemas.openxmlformats.org/officeDocument/2006/relationships/audio" Target="../media/media6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3.m4a"/><Relationship Id="rId16" Type="http://schemas.openxmlformats.org/officeDocument/2006/relationships/audio" Target="../media/media68.m4a"/><Relationship Id="rId20" Type="http://schemas.openxmlformats.org/officeDocument/2006/relationships/image" Target="../media/image2.png"/><Relationship Id="rId1" Type="http://schemas.microsoft.com/office/2007/relationships/media" Target="../media/media63.m4a"/><Relationship Id="rId6" Type="http://schemas.openxmlformats.org/officeDocument/2006/relationships/audio" Target="../media/media65.m4a"/><Relationship Id="rId11" Type="http://schemas.microsoft.com/office/2007/relationships/media" Target="../media/media66.m4a"/><Relationship Id="rId5" Type="http://schemas.microsoft.com/office/2007/relationships/media" Target="../media/media65.m4a"/><Relationship Id="rId15" Type="http://schemas.microsoft.com/office/2007/relationships/media" Target="../media/media68.m4a"/><Relationship Id="rId10" Type="http://schemas.openxmlformats.org/officeDocument/2006/relationships/audio" Target="../media/media59.m4a"/><Relationship Id="rId19" Type="http://schemas.openxmlformats.org/officeDocument/2006/relationships/image" Target="../media/image4.jpg"/><Relationship Id="rId4" Type="http://schemas.openxmlformats.org/officeDocument/2006/relationships/audio" Target="../media/media64.m4a"/><Relationship Id="rId9" Type="http://schemas.microsoft.com/office/2007/relationships/media" Target="../media/media59.m4a"/><Relationship Id="rId14" Type="http://schemas.openxmlformats.org/officeDocument/2006/relationships/audio" Target="../media/media6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079D1540-4595-A701-7E57-9AA8E52EED29}"/>
              </a:ext>
            </a:extLst>
          </p:cNvPr>
          <p:cNvSpPr/>
          <p:nvPr/>
        </p:nvSpPr>
        <p:spPr>
          <a:xfrm>
            <a:off x="3501384" y="2154492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41211" y="173096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Operationszeichen 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964D0EDA-1906-5D20-3389-6335F22B61BC}"/>
              </a:ext>
            </a:extLst>
          </p:cNvPr>
          <p:cNvSpPr txBox="1"/>
          <p:nvPr/>
        </p:nvSpPr>
        <p:spPr>
          <a:xfrm>
            <a:off x="1333500" y="1036548"/>
            <a:ext cx="700833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+</a:t>
            </a:r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25288" y="2154492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28D43B63-B477-25AA-B63C-00A217B7BD1E}"/>
              </a:ext>
            </a:extLst>
          </p:cNvPr>
          <p:cNvSpPr txBox="1"/>
          <p:nvPr/>
        </p:nvSpPr>
        <p:spPr>
          <a:xfrm>
            <a:off x="538170" y="2273483"/>
            <a:ext cx="211939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Pluszeichen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E460465C-EE50-AC13-FBF5-6A0AFB9C52A7}"/>
              </a:ext>
            </a:extLst>
          </p:cNvPr>
          <p:cNvSpPr txBox="1"/>
          <p:nvPr/>
        </p:nvSpPr>
        <p:spPr>
          <a:xfrm>
            <a:off x="538177" y="2803569"/>
            <a:ext cx="2119398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إشارة الزائد</a:t>
            </a:r>
            <a:endParaRPr lang="uk-UA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ishart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zayid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600" dirty="0">
              <a:solidFill>
                <a:srgbClr val="9D9D9D"/>
              </a:solidFill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8805A6-63A2-F8D1-3165-73A20FA97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708545" y="2322572"/>
            <a:ext cx="432000" cy="432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26AC119-69C5-EC65-7EE7-F3EB478F1F25}"/>
              </a:ext>
            </a:extLst>
          </p:cNvPr>
          <p:cNvSpPr txBox="1"/>
          <p:nvPr/>
        </p:nvSpPr>
        <p:spPr>
          <a:xfrm>
            <a:off x="7840255" y="685492"/>
            <a:ext cx="38343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D62F7D3-668A-E987-DFAB-90E68C474B5A}"/>
              </a:ext>
            </a:extLst>
          </p:cNvPr>
          <p:cNvSpPr txBox="1"/>
          <p:nvPr/>
        </p:nvSpPr>
        <p:spPr>
          <a:xfrm>
            <a:off x="2282071" y="3957465"/>
            <a:ext cx="35618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:</a:t>
            </a:r>
            <a:endParaRPr lang="de-DE" sz="11500" b="1" dirty="0">
              <a:latin typeface="Grundschrift" panose="03010100010101010101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D761A5-15DB-2279-21E6-DD4624C8A953}"/>
              </a:ext>
            </a:extLst>
          </p:cNvPr>
          <p:cNvSpPr txBox="1"/>
          <p:nvPr/>
        </p:nvSpPr>
        <p:spPr>
          <a:xfrm>
            <a:off x="4595410" y="1036547"/>
            <a:ext cx="65594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-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B8A384D-F459-FF64-32CD-AA461B79B75C}"/>
              </a:ext>
            </a:extLst>
          </p:cNvPr>
          <p:cNvSpPr txBox="1"/>
          <p:nvPr/>
        </p:nvSpPr>
        <p:spPr>
          <a:xfrm>
            <a:off x="3611666" y="2273483"/>
            <a:ext cx="213467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Minuszeichen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8EFEBE5-6EC6-2E20-D7ED-757D1BD5A749}"/>
              </a:ext>
            </a:extLst>
          </p:cNvPr>
          <p:cNvSpPr txBox="1"/>
          <p:nvPr/>
        </p:nvSpPr>
        <p:spPr>
          <a:xfrm>
            <a:off x="3611672" y="2803569"/>
            <a:ext cx="2134674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اشارة الطرح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ishart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altrh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600" dirty="0">
              <a:solidFill>
                <a:srgbClr val="9D9D9D"/>
              </a:solidFill>
            </a:endParaRPr>
          </a:p>
        </p:txBody>
      </p:sp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2C942E-0BF0-EE9C-E600-FF47EC7C9E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829865" y="2298512"/>
            <a:ext cx="432000" cy="432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B24F6F2-F95D-6619-9846-EB3B0C760CF4}"/>
              </a:ext>
            </a:extLst>
          </p:cNvPr>
          <p:cNvGrpSpPr/>
          <p:nvPr/>
        </p:nvGrpSpPr>
        <p:grpSpPr>
          <a:xfrm>
            <a:off x="5126071" y="4103584"/>
            <a:ext cx="3353925" cy="2579820"/>
            <a:chOff x="6840365" y="1284725"/>
            <a:chExt cx="3353925" cy="2579820"/>
          </a:xfrm>
        </p:grpSpPr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8015099" y="1284725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34" name="Abgerundetes Rechteck 33">
              <a:extLst>
                <a:ext uri="{FF2B5EF4-FFF2-40B4-BE49-F238E27FC236}">
                  <a16:creationId xmlns:a16="http://schemas.microsoft.com/office/drawing/2014/main" id="{0D176DFC-5A65-7D1C-DB3F-B06F9E93484A}"/>
                </a:ext>
              </a:extLst>
            </p:cNvPr>
            <p:cNvSpPr/>
            <p:nvPr/>
          </p:nvSpPr>
          <p:spPr>
            <a:xfrm>
              <a:off x="6840365" y="2460545"/>
              <a:ext cx="3353925" cy="1404000"/>
            </a:xfrm>
            <a:prstGeom prst="roundRect">
              <a:avLst>
                <a:gd name="adj" fmla="val 6975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80029249-8F50-4AE7-87E4-95087A832FBE}"/>
              </a:ext>
            </a:extLst>
          </p:cNvPr>
          <p:cNvSpPr/>
          <p:nvPr/>
        </p:nvSpPr>
        <p:spPr>
          <a:xfrm>
            <a:off x="6687351" y="2165114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22571D87-BC2F-2C9B-C297-B4D6471CA2A3}"/>
              </a:ext>
            </a:extLst>
          </p:cNvPr>
          <p:cNvSpPr/>
          <p:nvPr/>
        </p:nvSpPr>
        <p:spPr>
          <a:xfrm>
            <a:off x="1199207" y="5280904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1AA4FE2-C12F-6094-12F4-087D01A2B40F}"/>
              </a:ext>
            </a:extLst>
          </p:cNvPr>
          <p:cNvSpPr txBox="1"/>
          <p:nvPr/>
        </p:nvSpPr>
        <p:spPr>
          <a:xfrm>
            <a:off x="1310570" y="5433988"/>
            <a:ext cx="223186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dirty="0" err="1">
                <a:latin typeface="Comic Sans MS" panose="030F0902030302020204" pitchFamily="66" charset="0"/>
              </a:rPr>
              <a:t>Geteiltzeichen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E61270E-36F0-1901-DF95-87D8900853CE}"/>
              </a:ext>
            </a:extLst>
          </p:cNvPr>
          <p:cNvSpPr txBox="1"/>
          <p:nvPr/>
        </p:nvSpPr>
        <p:spPr>
          <a:xfrm>
            <a:off x="1310570" y="5945158"/>
            <a:ext cx="2231865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إشارة القسمة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ishart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alksma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600" dirty="0">
              <a:solidFill>
                <a:srgbClr val="9D9D9D"/>
              </a:solidFill>
            </a:endParaRPr>
          </a:p>
        </p:txBody>
      </p:sp>
      <p:pic>
        <p:nvPicPr>
          <p:cNvPr id="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81D29F-ECB5-6A8F-E069-B7E96314E17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593207" y="5445406"/>
            <a:ext cx="432000" cy="4320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6259C66A-B18F-2199-CCAB-BBAB47DC3F90}"/>
              </a:ext>
            </a:extLst>
          </p:cNvPr>
          <p:cNvSpPr txBox="1"/>
          <p:nvPr/>
        </p:nvSpPr>
        <p:spPr>
          <a:xfrm>
            <a:off x="6781874" y="2269415"/>
            <a:ext cx="213900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Malzeichen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92269D8-1B3C-96D4-7DB6-1B13C0235EAB}"/>
              </a:ext>
            </a:extLst>
          </p:cNvPr>
          <p:cNvSpPr txBox="1"/>
          <p:nvPr/>
        </p:nvSpPr>
        <p:spPr>
          <a:xfrm>
            <a:off x="6798181" y="2803569"/>
            <a:ext cx="2139004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اشارة الضرب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ishart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aldarb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AE195CD-9E37-0E3C-B30C-EC28C35CC08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019439" y="2343059"/>
            <a:ext cx="432000" cy="432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A782DF2-7C57-6B3C-C8BF-10512B69D178}"/>
              </a:ext>
            </a:extLst>
          </p:cNvPr>
          <p:cNvSpPr/>
          <p:nvPr/>
        </p:nvSpPr>
        <p:spPr>
          <a:xfrm>
            <a:off x="4043207" y="135909"/>
            <a:ext cx="28440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A4FA8C-DA37-1B23-F615-E8220B180CB7}"/>
              </a:ext>
            </a:extLst>
          </p:cNvPr>
          <p:cNvSpPr txBox="1"/>
          <p:nvPr/>
        </p:nvSpPr>
        <p:spPr>
          <a:xfrm>
            <a:off x="5274134" y="5442923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68CDDF-2A09-CD03-6B9E-8AC0E40EE763}"/>
              </a:ext>
            </a:extLst>
          </p:cNvPr>
          <p:cNvSpPr txBox="1"/>
          <p:nvPr/>
        </p:nvSpPr>
        <p:spPr>
          <a:xfrm>
            <a:off x="5274139" y="5954093"/>
            <a:ext cx="2693907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ar-SY" sz="2000" b="0" i="0" dirty="0">
                <a:effectLst/>
                <a:latin typeface="Söhne"/>
              </a:rPr>
              <a:t>علامة المساواة </a:t>
            </a:r>
            <a:endParaRPr lang="uk-UA" sz="1800" dirty="0"/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musawwah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50DE58-EE23-5D40-E339-4817635C958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1183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377207" y="253051"/>
            <a:ext cx="432000" cy="432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489BA8-9554-E3F6-0A81-8507C69AAA3A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1">
                  <p14:trim st="1264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31708" y="5433988"/>
            <a:ext cx="432000" cy="4320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678DC64-105F-3451-A099-916F09F32A79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2708545" y="2929486"/>
            <a:ext cx="432000" cy="432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F226670-C002-F022-90E8-823AD80601A4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5827429" y="2929486"/>
            <a:ext cx="432000" cy="432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CCC79E6-53B5-EE03-E92A-1F93F7AA7D3D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9019439" y="2929486"/>
            <a:ext cx="432000" cy="432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1C1BB70-1FAB-FDAB-5EBB-02A10214A19A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3611207" y="6065155"/>
            <a:ext cx="432000" cy="432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615ADDD-4D3F-5632-8584-C8D04281471F}"/>
              </a:ext>
            </a:extLst>
          </p:cNvPr>
          <p:cNvSpPr txBox="1"/>
          <p:nvPr/>
        </p:nvSpPr>
        <p:spPr>
          <a:xfrm>
            <a:off x="3742240" y="221376"/>
            <a:ext cx="4993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Y" sz="2800" b="0" i="0" dirty="0">
                <a:effectLst/>
                <a:latin typeface="Söhne"/>
              </a:rPr>
              <a:t>رموز العمليات</a:t>
            </a:r>
            <a:r>
              <a:rPr lang="de-DE" sz="2800" dirty="0"/>
              <a:t>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rumuz</a:t>
            </a:r>
            <a:r>
              <a:rPr lang="de-DE" sz="18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al-'</a:t>
            </a:r>
            <a:r>
              <a:rPr lang="de-DE" sz="1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amaliyat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09764D7-4ADD-9685-8D8A-E95681143C44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7744588" y="312596"/>
            <a:ext cx="432000" cy="432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CCB8FFD-8669-C453-0980-F0CDC5DBB2CF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8031708" y="606515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7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8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4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9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5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1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1041177" y="1504530"/>
            <a:ext cx="7496994" cy="1345970"/>
            <a:chOff x="460147" y="2316522"/>
            <a:chExt cx="7496994" cy="1345970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460147" y="2339053"/>
              <a:ext cx="13805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30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67035" y="2316522"/>
              <a:ext cx="70083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+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3717969" y="2334858"/>
              <a:ext cx="114486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5568845" y="2332598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6687242" y="2339053"/>
              <a:ext cx="12698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45</a:t>
              </a: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292DFAB-EE2C-0739-4CB3-2028AA306BF4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58901" y="2900048"/>
            <a:ext cx="2117300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erste Summand</a:t>
            </a:r>
            <a:endParaRPr lang="de-DE" sz="1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58902" y="3396191"/>
            <a:ext cx="2117294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العدد الأول 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alaadd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alawal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CAFB173-56AA-4D29-2348-C48F71D8A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32936" y="2940029"/>
            <a:ext cx="432000" cy="432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38E9A81-5904-8F5B-4874-B68101C1E308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8F9DB89D-1FA4-1DFE-20EB-798E6CA96E29}"/>
              </a:ext>
            </a:extLst>
          </p:cNvPr>
          <p:cNvSpPr txBox="1"/>
          <p:nvPr/>
        </p:nvSpPr>
        <p:spPr>
          <a:xfrm>
            <a:off x="3735503" y="2900048"/>
            <a:ext cx="2191398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zweite Summand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9FB9A1BF-ECA9-0E78-E5B2-B163859869E8}"/>
              </a:ext>
            </a:extLst>
          </p:cNvPr>
          <p:cNvSpPr txBox="1"/>
          <p:nvPr/>
        </p:nvSpPr>
        <p:spPr>
          <a:xfrm>
            <a:off x="3735502" y="3396191"/>
            <a:ext cx="2191393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العدد الثاني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alaadd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althani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770D90F-4BCE-4AEF-304F-AC8F0E4315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062410" y="2907334"/>
            <a:ext cx="432000" cy="432000"/>
          </a:xfrm>
          <a:prstGeom prst="rect">
            <a:avLst/>
          </a:prstGeom>
        </p:spPr>
      </p:pic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419A68F4-80E4-D765-5028-3404432F91D4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45EB171C-A334-D497-E304-9323BEBA3B3F}"/>
              </a:ext>
            </a:extLst>
          </p:cNvPr>
          <p:cNvSpPr txBox="1"/>
          <p:nvPr/>
        </p:nvSpPr>
        <p:spPr>
          <a:xfrm>
            <a:off x="7016740" y="2900048"/>
            <a:ext cx="2009723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Summe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8060D64C-AABA-B968-7A35-F3445681E954}"/>
              </a:ext>
            </a:extLst>
          </p:cNvPr>
          <p:cNvSpPr txBox="1"/>
          <p:nvPr/>
        </p:nvSpPr>
        <p:spPr>
          <a:xfrm>
            <a:off x="7019810" y="3396191"/>
            <a:ext cx="2009718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المجموع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almjmua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DC3DD3-7FCC-2E1E-7517-4BB1180D5D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092110" y="2920744"/>
            <a:ext cx="432000" cy="432000"/>
          </a:xfrm>
          <a:prstGeom prst="rect">
            <a:avLst/>
          </a:prstGeom>
        </p:spPr>
      </p:pic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81883" y="4781173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28D43B63-B477-25AA-B63C-00A217B7BD1E}"/>
              </a:ext>
            </a:extLst>
          </p:cNvPr>
          <p:cNvSpPr txBox="1"/>
          <p:nvPr/>
        </p:nvSpPr>
        <p:spPr>
          <a:xfrm>
            <a:off x="1703177" y="4917554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Pluszeichen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E460465C-EE50-AC13-FBF5-6A0AFB9C52A7}"/>
              </a:ext>
            </a:extLst>
          </p:cNvPr>
          <p:cNvSpPr txBox="1"/>
          <p:nvPr/>
        </p:nvSpPr>
        <p:spPr>
          <a:xfrm>
            <a:off x="1703182" y="5428724"/>
            <a:ext cx="2356502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إشارة الزائد</a:t>
            </a:r>
            <a:endParaRPr lang="uk-UA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ishart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zayid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600" dirty="0">
              <a:solidFill>
                <a:srgbClr val="9D9D9D"/>
              </a:solidFill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8805A6-63A2-F8D1-3165-73A20FA979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47328" y="4941865"/>
            <a:ext cx="432000" cy="432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C950243B-11E4-A3B7-8A83-BACDF3F9BCC7}"/>
              </a:ext>
            </a:extLst>
          </p:cNvPr>
          <p:cNvSpPr txBox="1"/>
          <p:nvPr/>
        </p:nvSpPr>
        <p:spPr>
          <a:xfrm>
            <a:off x="662748" y="4818754"/>
            <a:ext cx="700833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+</a:t>
            </a: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77E00954-973D-4787-F434-CE97FA6516E0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5C344D8-2E7A-297C-924D-7B56F9A0623D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D130096-7C54-1C08-F162-C1925C487F3F}"/>
              </a:ext>
            </a:extLst>
          </p:cNvPr>
          <p:cNvSpPr txBox="1"/>
          <p:nvPr/>
        </p:nvSpPr>
        <p:spPr>
          <a:xfrm>
            <a:off x="6170886" y="5411504"/>
            <a:ext cx="2693907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ar-SY" sz="2000" b="0" i="0" dirty="0">
                <a:effectLst/>
                <a:latin typeface="Söhne"/>
              </a:rPr>
              <a:t>علامة المساواة </a:t>
            </a:r>
            <a:endParaRPr lang="uk-UA" sz="2000" dirty="0"/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musawwah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BCE5AAD-31C3-B8DE-C3A1-D97171AAC4EE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61A4A9C-9079-122E-C628-078B39507039}"/>
              </a:ext>
            </a:extLst>
          </p:cNvPr>
          <p:cNvSpPr/>
          <p:nvPr/>
        </p:nvSpPr>
        <p:spPr>
          <a:xfrm>
            <a:off x="133975" y="173096"/>
            <a:ext cx="263346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Addition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4F211E-A660-C124-36BE-A5AF009176B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042920" y="313213"/>
            <a:ext cx="360000" cy="360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3556027-7FFC-861F-A940-907856141326}"/>
              </a:ext>
            </a:extLst>
          </p:cNvPr>
          <p:cNvSpPr/>
          <p:nvPr/>
        </p:nvSpPr>
        <p:spPr>
          <a:xfrm>
            <a:off x="2536005" y="121065"/>
            <a:ext cx="506744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800" dirty="0">
                <a:solidFill>
                  <a:schemeClr val="tx1"/>
                </a:solidFill>
              </a:rPr>
              <a:t>الجمع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aljmaa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A086B62-AFA2-E56D-5B15-3232A8981DC8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64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36754" y="4898944"/>
            <a:ext cx="432000" cy="432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B650529-CB0C-C1B1-39CB-CB6C218BA3E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442861" y="299846"/>
            <a:ext cx="360000" cy="3600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1F28175-094E-5690-D55D-5964A223733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2628308" y="3522108"/>
            <a:ext cx="432000" cy="432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4E9354-A492-8303-A44B-FB469ADDCDF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6062410" y="3522108"/>
            <a:ext cx="432000" cy="432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CC9F3BF-B738-0220-6065-396EE306917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9090347" y="3517471"/>
            <a:ext cx="432000" cy="4320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0C022B7-172D-D02E-E614-BCF5FEA2F1C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147328" y="5554641"/>
            <a:ext cx="432000" cy="4320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7B26C03-ACAF-7E0E-BE15-3DF3EAEAF8D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8936754" y="537386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1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74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1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391B656C-FC0C-6D4C-FDF9-9774152325E3}"/>
              </a:ext>
            </a:extLst>
          </p:cNvPr>
          <p:cNvSpPr/>
          <p:nvPr/>
        </p:nvSpPr>
        <p:spPr>
          <a:xfrm>
            <a:off x="2779358" y="1266718"/>
            <a:ext cx="4483679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2979847" y="1452275"/>
            <a:ext cx="4061882" cy="966264"/>
            <a:chOff x="1394964" y="2888052"/>
            <a:chExt cx="4061882" cy="96626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394964" y="2911436"/>
              <a:ext cx="9909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399412" y="2930986"/>
              <a:ext cx="53251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+</a:t>
              </a:r>
              <a:endParaRPr lang="de-DE" sz="8000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3032628" y="2903753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4025813" y="2930986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539607" y="2888052"/>
              <a:ext cx="91723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45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164" y="4897324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84" y="4574389"/>
            <a:ext cx="1434344" cy="1993417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721CF88-FFF7-F830-7733-9E04E08306C0}"/>
              </a:ext>
            </a:extLst>
          </p:cNvPr>
          <p:cNvGrpSpPr/>
          <p:nvPr/>
        </p:nvGrpSpPr>
        <p:grpSpPr>
          <a:xfrm>
            <a:off x="6069479" y="3247714"/>
            <a:ext cx="2461395" cy="896919"/>
            <a:chOff x="4545566" y="2762040"/>
            <a:chExt cx="2461395" cy="896919"/>
          </a:xfrm>
        </p:grpSpPr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49C48CE9-3C43-2675-51DB-BE2B06827F02}"/>
                </a:ext>
              </a:extLst>
            </p:cNvPr>
            <p:cNvSpPr txBox="1"/>
            <p:nvPr/>
          </p:nvSpPr>
          <p:spPr>
            <a:xfrm>
              <a:off x="4545566" y="2762040"/>
              <a:ext cx="24233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Ich addiere…</a:t>
              </a:r>
            </a:p>
          </p:txBody>
        </p:sp>
        <p:sp>
          <p:nvSpPr>
            <p:cNvPr id="153" name="Textfeld 152">
              <a:extLst>
                <a:ext uri="{FF2B5EF4-FFF2-40B4-BE49-F238E27FC236}">
                  <a16:creationId xmlns:a16="http://schemas.microsoft.com/office/drawing/2014/main" id="{B4C1067D-D5F4-361D-86D7-8E73616CF03F}"/>
                </a:ext>
              </a:extLst>
            </p:cNvPr>
            <p:cNvSpPr txBox="1"/>
            <p:nvPr/>
          </p:nvSpPr>
          <p:spPr>
            <a:xfrm>
              <a:off x="4545569" y="3011973"/>
              <a:ext cx="2423308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انا اجمع....</a:t>
              </a:r>
              <a:endParaRPr lang="de-DE" dirty="0"/>
            </a:p>
            <a:p>
              <a:pPr algn="ctr"/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ana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ajmaa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  <a:endParaRPr lang="uk-UA" sz="1400" dirty="0">
                <a:solidFill>
                  <a:srgbClr val="9D9D9D"/>
                </a:solidFill>
              </a:endParaRPr>
            </a:p>
          </p:txBody>
        </p:sp>
        <p:pic>
          <p:nvPicPr>
            <p:cNvPr id="17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310289EB-AF39-AA2C-7EBB-558646ED7FAA}"/>
                </a:ext>
              </a:extLst>
            </p:cNvPr>
            <p:cNvPicPr>
              <a:picLocks noChangeAspect="1"/>
            </p:cNvPicPr>
            <p:nvPr>
              <a:audioFile r:link="rId15"/>
              <p:extLst>
                <p:ext uri="{DAA4B4D4-6D71-4841-9C94-3DE7FCFB9230}">
                  <p14:media xmlns:p14="http://schemas.microsoft.com/office/powerpoint/2010/main" r:embed="rId16">
                    <p14:trim st="507"/>
                  </p14:media>
                </p:ext>
              </p:extLst>
            </p:nvPr>
          </p:nvPicPr>
          <p:blipFill>
            <a:blip r:embed="rId20"/>
            <a:stretch>
              <a:fillRect/>
            </a:stretch>
          </p:blipFill>
          <p:spPr>
            <a:xfrm>
              <a:off x="6646961" y="2810663"/>
              <a:ext cx="360000" cy="3600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7FC9122-BF12-41C6-9153-581027A98343}"/>
              </a:ext>
            </a:extLst>
          </p:cNvPr>
          <p:cNvGrpSpPr/>
          <p:nvPr/>
        </p:nvGrpSpPr>
        <p:grpSpPr>
          <a:xfrm>
            <a:off x="5140234" y="5020866"/>
            <a:ext cx="2499338" cy="1045658"/>
            <a:chOff x="5946050" y="5227528"/>
            <a:chExt cx="2499338" cy="1045658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C565114C-246F-5AB6-2789-4D05981758D8}"/>
                </a:ext>
              </a:extLst>
            </p:cNvPr>
            <p:cNvSpPr txBox="1"/>
            <p:nvPr/>
          </p:nvSpPr>
          <p:spPr>
            <a:xfrm>
              <a:off x="5946050" y="5227528"/>
              <a:ext cx="2313593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Summe ist...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59CA8541-9EF7-8AC6-42A9-3B152A8456C5}"/>
                </a:ext>
              </a:extLst>
            </p:cNvPr>
            <p:cNvSpPr txBox="1"/>
            <p:nvPr/>
          </p:nvSpPr>
          <p:spPr>
            <a:xfrm>
              <a:off x="5946050" y="5592148"/>
              <a:ext cx="2313592" cy="68103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المجموع يساوي</a:t>
              </a:r>
              <a:endParaRPr lang="az-Cyrl-AZ" dirty="0"/>
            </a:p>
            <a:p>
              <a:pPr algn="ctr"/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almajmua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yusawy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.]</a:t>
              </a:r>
              <a:endParaRPr lang="uk-UA" sz="1600" dirty="0">
                <a:solidFill>
                  <a:srgbClr val="9D9D9D"/>
                </a:solidFill>
              </a:endParaRPr>
            </a:p>
          </p:txBody>
        </p:sp>
        <p:pic>
          <p:nvPicPr>
            <p:cNvPr id="19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82646FF0-4C21-6A39-482C-B16F8D280209}"/>
                </a:ext>
              </a:extLst>
            </p:cNvPr>
            <p:cNvPicPr>
              <a:picLocks noChangeAspect="1"/>
            </p:cNvPicPr>
            <p:nvPr>
              <a:audioFile r:link="rId14"/>
              <p:extLst>
                <p:ext uri="{DAA4B4D4-6D71-4841-9C94-3DE7FCFB9230}">
                  <p14:media xmlns:p14="http://schemas.microsoft.com/office/powerpoint/2010/main" r:embed="rId13"/>
                </p:ext>
              </p:extLst>
            </p:nvPr>
          </p:nvPicPr>
          <p:blipFill>
            <a:blip r:embed="rId20"/>
            <a:stretch>
              <a:fillRect/>
            </a:stretch>
          </p:blipFill>
          <p:spPr>
            <a:xfrm>
              <a:off x="8085388" y="5283710"/>
              <a:ext cx="360000" cy="360000"/>
            </a:xfrm>
            <a:prstGeom prst="rect">
              <a:avLst/>
            </a:prstGeom>
          </p:spPr>
        </p:pic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8211A5EE-7E57-BCE8-C6E6-15BAD5E413A2}"/>
              </a:ext>
            </a:extLst>
          </p:cNvPr>
          <p:cNvSpPr/>
          <p:nvPr/>
        </p:nvSpPr>
        <p:spPr>
          <a:xfrm>
            <a:off x="133975" y="173096"/>
            <a:ext cx="263346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Addition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97EB99-7108-C9FA-27E2-7A469515F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42920" y="313213"/>
            <a:ext cx="360000" cy="360000"/>
          </a:xfrm>
          <a:prstGeom prst="rect">
            <a:avLst/>
          </a:prstGeom>
        </p:spPr>
      </p:pic>
      <p:sp>
        <p:nvSpPr>
          <p:cNvPr id="156" name="Textfeld 155">
            <a:extLst>
              <a:ext uri="{FF2B5EF4-FFF2-40B4-BE49-F238E27FC236}">
                <a16:creationId xmlns:a16="http://schemas.microsoft.com/office/drawing/2014/main" id="{1316A5A0-81A4-5C35-81A3-FA1A1069B9DD}"/>
              </a:ext>
            </a:extLst>
          </p:cNvPr>
          <p:cNvSpPr txBox="1"/>
          <p:nvPr/>
        </p:nvSpPr>
        <p:spPr>
          <a:xfrm>
            <a:off x="1598178" y="3588353"/>
            <a:ext cx="3289233" cy="112371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1800" dirty="0"/>
              <a:t>30 زائد 15 يساوي 45</a:t>
            </a:r>
            <a:endParaRPr lang="de-DE" sz="1800" dirty="0"/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thalathin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zayid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khamsat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eashar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yusawy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khamsat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warbaein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  <a:p>
            <a:pPr algn="ctr"/>
            <a:endParaRPr lang="de-DE" sz="1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750311" y="3230501"/>
            <a:ext cx="297673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plus 15 ist gleich 45.</a:t>
            </a:r>
          </a:p>
        </p:txBody>
      </p:sp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42CFF82-7DB0-0E4B-ED86-A0CC0FEC7D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48250" y="3283276"/>
            <a:ext cx="360000" cy="360000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9AB1EFBE-BCDC-7E09-6894-4E68DF8921A4}"/>
              </a:ext>
            </a:extLst>
          </p:cNvPr>
          <p:cNvSpPr/>
          <p:nvPr/>
        </p:nvSpPr>
        <p:spPr>
          <a:xfrm>
            <a:off x="1598178" y="2997325"/>
            <a:ext cx="3613656" cy="1607714"/>
          </a:xfrm>
          <a:prstGeom prst="wedgeRoundRectCallout">
            <a:avLst>
              <a:gd name="adj1" fmla="val -38114"/>
              <a:gd name="adj2" fmla="val 701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113B2B90-11BA-E5A5-0689-27945C853979}"/>
              </a:ext>
            </a:extLst>
          </p:cNvPr>
          <p:cNvSpPr/>
          <p:nvPr/>
        </p:nvSpPr>
        <p:spPr>
          <a:xfrm flipH="1">
            <a:off x="6069476" y="3125465"/>
            <a:ext cx="2676137" cy="1070952"/>
          </a:xfrm>
          <a:prstGeom prst="wedgeRoundRectCallout">
            <a:avLst>
              <a:gd name="adj1" fmla="val -38114"/>
              <a:gd name="adj2" fmla="val 701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24F4DEC0-E29A-A243-51F1-46B25922219D}"/>
              </a:ext>
            </a:extLst>
          </p:cNvPr>
          <p:cNvSpPr/>
          <p:nvPr/>
        </p:nvSpPr>
        <p:spPr>
          <a:xfrm flipH="1">
            <a:off x="5140234" y="4852274"/>
            <a:ext cx="2676137" cy="1314739"/>
          </a:xfrm>
          <a:prstGeom prst="wedgeRoundRectCallout">
            <a:avLst>
              <a:gd name="adj1" fmla="val -61865"/>
              <a:gd name="adj2" fmla="val 2008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6D26534-926F-F8F8-BC9A-97A8BA03D5A6}"/>
              </a:ext>
            </a:extLst>
          </p:cNvPr>
          <p:cNvSpPr/>
          <p:nvPr/>
        </p:nvSpPr>
        <p:spPr>
          <a:xfrm>
            <a:off x="2536005" y="121065"/>
            <a:ext cx="506744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800" dirty="0">
                <a:solidFill>
                  <a:schemeClr val="tx1"/>
                </a:solidFill>
              </a:rPr>
              <a:t>الجمع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aljmaa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E8E5FBA-BC57-2F55-C86C-6FC98B486B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4442861" y="299846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CE4317E-EDF1-E4D5-4218-4A1D246A49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48250" y="3929264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CFA7667-966F-16D1-E45A-DC9516DE1D9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51832" y="3749264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F69E154-BCF8-EFF8-B267-5C5BD6C83EE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68629" y="557898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8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8B9BB6-A848-F628-5D5A-B216B4D21310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Subtraktion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A2D752B-2198-172E-9AC4-AAFEE6518B10}"/>
              </a:ext>
            </a:extLst>
          </p:cNvPr>
          <p:cNvSpPr txBox="1"/>
          <p:nvPr/>
        </p:nvSpPr>
        <p:spPr>
          <a:xfrm>
            <a:off x="2874997" y="125904"/>
            <a:ext cx="513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الطرح</a:t>
            </a:r>
            <a:r>
              <a:rPr lang="de-DE" sz="3200" dirty="0"/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altarh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B13E159-0C88-5B47-7948-7CFAE4D0F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39301" y="299846"/>
            <a:ext cx="360000" cy="360000"/>
          </a:xfrm>
          <a:prstGeom prst="rect">
            <a:avLst/>
          </a:prstGeom>
        </p:spPr>
      </p:pic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CC9E7C-0197-6887-2946-3EBF9AD185A7}"/>
              </a:ext>
            </a:extLst>
          </p:cNvPr>
          <p:cNvGrpSpPr/>
          <p:nvPr/>
        </p:nvGrpSpPr>
        <p:grpSpPr>
          <a:xfrm>
            <a:off x="1041177" y="1504530"/>
            <a:ext cx="7434477" cy="1345970"/>
            <a:chOff x="460147" y="2316522"/>
            <a:chExt cx="7434477" cy="1345970"/>
          </a:xfrm>
        </p:grpSpPr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F524C05F-8179-7721-6BF6-803DD605B9F7}"/>
                </a:ext>
              </a:extLst>
            </p:cNvPr>
            <p:cNvSpPr txBox="1"/>
            <p:nvPr/>
          </p:nvSpPr>
          <p:spPr>
            <a:xfrm>
              <a:off x="460147" y="2339053"/>
              <a:ext cx="13805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30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DAC77C01-ECBF-9770-7502-026CCCD7A161}"/>
                </a:ext>
              </a:extLst>
            </p:cNvPr>
            <p:cNvSpPr txBox="1"/>
            <p:nvPr/>
          </p:nvSpPr>
          <p:spPr>
            <a:xfrm>
              <a:off x="2489477" y="2316522"/>
              <a:ext cx="65594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-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4F85A5E0-DD6E-C6F5-6465-C170AFAE497A}"/>
                </a:ext>
              </a:extLst>
            </p:cNvPr>
            <p:cNvSpPr txBox="1"/>
            <p:nvPr/>
          </p:nvSpPr>
          <p:spPr>
            <a:xfrm>
              <a:off x="3717969" y="2334858"/>
              <a:ext cx="114486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17CBAFDA-8521-1F0D-C450-61236D0E4905}"/>
                </a:ext>
              </a:extLst>
            </p:cNvPr>
            <p:cNvSpPr txBox="1"/>
            <p:nvPr/>
          </p:nvSpPr>
          <p:spPr>
            <a:xfrm>
              <a:off x="5568845" y="2332598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DBE40E1C-667B-0679-9F35-C1475992B1B1}"/>
                </a:ext>
              </a:extLst>
            </p:cNvPr>
            <p:cNvSpPr txBox="1"/>
            <p:nvPr/>
          </p:nvSpPr>
          <p:spPr>
            <a:xfrm>
              <a:off x="6749759" y="2339053"/>
              <a:ext cx="1144865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</p:grp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A0D4943B-AF9C-5A52-5B08-26CF37B24C9A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0" name="Abgerundetes Rechteck 109">
            <a:extLst>
              <a:ext uri="{FF2B5EF4-FFF2-40B4-BE49-F238E27FC236}">
                <a16:creationId xmlns:a16="http://schemas.microsoft.com/office/drawing/2014/main" id="{23E95229-4784-325D-FDC2-B2E4464B7201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7" name="Abgerundetes Rechteck 116">
            <a:extLst>
              <a:ext uri="{FF2B5EF4-FFF2-40B4-BE49-F238E27FC236}">
                <a16:creationId xmlns:a16="http://schemas.microsoft.com/office/drawing/2014/main" id="{58B4BC8B-BEDF-2D9A-D2C7-C6B2D39D99AC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8" name="Abgerundetes Rechteck 127">
            <a:extLst>
              <a:ext uri="{FF2B5EF4-FFF2-40B4-BE49-F238E27FC236}">
                <a16:creationId xmlns:a16="http://schemas.microsoft.com/office/drawing/2014/main" id="{19158902-460D-7175-23FB-9067BB6FDCBD}"/>
              </a:ext>
            </a:extLst>
          </p:cNvPr>
          <p:cNvSpPr/>
          <p:nvPr/>
        </p:nvSpPr>
        <p:spPr>
          <a:xfrm>
            <a:off x="481883" y="4781173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F6C55C7E-D89E-7B08-7444-3604BE836FFC}"/>
              </a:ext>
            </a:extLst>
          </p:cNvPr>
          <p:cNvSpPr txBox="1"/>
          <p:nvPr/>
        </p:nvSpPr>
        <p:spPr>
          <a:xfrm>
            <a:off x="1703177" y="4950700"/>
            <a:ext cx="233419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Minuszeichen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50A440E-3EF8-4A78-DB3A-09456260E77E}"/>
              </a:ext>
            </a:extLst>
          </p:cNvPr>
          <p:cNvSpPr txBox="1"/>
          <p:nvPr/>
        </p:nvSpPr>
        <p:spPr>
          <a:xfrm>
            <a:off x="685190" y="4851900"/>
            <a:ext cx="65594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-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6D3A2D87-38A4-A255-9331-26E4504F347A}"/>
              </a:ext>
            </a:extLst>
          </p:cNvPr>
          <p:cNvSpPr txBox="1"/>
          <p:nvPr/>
        </p:nvSpPr>
        <p:spPr>
          <a:xfrm>
            <a:off x="371723" y="2910941"/>
            <a:ext cx="2213997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Minuend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E0EC97C4-0DBF-DE09-30BE-188B95BA9768}"/>
              </a:ext>
            </a:extLst>
          </p:cNvPr>
          <p:cNvSpPr txBox="1"/>
          <p:nvPr/>
        </p:nvSpPr>
        <p:spPr>
          <a:xfrm>
            <a:off x="371724" y="3409734"/>
            <a:ext cx="2213997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المطرح منه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almatruh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mnhu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1669DC36-DF07-BE37-72E7-4134B869FA76}"/>
              </a:ext>
            </a:extLst>
          </p:cNvPr>
          <p:cNvSpPr txBox="1"/>
          <p:nvPr/>
        </p:nvSpPr>
        <p:spPr>
          <a:xfrm>
            <a:off x="3647912" y="2910941"/>
            <a:ext cx="2213995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Subtrahend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691F27C3-D691-9A0B-5847-F0CAAE058F19}"/>
              </a:ext>
            </a:extLst>
          </p:cNvPr>
          <p:cNvSpPr txBox="1"/>
          <p:nvPr/>
        </p:nvSpPr>
        <p:spPr>
          <a:xfrm>
            <a:off x="3647918" y="3409734"/>
            <a:ext cx="2213995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المطرح</a:t>
            </a:r>
            <a:r>
              <a:rPr lang="de-DE" sz="1600" dirty="0"/>
              <a:t> </a:t>
            </a:r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almatruh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8A40E481-337D-878F-DA34-A43430D3A165}"/>
              </a:ext>
            </a:extLst>
          </p:cNvPr>
          <p:cNvSpPr txBox="1"/>
          <p:nvPr/>
        </p:nvSpPr>
        <p:spPr>
          <a:xfrm>
            <a:off x="6922534" y="2910941"/>
            <a:ext cx="2064040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Differenz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8525E03C-B00E-B9FA-E0E1-FADFC69D1B97}"/>
              </a:ext>
            </a:extLst>
          </p:cNvPr>
          <p:cNvSpPr txBox="1"/>
          <p:nvPr/>
        </p:nvSpPr>
        <p:spPr>
          <a:xfrm>
            <a:off x="6922534" y="3409734"/>
            <a:ext cx="2064040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ناتج الطرح</a:t>
            </a:r>
            <a:r>
              <a:rPr lang="de-DE" sz="1600" dirty="0"/>
              <a:t> </a:t>
            </a:r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natij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altarh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3D52F1-0769-9A2F-2298-EB044B217E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55677" y="2935253"/>
            <a:ext cx="360000" cy="360000"/>
          </a:xfrm>
          <a:prstGeom prst="rect">
            <a:avLst/>
          </a:prstGeom>
        </p:spPr>
      </p:pic>
      <p:pic>
        <p:nvPicPr>
          <p:cNvPr id="1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EB715C7-0142-D0FF-2D92-7FBE39387D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013838" y="2947824"/>
            <a:ext cx="360000" cy="360000"/>
          </a:xfrm>
          <a:prstGeom prst="rect">
            <a:avLst/>
          </a:prstGeom>
        </p:spPr>
      </p:pic>
      <p:pic>
        <p:nvPicPr>
          <p:cNvPr id="14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4CE2844-A2BF-4092-4BE9-E209FD732F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157428" y="2947216"/>
            <a:ext cx="360000" cy="36000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ECD9ACD1-E89F-384B-0C0F-3BF629E2616B}"/>
              </a:ext>
            </a:extLst>
          </p:cNvPr>
          <p:cNvSpPr txBox="1"/>
          <p:nvPr/>
        </p:nvSpPr>
        <p:spPr>
          <a:xfrm>
            <a:off x="1680867" y="5461870"/>
            <a:ext cx="2356502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اشارة الطرح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ishart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altrh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600" dirty="0">
              <a:solidFill>
                <a:srgbClr val="9D9D9D"/>
              </a:solidFill>
            </a:endParaRPr>
          </a:p>
        </p:txBody>
      </p:sp>
      <p:pic>
        <p:nvPicPr>
          <p:cNvPr id="15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3783464-5C98-BF35-A067-C7CCA53D944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80576" y="4981216"/>
            <a:ext cx="360000" cy="36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9A45E0B3-8CA0-EE01-5561-4AE87281A4BD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F78DD2-16F8-4F87-B9CF-DE5707CB03AA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94FD25-83EC-1A0F-3F9E-CE820BB5B2CE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589ECFE-0206-24CD-6442-3666CDCCC8C1}"/>
              </a:ext>
            </a:extLst>
          </p:cNvPr>
          <p:cNvSpPr txBox="1"/>
          <p:nvPr/>
        </p:nvSpPr>
        <p:spPr>
          <a:xfrm>
            <a:off x="6170886" y="5411504"/>
            <a:ext cx="2693907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ar-SY" sz="2000" b="0" i="0" dirty="0">
                <a:effectLst/>
                <a:latin typeface="Söhne"/>
              </a:rPr>
              <a:t>علامة المساواة </a:t>
            </a:r>
            <a:endParaRPr lang="uk-UA" sz="2000" dirty="0"/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musawwah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626322-37B1-1241-0A14-E1F44BCAC34E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64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86574" y="4882922"/>
            <a:ext cx="487363" cy="487363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44A4D4F-1819-A871-D256-264BAE18EA4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664482" y="299846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6CF9A2D-44CB-BB35-AFE2-266849D8F74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2652469" y="3571651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26CDD9-0990-D630-E1F5-1523EDAC499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6013838" y="3565932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B9F2183-7851-2F11-4299-5B4457760E5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9157428" y="3565932"/>
            <a:ext cx="360000" cy="360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65E74F9-7818-6FAD-8082-5978C0D7A86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180576" y="5623787"/>
            <a:ext cx="360000" cy="3600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294598E-B24F-E28F-BA33-E0149B49420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8936754" y="537386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9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73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26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5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0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6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1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8687E22-C6E8-8821-54DB-613967495CFC}"/>
              </a:ext>
            </a:extLst>
          </p:cNvPr>
          <p:cNvSpPr/>
          <p:nvPr/>
        </p:nvSpPr>
        <p:spPr>
          <a:xfrm>
            <a:off x="2779359" y="1266718"/>
            <a:ext cx="4125816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2979847" y="1428303"/>
            <a:ext cx="3652216" cy="970686"/>
            <a:chOff x="1394964" y="2864080"/>
            <a:chExt cx="3652216" cy="970686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394964" y="2911436"/>
              <a:ext cx="9909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13839" y="2864080"/>
              <a:ext cx="5036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-</a:t>
              </a:r>
              <a:endParaRPr lang="de-DE" sz="8000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2921118" y="2903753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3735885" y="2864080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213297" y="2888052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56995" y="3174280"/>
            <a:ext cx="3185370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minus 15 ist gleich 15.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327165" y="4802462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23" y="461167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071582" y="3299496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subtrahiere…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739398" y="5021074"/>
            <a:ext cx="2504272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Differenz ist...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CB36EA-AC31-8267-EC59-381D738039F3}"/>
              </a:ext>
            </a:extLst>
          </p:cNvPr>
          <p:cNvSpPr txBox="1"/>
          <p:nvPr/>
        </p:nvSpPr>
        <p:spPr>
          <a:xfrm>
            <a:off x="1272250" y="3490461"/>
            <a:ext cx="3874575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30 ناقص 15 يساوي 15</a:t>
            </a:r>
            <a:endParaRPr lang="de-DE" sz="2000" dirty="0"/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thalathyn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naqis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khamsat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eashar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yusawy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khamsat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eashar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2939DD-8546-3997-A464-46C03333B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900286" y="3201325"/>
            <a:ext cx="360000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2B63B1-8E95-5886-C64B-8E8F95C68574}"/>
              </a:ext>
            </a:extLst>
          </p:cNvPr>
          <p:cNvSpPr txBox="1"/>
          <p:nvPr/>
        </p:nvSpPr>
        <p:spPr>
          <a:xfrm>
            <a:off x="5982541" y="3613625"/>
            <a:ext cx="2496236" cy="68103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انا اطرح...</a:t>
            </a:r>
            <a:r>
              <a:rPr lang="de-DE" sz="2000" dirty="0"/>
              <a:t>“</a:t>
            </a:r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ana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atrh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64CCB7-97E2-0AD0-C6D4-42C725DB2D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27165" y="3302275"/>
            <a:ext cx="360000" cy="3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C5D053C-CA65-ACDA-452A-4FAC4AC3BF66}"/>
              </a:ext>
            </a:extLst>
          </p:cNvPr>
          <p:cNvSpPr txBox="1"/>
          <p:nvPr/>
        </p:nvSpPr>
        <p:spPr>
          <a:xfrm>
            <a:off x="4667324" y="5320376"/>
            <a:ext cx="2502567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ناتج الطرح يساوي</a:t>
            </a:r>
            <a:r>
              <a:rPr lang="de-DE" sz="2000" dirty="0"/>
              <a:t>“</a:t>
            </a:r>
            <a:endParaRPr lang="az-Cyrl-AZ" sz="2000" dirty="0"/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natij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altarh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ysawy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89F90F-B8CD-9376-8D5B-AB8D9365A8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28201" y="5016492"/>
            <a:ext cx="360000" cy="360000"/>
          </a:xfrm>
          <a:prstGeom prst="rect">
            <a:avLst/>
          </a:prstGeom>
        </p:spPr>
      </p:pic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EA3427B3-EEB7-530F-00D9-8F0E38D6D847}"/>
              </a:ext>
            </a:extLst>
          </p:cNvPr>
          <p:cNvSpPr/>
          <p:nvPr/>
        </p:nvSpPr>
        <p:spPr>
          <a:xfrm>
            <a:off x="1445396" y="2886649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CE1E2FDF-1A7A-C73E-7F6F-5B052E61CC8B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41556760-BEB6-5830-EB89-08A6AFB475F8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1999F94-7F43-3DD9-C7D4-B8AAA85E4658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Subtraktion </a:t>
            </a:r>
          </a:p>
        </p:txBody>
      </p:sp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C198577-CEE9-30CF-13D6-63D0D20B1F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39301" y="299846"/>
            <a:ext cx="360000" cy="3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9A1D8F3-5694-3638-FEFC-DC982809FE34}"/>
              </a:ext>
            </a:extLst>
          </p:cNvPr>
          <p:cNvSpPr txBox="1"/>
          <p:nvPr/>
        </p:nvSpPr>
        <p:spPr>
          <a:xfrm>
            <a:off x="2874997" y="125904"/>
            <a:ext cx="513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الطرح</a:t>
            </a:r>
            <a:r>
              <a:rPr lang="de-DE" sz="3200" dirty="0"/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altarh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28B042-BC8F-3BF7-8808-BE9E1D0E4E0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4664482" y="299846"/>
            <a:ext cx="360000" cy="360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322DCAC-1C32-4672-2364-0F5B9D45A12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885265" y="3830886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F3A2BD-9DDB-F134-6A73-C57A840038F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12142" y="3859222"/>
            <a:ext cx="360000" cy="3600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1FAB9DA-C002-6E97-20C8-35E4E8D1D54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28201" y="549918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4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7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266882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Multiplikation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292DFAB-EE2C-0739-4CB3-2028AA306BF4}"/>
              </a:ext>
            </a:extLst>
          </p:cNvPr>
          <p:cNvSpPr/>
          <p:nvPr/>
        </p:nvSpPr>
        <p:spPr>
          <a:xfrm>
            <a:off x="3631045" y="2767171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38E9A81-5904-8F5B-4874-B68101C1E308}"/>
              </a:ext>
            </a:extLst>
          </p:cNvPr>
          <p:cNvSpPr/>
          <p:nvPr/>
        </p:nvSpPr>
        <p:spPr>
          <a:xfrm>
            <a:off x="302483" y="2772445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419A68F4-80E4-D765-5028-3404432F91D4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70870" y="4775905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950243B-11E4-A3B7-8A83-BACDF3F9BCC7}"/>
              </a:ext>
            </a:extLst>
          </p:cNvPr>
          <p:cNvSpPr txBox="1"/>
          <p:nvPr/>
        </p:nvSpPr>
        <p:spPr>
          <a:xfrm>
            <a:off x="925698" y="4547378"/>
            <a:ext cx="38343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.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AB932BD-34CC-1513-52E0-4645361C3D0C}"/>
              </a:ext>
            </a:extLst>
          </p:cNvPr>
          <p:cNvGrpSpPr/>
          <p:nvPr/>
        </p:nvGrpSpPr>
        <p:grpSpPr>
          <a:xfrm>
            <a:off x="470623" y="994669"/>
            <a:ext cx="8580791" cy="3131957"/>
            <a:chOff x="730087" y="669909"/>
            <a:chExt cx="8580791" cy="3131957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571F051-6589-52BB-9B78-B29C0FE02C9E}"/>
                </a:ext>
              </a:extLst>
            </p:cNvPr>
            <p:cNvGrpSpPr/>
            <p:nvPr/>
          </p:nvGrpSpPr>
          <p:grpSpPr>
            <a:xfrm>
              <a:off x="1446461" y="669909"/>
              <a:ext cx="7001158" cy="1643156"/>
              <a:chOff x="698794" y="2126437"/>
              <a:chExt cx="7001158" cy="1643156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00745EDF-BDCB-BCD9-18D2-31A988940276}"/>
                  </a:ext>
                </a:extLst>
              </p:cNvPr>
              <p:cNvSpPr txBox="1"/>
              <p:nvPr/>
            </p:nvSpPr>
            <p:spPr>
              <a:xfrm>
                <a:off x="698794" y="2426631"/>
                <a:ext cx="70404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471238F-39B3-92AC-144D-5A5ED70C7A4A}"/>
                  </a:ext>
                </a:extLst>
              </p:cNvPr>
              <p:cNvSpPr txBox="1"/>
              <p:nvPr/>
            </p:nvSpPr>
            <p:spPr>
              <a:xfrm>
                <a:off x="2291156" y="2126437"/>
                <a:ext cx="383438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b="1" dirty="0">
                    <a:latin typeface="Grundschrift" panose="03010100010101010101" pitchFamily="66" charset="0"/>
                  </a:rPr>
                  <a:t>.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22D9F52C-D5EC-8C05-3F53-62682EDD5D9B}"/>
                  </a:ext>
                </a:extLst>
              </p:cNvPr>
              <p:cNvSpPr txBox="1"/>
              <p:nvPr/>
            </p:nvSpPr>
            <p:spPr>
              <a:xfrm>
                <a:off x="3605195" y="2439119"/>
                <a:ext cx="70404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091CD9A5-C650-A7E8-5021-FC62EF3F2E45}"/>
                  </a:ext>
                </a:extLst>
              </p:cNvPr>
              <p:cNvSpPr txBox="1"/>
              <p:nvPr/>
            </p:nvSpPr>
            <p:spPr>
              <a:xfrm>
                <a:off x="5066455" y="2412884"/>
                <a:ext cx="59022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191BE02B-D474-921D-DC3C-8F96EDAB6FBA}"/>
                  </a:ext>
                </a:extLst>
              </p:cNvPr>
              <p:cNvSpPr txBox="1"/>
              <p:nvPr/>
            </p:nvSpPr>
            <p:spPr>
              <a:xfrm>
                <a:off x="6476540" y="2446154"/>
                <a:ext cx="1223412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30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CB221AB-DC88-B312-4957-60AE225AA4B9}"/>
                </a:ext>
              </a:extLst>
            </p:cNvPr>
            <p:cNvGrpSpPr/>
            <p:nvPr/>
          </p:nvGrpSpPr>
          <p:grpSpPr>
            <a:xfrm>
              <a:off x="730087" y="2546996"/>
              <a:ext cx="8580791" cy="1254870"/>
              <a:chOff x="731952" y="2546996"/>
              <a:chExt cx="8580791" cy="1254870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E9AD8559-D581-9845-D312-982850B335E1}"/>
                  </a:ext>
                </a:extLst>
              </p:cNvPr>
              <p:cNvGrpSpPr/>
              <p:nvPr/>
            </p:nvGrpSpPr>
            <p:grpSpPr>
              <a:xfrm>
                <a:off x="4031482" y="2557115"/>
                <a:ext cx="2073439" cy="1173961"/>
                <a:chOff x="9790794" y="3376333"/>
                <a:chExt cx="1451293" cy="1249523"/>
              </a:xfrm>
            </p:grpSpPr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7BF129F-6E84-C0AC-503A-62F54F9035C3}"/>
                    </a:ext>
                  </a:extLst>
                </p:cNvPr>
                <p:cNvSpPr txBox="1"/>
                <p:nvPr/>
              </p:nvSpPr>
              <p:spPr>
                <a:xfrm>
                  <a:off x="9790794" y="3376333"/>
                  <a:ext cx="1451290" cy="4349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Multiplikand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6633346C-714A-CD40-9C3A-953518896D0A}"/>
                    </a:ext>
                  </a:extLst>
                </p:cNvPr>
                <p:cNvSpPr txBox="1"/>
                <p:nvPr/>
              </p:nvSpPr>
              <p:spPr>
                <a:xfrm>
                  <a:off x="9790797" y="3898006"/>
                  <a:ext cx="1451290" cy="727850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000" dirty="0"/>
                    <a:t>الضارب</a:t>
                  </a:r>
                  <a:endParaRPr lang="de-DE" sz="2000" dirty="0"/>
                </a:p>
                <a:p>
                  <a:pPr algn="ctr"/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6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aldrb</a:t>
                  </a:r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2EA28A20-49B5-C230-EE95-244946843FAA}"/>
                  </a:ext>
                </a:extLst>
              </p:cNvPr>
              <p:cNvGrpSpPr/>
              <p:nvPr/>
            </p:nvGrpSpPr>
            <p:grpSpPr>
              <a:xfrm>
                <a:off x="731952" y="2546996"/>
                <a:ext cx="2222354" cy="1182816"/>
                <a:chOff x="5744539" y="3365569"/>
                <a:chExt cx="1555523" cy="1258950"/>
              </a:xfrm>
            </p:grpSpPr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071CD64F-4A2B-407F-5966-B15C47A379B9}"/>
                    </a:ext>
                  </a:extLst>
                </p:cNvPr>
                <p:cNvSpPr txBox="1"/>
                <p:nvPr/>
              </p:nvSpPr>
              <p:spPr>
                <a:xfrm>
                  <a:off x="5744539" y="3365569"/>
                  <a:ext cx="1549674" cy="4349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Multiplikator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0E62800F-12BA-0A22-D5E2-D81DF10162A2}"/>
                    </a:ext>
                  </a:extLst>
                </p:cNvPr>
                <p:cNvSpPr txBox="1"/>
                <p:nvPr/>
              </p:nvSpPr>
              <p:spPr>
                <a:xfrm>
                  <a:off x="5750388" y="3896668"/>
                  <a:ext cx="1549674" cy="727851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000" dirty="0"/>
                    <a:t>المضرب به</a:t>
                  </a:r>
                  <a:endParaRPr lang="de-DE" sz="2000" dirty="0"/>
                </a:p>
                <a:p>
                  <a:pPr algn="ctr"/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6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almdrub</a:t>
                  </a:r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 </a:t>
                  </a:r>
                  <a:r>
                    <a:rPr lang="de-DE" sz="16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bh</a:t>
                  </a:r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9D959F4D-DA9F-C95A-3AB9-474658E586DB}"/>
                  </a:ext>
                </a:extLst>
              </p:cNvPr>
              <p:cNvGrpSpPr/>
              <p:nvPr/>
            </p:nvGrpSpPr>
            <p:grpSpPr>
              <a:xfrm>
                <a:off x="7226072" y="2603052"/>
                <a:ext cx="2086671" cy="1198814"/>
                <a:chOff x="8512795" y="3425235"/>
                <a:chExt cx="1460554" cy="1275978"/>
              </a:xfrm>
            </p:grpSpPr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EC0101AD-BA1B-B3C2-32FC-9F891DDB581D}"/>
                    </a:ext>
                  </a:extLst>
                </p:cNvPr>
                <p:cNvSpPr txBox="1"/>
                <p:nvPr/>
              </p:nvSpPr>
              <p:spPr>
                <a:xfrm>
                  <a:off x="8512795" y="3425235"/>
                  <a:ext cx="1460549" cy="4349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das Produkt 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0DB09431-1FAB-DF73-3EB3-FA3663A1EC4E}"/>
                    </a:ext>
                  </a:extLst>
                </p:cNvPr>
                <p:cNvSpPr txBox="1"/>
                <p:nvPr/>
              </p:nvSpPr>
              <p:spPr>
                <a:xfrm>
                  <a:off x="8512800" y="3973362"/>
                  <a:ext cx="1460549" cy="727851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000" dirty="0"/>
                    <a:t>الناتج</a:t>
                  </a:r>
                  <a:r>
                    <a:rPr lang="de-DE" sz="1600" dirty="0"/>
                    <a:t> </a:t>
                  </a:r>
                </a:p>
                <a:p>
                  <a:pPr algn="ctr"/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6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alnatj</a:t>
                  </a:r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</p:grp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0A75C5C7-A9E3-48E1-D557-28631E7E0F9C}"/>
              </a:ext>
            </a:extLst>
          </p:cNvPr>
          <p:cNvSpPr txBox="1"/>
          <p:nvPr/>
        </p:nvSpPr>
        <p:spPr>
          <a:xfrm>
            <a:off x="1745214" y="4924444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Malzeichen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718C1AF-C342-AA0C-C241-2723B6E2AE89}"/>
              </a:ext>
            </a:extLst>
          </p:cNvPr>
          <p:cNvSpPr txBox="1"/>
          <p:nvPr/>
        </p:nvSpPr>
        <p:spPr>
          <a:xfrm>
            <a:off x="1745220" y="5435614"/>
            <a:ext cx="2356502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اشارة الضرب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ishart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aldarb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4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A15619-D051-7F4B-1902-2E1808A8D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189666" y="4973067"/>
            <a:ext cx="432000" cy="432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29346B-967A-E998-4BB1-CC94EE42C5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921231" y="2872415"/>
            <a:ext cx="432000" cy="432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DEC4980-ADCE-B45E-7BF5-E098FC6DDC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818231" y="2881993"/>
            <a:ext cx="432000" cy="432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A05AF9E-1B2C-2CAC-E9F0-EE66AF5899A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142452" y="2956399"/>
            <a:ext cx="432000" cy="432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811AB0-2A66-8D7B-771A-C9C4A3D35D9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313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802797" y="272282"/>
            <a:ext cx="360000" cy="360000"/>
          </a:xfrm>
          <a:prstGeom prst="rect">
            <a:avLst/>
          </a:prstGeom>
        </p:spPr>
      </p:pic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3F2AA0B-1B4D-E1D4-A124-D5016B956991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AE52586-F40F-8B25-83C0-2458CCD171A8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BA9B863-E9F0-C363-4DDA-E9B07340FBFB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B2D24B7-8F2C-7556-D77E-926AC45D081E}"/>
              </a:ext>
            </a:extLst>
          </p:cNvPr>
          <p:cNvSpPr txBox="1"/>
          <p:nvPr/>
        </p:nvSpPr>
        <p:spPr>
          <a:xfrm>
            <a:off x="6170886" y="5411504"/>
            <a:ext cx="2693907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ar-SY" sz="2000" b="0" i="0" dirty="0">
                <a:effectLst/>
                <a:latin typeface="Söhne"/>
              </a:rPr>
              <a:t>علامة المساواة </a:t>
            </a:r>
            <a:endParaRPr lang="uk-UA" sz="2000" dirty="0"/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musawwah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D2B8431-F9C6-F667-8412-D9B6B42A5F3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1">
                  <p14:trim st="1264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936754" y="4860963"/>
            <a:ext cx="432000" cy="43200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B3EEA946-A360-0E29-EBF2-D2FFD99F1C7E}"/>
              </a:ext>
            </a:extLst>
          </p:cNvPr>
          <p:cNvSpPr txBox="1"/>
          <p:nvPr/>
        </p:nvSpPr>
        <p:spPr>
          <a:xfrm>
            <a:off x="3163105" y="170617"/>
            <a:ext cx="495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Y" sz="2800" dirty="0"/>
              <a:t>الضرب</a:t>
            </a:r>
            <a:r>
              <a:rPr lang="de-DE" sz="2400" dirty="0"/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aldarb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 </a:t>
            </a:r>
            <a:endParaRPr lang="de-DE" sz="1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0A58C0B-814A-F0A6-FD90-16F0CBDF8E90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5194658" y="277535"/>
            <a:ext cx="360000" cy="360000"/>
          </a:xfrm>
          <a:prstGeom prst="rect">
            <a:avLst/>
          </a:prstGeom>
        </p:spPr>
      </p:pic>
      <p:pic>
        <p:nvPicPr>
          <p:cNvPr id="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B258C00-C3B0-01B9-8A19-AE13BA3D2001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5937366" y="3503326"/>
            <a:ext cx="432000" cy="432000"/>
          </a:xfrm>
          <a:prstGeom prst="rect">
            <a:avLst/>
          </a:prstGeom>
        </p:spPr>
      </p:pic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A112AAB-2FEB-2B82-D5E0-63A9A5812FE0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2770717" y="3521412"/>
            <a:ext cx="432000" cy="432000"/>
          </a:xfrm>
          <a:prstGeom prst="rect">
            <a:avLst/>
          </a:prstGeom>
        </p:spPr>
      </p:pic>
      <p:pic>
        <p:nvPicPr>
          <p:cNvPr id="4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70DFE4E-29C8-C0DA-F7BA-B93D82E186B9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9138024" y="3604708"/>
            <a:ext cx="432000" cy="432000"/>
          </a:xfrm>
          <a:prstGeom prst="rect">
            <a:avLst/>
          </a:prstGeom>
        </p:spPr>
      </p:pic>
      <p:pic>
        <p:nvPicPr>
          <p:cNvPr id="4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1EE3AC8-8E10-CFFE-1CC5-1C0EA1879047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4189666" y="5561531"/>
            <a:ext cx="432000" cy="432000"/>
          </a:xfrm>
          <a:prstGeom prst="rect">
            <a:avLst/>
          </a:prstGeom>
        </p:spPr>
      </p:pic>
      <p:pic>
        <p:nvPicPr>
          <p:cNvPr id="4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4AF5E5D-6103-05C5-C1DD-9FA10C0CBCD0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8936754" y="537386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9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6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1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1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4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947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10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20728F55-477D-C0A6-5DF5-8F7498A1B214}"/>
              </a:ext>
            </a:extLst>
          </p:cNvPr>
          <p:cNvSpPr/>
          <p:nvPr/>
        </p:nvSpPr>
        <p:spPr>
          <a:xfrm>
            <a:off x="2779359" y="1266718"/>
            <a:ext cx="4125816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269075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Multiplikation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3108367" y="1219920"/>
            <a:ext cx="3592708" cy="1179069"/>
            <a:chOff x="1523484" y="2655697"/>
            <a:chExt cx="3592708" cy="1179069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523484" y="2911436"/>
              <a:ext cx="59503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6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35050" y="2655697"/>
              <a:ext cx="31931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b="1" dirty="0">
                  <a:latin typeface="Grundschrift" panose="03010100010101010101" pitchFamily="66" charset="0"/>
                </a:rPr>
                <a:t>.</a:t>
              </a:r>
              <a:endParaRPr lang="de-DE" sz="8000" b="1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2999144" y="2903753"/>
              <a:ext cx="53893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3666435" y="2864080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125215" y="2899200"/>
              <a:ext cx="99097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16776" y="3047135"/>
            <a:ext cx="297673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6 mal 5 ist gleich 30.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164" y="4897324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84" y="457438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135162" y="3297682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multipliziere…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904487" y="5017249"/>
            <a:ext cx="2313593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Produkt ist...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40F83C34-10D3-AD5D-B362-019184EBEBDD}"/>
              </a:ext>
            </a:extLst>
          </p:cNvPr>
          <p:cNvCxnSpPr>
            <a:cxnSpLocks/>
          </p:cNvCxnSpPr>
          <p:nvPr/>
        </p:nvCxnSpPr>
        <p:spPr>
          <a:xfrm>
            <a:off x="4413168" y="5134476"/>
            <a:ext cx="0" cy="1488151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902169CF-E514-9C95-A58A-C111E8D1FBC9}"/>
              </a:ext>
            </a:extLst>
          </p:cNvPr>
          <p:cNvSpPr txBox="1"/>
          <p:nvPr/>
        </p:nvSpPr>
        <p:spPr>
          <a:xfrm>
            <a:off x="6061284" y="3588076"/>
            <a:ext cx="2386307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انا اضرب</a:t>
            </a:r>
            <a:endParaRPr lang="de-DE" sz="2000" dirty="0"/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ana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adrb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…]</a:t>
            </a: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9DB72FE-F2CD-3882-4598-0456474FC5B7}"/>
              </a:ext>
            </a:extLst>
          </p:cNvPr>
          <p:cNvSpPr txBox="1"/>
          <p:nvPr/>
        </p:nvSpPr>
        <p:spPr>
          <a:xfrm>
            <a:off x="1419588" y="3481997"/>
            <a:ext cx="3530280" cy="98750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6 ضرب 5 يساوي 30</a:t>
            </a:r>
            <a:r>
              <a:rPr lang="de-DE" sz="2000" dirty="0"/>
              <a:t> </a:t>
            </a:r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sitat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darb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khamsat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yusawy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thalathyn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.]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775F75F-A06B-A098-F7C1-A240BD8DEE5A}"/>
              </a:ext>
            </a:extLst>
          </p:cNvPr>
          <p:cNvSpPr txBox="1"/>
          <p:nvPr/>
        </p:nvSpPr>
        <p:spPr>
          <a:xfrm>
            <a:off x="4682954" y="5323262"/>
            <a:ext cx="2386300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الناتج يساوي</a:t>
            </a:r>
            <a:endParaRPr lang="az-Cyrl-AZ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alnatij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yusawy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...]</a:t>
            </a:r>
            <a:endParaRPr lang="uk-UA" sz="1600" dirty="0">
              <a:solidFill>
                <a:srgbClr val="9D9D9D"/>
              </a:solidFill>
            </a:endParaRPr>
          </a:p>
        </p:txBody>
      </p:sp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635F15-2DC2-09FB-EE6E-CADB9238B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62267" y="3054174"/>
            <a:ext cx="360000" cy="360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85ED28D-D170-B359-B2EC-E3289146CD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401867" y="3297682"/>
            <a:ext cx="360000" cy="360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8C1892-AF40-FBC6-83DB-0234E15D0A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06697" y="5045232"/>
            <a:ext cx="360000" cy="360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ABF651C8-2C71-13A4-B5FE-20672C4406C7}"/>
              </a:ext>
            </a:extLst>
          </p:cNvPr>
          <p:cNvSpPr/>
          <p:nvPr/>
        </p:nvSpPr>
        <p:spPr>
          <a:xfrm>
            <a:off x="1445396" y="2886649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1025A232-DFF1-1F78-ACD2-F4AB1954C008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EA777309-81DE-E810-D81F-9D62C37E1A9D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F595C81-41DB-210F-289A-FFC6BD190DD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313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824728" y="265956"/>
            <a:ext cx="360000" cy="36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5C0B59F-B7A7-9308-BCDF-0E3601A44C51}"/>
              </a:ext>
            </a:extLst>
          </p:cNvPr>
          <p:cNvSpPr txBox="1"/>
          <p:nvPr/>
        </p:nvSpPr>
        <p:spPr>
          <a:xfrm>
            <a:off x="3163105" y="170617"/>
            <a:ext cx="495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Y" sz="2800" dirty="0"/>
              <a:t>الضرب</a:t>
            </a:r>
            <a:r>
              <a:rPr lang="de-DE" sz="2400" dirty="0"/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aldarb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 </a:t>
            </a:r>
            <a:endParaRPr lang="de-DE" sz="1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2A2162-1D3D-A39A-0375-34960EA1164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5194658" y="277535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A7987AC-036A-EBD0-37DA-B31033B86C4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62267" y="3756593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98810E-A3C0-AFF3-900C-A4B838CECB8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401867" y="3790056"/>
            <a:ext cx="360000" cy="360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9A8A1D5-5F6C-BB72-19EF-15AE1E889B4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08870" y="553764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5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5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5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1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8B9BB6-A848-F628-5D5A-B216B4D21310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Division </a:t>
            </a:r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A0D4943B-AF9C-5A52-5B08-26CF37B24C9A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0" name="Abgerundetes Rechteck 109">
            <a:extLst>
              <a:ext uri="{FF2B5EF4-FFF2-40B4-BE49-F238E27FC236}">
                <a16:creationId xmlns:a16="http://schemas.microsoft.com/office/drawing/2014/main" id="{23E95229-4784-325D-FDC2-B2E4464B7201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7" name="Abgerundetes Rechteck 116">
            <a:extLst>
              <a:ext uri="{FF2B5EF4-FFF2-40B4-BE49-F238E27FC236}">
                <a16:creationId xmlns:a16="http://schemas.microsoft.com/office/drawing/2014/main" id="{58B4BC8B-BEDF-2D9A-D2C7-C6B2D39D99AC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8" name="Abgerundetes Rechteck 127">
            <a:extLst>
              <a:ext uri="{FF2B5EF4-FFF2-40B4-BE49-F238E27FC236}">
                <a16:creationId xmlns:a16="http://schemas.microsoft.com/office/drawing/2014/main" id="{19158902-460D-7175-23FB-9067BB6FDCBD}"/>
              </a:ext>
            </a:extLst>
          </p:cNvPr>
          <p:cNvSpPr/>
          <p:nvPr/>
        </p:nvSpPr>
        <p:spPr>
          <a:xfrm>
            <a:off x="481883" y="4794418"/>
            <a:ext cx="4247071" cy="1390755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50A440E-3EF8-4A78-DB3A-09456260E77E}"/>
              </a:ext>
            </a:extLst>
          </p:cNvPr>
          <p:cNvSpPr txBox="1"/>
          <p:nvPr/>
        </p:nvSpPr>
        <p:spPr>
          <a:xfrm>
            <a:off x="835071" y="4785409"/>
            <a:ext cx="35618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: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90BC256-0BC2-9ACB-BEAA-8189B0234844}"/>
              </a:ext>
            </a:extLst>
          </p:cNvPr>
          <p:cNvGrpSpPr/>
          <p:nvPr/>
        </p:nvGrpSpPr>
        <p:grpSpPr>
          <a:xfrm>
            <a:off x="441873" y="1224319"/>
            <a:ext cx="8586390" cy="2874921"/>
            <a:chOff x="441873" y="1248390"/>
            <a:chExt cx="8586390" cy="2874921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829B675-B615-ED63-38C6-E35907ECBB9E}"/>
                </a:ext>
              </a:extLst>
            </p:cNvPr>
            <p:cNvGrpSpPr/>
            <p:nvPr/>
          </p:nvGrpSpPr>
          <p:grpSpPr>
            <a:xfrm>
              <a:off x="1366163" y="1248390"/>
              <a:ext cx="6860204" cy="1449226"/>
              <a:chOff x="618496" y="2704918"/>
              <a:chExt cx="6860204" cy="1449226"/>
            </a:xfrm>
          </p:grpSpPr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4DAD3A8-B6EF-FD71-870C-D1FF93C16507}"/>
                  </a:ext>
                </a:extLst>
              </p:cNvPr>
              <p:cNvSpPr txBox="1"/>
              <p:nvPr/>
            </p:nvSpPr>
            <p:spPr>
              <a:xfrm>
                <a:off x="618496" y="2830705"/>
                <a:ext cx="122341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30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432CD37-1724-2C80-D537-6D978600C2F5}"/>
                  </a:ext>
                </a:extLst>
              </p:cNvPr>
              <p:cNvSpPr txBox="1"/>
              <p:nvPr/>
            </p:nvSpPr>
            <p:spPr>
              <a:xfrm>
                <a:off x="2480335" y="2704918"/>
                <a:ext cx="45878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: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CA4084B0-B658-84F6-ABB4-4345A04504D0}"/>
                  </a:ext>
                </a:extLst>
              </p:cNvPr>
              <p:cNvSpPr txBox="1"/>
              <p:nvPr/>
            </p:nvSpPr>
            <p:spPr>
              <a:xfrm>
                <a:off x="3850073" y="2787031"/>
                <a:ext cx="70404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D6A04C14-D35E-FCB2-59FD-5802F9694202}"/>
                  </a:ext>
                </a:extLst>
              </p:cNvPr>
              <p:cNvSpPr txBox="1"/>
              <p:nvPr/>
            </p:nvSpPr>
            <p:spPr>
              <a:xfrm>
                <a:off x="5451650" y="2774696"/>
                <a:ext cx="59022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C5757CAC-7F9E-A2FE-D1B1-E10823E07892}"/>
                  </a:ext>
                </a:extLst>
              </p:cNvPr>
              <p:cNvSpPr txBox="1"/>
              <p:nvPr/>
            </p:nvSpPr>
            <p:spPr>
              <a:xfrm>
                <a:off x="6774660" y="2724817"/>
                <a:ext cx="70404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EDA8251-4A4D-442F-D185-42DEA0763F4A}"/>
                </a:ext>
              </a:extLst>
            </p:cNvPr>
            <p:cNvGrpSpPr/>
            <p:nvPr/>
          </p:nvGrpSpPr>
          <p:grpSpPr>
            <a:xfrm>
              <a:off x="441873" y="2936071"/>
              <a:ext cx="8586390" cy="1187240"/>
              <a:chOff x="443738" y="2936071"/>
              <a:chExt cx="8586390" cy="1187240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78B42F99-CA38-5D89-70DF-4D76BD95AF6C}"/>
                  </a:ext>
                </a:extLst>
              </p:cNvPr>
              <p:cNvGrpSpPr/>
              <p:nvPr/>
            </p:nvGrpSpPr>
            <p:grpSpPr>
              <a:xfrm>
                <a:off x="443738" y="2936071"/>
                <a:ext cx="1973263" cy="1187240"/>
                <a:chOff x="7279570" y="3779689"/>
                <a:chExt cx="1381175" cy="1263659"/>
              </a:xfrm>
            </p:grpSpPr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70656AC2-BA4F-A06D-45D1-51E33DB7220F}"/>
                    </a:ext>
                  </a:extLst>
                </p:cNvPr>
                <p:cNvSpPr txBox="1"/>
                <p:nvPr/>
              </p:nvSpPr>
              <p:spPr>
                <a:xfrm>
                  <a:off x="7279570" y="3779689"/>
                  <a:ext cx="1381171" cy="4349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Dividend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1F5743B8-34BB-3412-587B-17AD7F3CE360}"/>
                    </a:ext>
                  </a:extLst>
                </p:cNvPr>
                <p:cNvSpPr txBox="1"/>
                <p:nvPr/>
              </p:nvSpPr>
              <p:spPr>
                <a:xfrm>
                  <a:off x="7279574" y="4315497"/>
                  <a:ext cx="1381171" cy="727851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000" dirty="0"/>
                    <a:t>القاسم</a:t>
                  </a:r>
                  <a:r>
                    <a:rPr lang="de-DE" sz="2000" dirty="0"/>
                    <a:t>  </a:t>
                  </a:r>
                </a:p>
                <a:p>
                  <a:pPr algn="ctr"/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6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alkasm</a:t>
                  </a:r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CAE52E33-294C-51C1-25A1-6A39BF9D6C7B}"/>
                  </a:ext>
                </a:extLst>
              </p:cNvPr>
              <p:cNvGrpSpPr/>
              <p:nvPr/>
            </p:nvGrpSpPr>
            <p:grpSpPr>
              <a:xfrm>
                <a:off x="3719406" y="2936071"/>
                <a:ext cx="2104533" cy="1187239"/>
                <a:chOff x="7835599" y="3779686"/>
                <a:chExt cx="1473057" cy="1263657"/>
              </a:xfrm>
            </p:grpSpPr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49DB2A65-2975-1077-1EA8-D8D2BF0E43FF}"/>
                    </a:ext>
                  </a:extLst>
                </p:cNvPr>
                <p:cNvSpPr txBox="1"/>
                <p:nvPr/>
              </p:nvSpPr>
              <p:spPr>
                <a:xfrm>
                  <a:off x="7835599" y="3779686"/>
                  <a:ext cx="1473051" cy="4349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Divisor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1AE40E06-4A9C-407C-BC8F-BD9DE047ED49}"/>
                    </a:ext>
                  </a:extLst>
                </p:cNvPr>
                <p:cNvSpPr txBox="1"/>
                <p:nvPr/>
              </p:nvSpPr>
              <p:spPr>
                <a:xfrm>
                  <a:off x="7835605" y="4315492"/>
                  <a:ext cx="1473051" cy="727851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000" dirty="0"/>
                    <a:t>المقسوم عليه</a:t>
                  </a:r>
                  <a:r>
                    <a:rPr lang="de-DE" sz="1600" dirty="0"/>
                    <a:t>  </a:t>
                  </a:r>
                </a:p>
                <a:p>
                  <a:pPr algn="ctr"/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6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almaksum</a:t>
                  </a:r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 </a:t>
                  </a:r>
                  <a:r>
                    <a:rPr lang="de-DE" sz="16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alih</a:t>
                  </a:r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B1519650-829B-0D77-D775-639957BF3E26}"/>
                  </a:ext>
                </a:extLst>
              </p:cNvPr>
              <p:cNvGrpSpPr/>
              <p:nvPr/>
            </p:nvGrpSpPr>
            <p:grpSpPr>
              <a:xfrm>
                <a:off x="6987856" y="2936071"/>
                <a:ext cx="2042272" cy="1187240"/>
                <a:chOff x="8346055" y="3779686"/>
                <a:chExt cx="1429477" cy="1263658"/>
              </a:xfrm>
            </p:grpSpPr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44DA271B-2CEF-71DF-E7A5-CCF9AD615DB3}"/>
                    </a:ext>
                  </a:extLst>
                </p:cNvPr>
                <p:cNvSpPr txBox="1"/>
                <p:nvPr/>
              </p:nvSpPr>
              <p:spPr>
                <a:xfrm>
                  <a:off x="8346055" y="3779686"/>
                  <a:ext cx="1429475" cy="4349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Quotient  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41CB6498-78D5-F97A-03CB-E8C2F88642E4}"/>
                    </a:ext>
                  </a:extLst>
                </p:cNvPr>
                <p:cNvSpPr txBox="1"/>
                <p:nvPr/>
              </p:nvSpPr>
              <p:spPr>
                <a:xfrm>
                  <a:off x="8346058" y="4315493"/>
                  <a:ext cx="1429474" cy="727851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000" dirty="0"/>
                    <a:t>حاصل القسمة</a:t>
                  </a:r>
                  <a:r>
                    <a:rPr lang="de-DE" sz="1600" dirty="0"/>
                    <a:t>   </a:t>
                  </a:r>
                </a:p>
                <a:p>
                  <a:pPr algn="ctr"/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6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hasil</a:t>
                  </a:r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 </a:t>
                  </a:r>
                  <a:r>
                    <a:rPr lang="de-DE" sz="16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alksma</a:t>
                  </a:r>
                  <a:r>
                    <a:rPr lang="de-DE" sz="16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</p:grp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F91D1978-3C3A-8DF2-369E-46185CD6CA75}"/>
              </a:ext>
            </a:extLst>
          </p:cNvPr>
          <p:cNvSpPr txBox="1"/>
          <p:nvPr/>
        </p:nvSpPr>
        <p:spPr>
          <a:xfrm>
            <a:off x="1582722" y="4939971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dirty="0" err="1">
                <a:latin typeface="Comic Sans MS" panose="030F0902030302020204" pitchFamily="66" charset="0"/>
              </a:rPr>
              <a:t>Geteiltzeichen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26449B1-42A9-4A4B-70D9-5E7F396CC5D5}"/>
              </a:ext>
            </a:extLst>
          </p:cNvPr>
          <p:cNvSpPr txBox="1"/>
          <p:nvPr/>
        </p:nvSpPr>
        <p:spPr>
          <a:xfrm>
            <a:off x="1586162" y="5443430"/>
            <a:ext cx="2356502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إشارة القسمة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ishart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alksma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600" dirty="0">
              <a:solidFill>
                <a:srgbClr val="9D9D9D"/>
              </a:solidFill>
            </a:endParaRPr>
          </a:p>
        </p:txBody>
      </p:sp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511D789-46B3-00BF-0823-07733DC9F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30236" y="4954727"/>
            <a:ext cx="432000" cy="432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9F1F47-0168-53BB-B264-9F5962663F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940838" y="2942023"/>
            <a:ext cx="432000" cy="432000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2FE3CA-A6F2-4501-BA36-77BBB53D1D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117337" y="2953235"/>
            <a:ext cx="432000" cy="432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36C98A1-F34E-3FEC-5DE7-68E56CE813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571681" y="2972144"/>
            <a:ext cx="432000" cy="432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D99C064C-5E63-3E32-76E4-F9CD1A8697C3}"/>
              </a:ext>
            </a:extLst>
          </p:cNvPr>
          <p:cNvSpPr txBox="1"/>
          <p:nvPr/>
        </p:nvSpPr>
        <p:spPr>
          <a:xfrm>
            <a:off x="2480953" y="219375"/>
            <a:ext cx="392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القسمة</a:t>
            </a:r>
            <a:r>
              <a:rPr lang="de-DE" sz="2800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alksma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3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3A06A4-0904-B5D2-11AC-3677CEEBB8D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7869" y="299846"/>
            <a:ext cx="360000" cy="360000"/>
          </a:xfrm>
          <a:prstGeom prst="rect">
            <a:avLst/>
          </a:prstGeom>
        </p:spPr>
      </p:pic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CEA147B4-D84B-A410-5A55-8DEB9046CFFA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F763A08-E2D1-413B-EBC3-69B2107186B6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DAC02B6-2525-1C14-DD65-36978B710E19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CD6FF44-DEF9-2C81-B510-A8AC371872FD}"/>
              </a:ext>
            </a:extLst>
          </p:cNvPr>
          <p:cNvSpPr txBox="1"/>
          <p:nvPr/>
        </p:nvSpPr>
        <p:spPr>
          <a:xfrm>
            <a:off x="6170886" y="5411504"/>
            <a:ext cx="2693907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ar-SY" sz="2000" b="0" i="0" dirty="0">
                <a:effectLst/>
                <a:latin typeface="Söhne"/>
              </a:rPr>
              <a:t>علامة المساواة </a:t>
            </a:r>
            <a:endParaRPr lang="uk-UA" sz="2000" dirty="0"/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musawwah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9D73D7F-5E51-AD55-F16B-AC7D7460E740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64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46455" y="4939971"/>
            <a:ext cx="432000" cy="432000"/>
          </a:xfrm>
          <a:prstGeom prst="rect">
            <a:avLst/>
          </a:prstGeom>
        </p:spPr>
      </p:pic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B65460-C1F7-551D-BB7C-D31A0B8340E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417740" y="299846"/>
            <a:ext cx="360000" cy="360000"/>
          </a:xfrm>
          <a:prstGeom prst="rect">
            <a:avLst/>
          </a:prstGeom>
        </p:spPr>
      </p:pic>
      <p:pic>
        <p:nvPicPr>
          <p:cNvPr id="4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830E508-38EA-312B-CD20-D4116A90757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2552280" y="3540971"/>
            <a:ext cx="432000" cy="432000"/>
          </a:xfrm>
          <a:prstGeom prst="rect">
            <a:avLst/>
          </a:prstGeom>
        </p:spPr>
      </p:pic>
      <p:pic>
        <p:nvPicPr>
          <p:cNvPr id="4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EE5E046-4B26-3B5F-2C34-8C37765DFBE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5928991" y="3545516"/>
            <a:ext cx="432000" cy="432000"/>
          </a:xfrm>
          <a:prstGeom prst="rect">
            <a:avLst/>
          </a:prstGeom>
        </p:spPr>
      </p:pic>
      <p:pic>
        <p:nvPicPr>
          <p:cNvPr id="4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63F933B-02FD-CC89-C3E6-5DF51332E76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9113372" y="3540971"/>
            <a:ext cx="432000" cy="432000"/>
          </a:xfrm>
          <a:prstGeom prst="rect">
            <a:avLst/>
          </a:prstGeom>
        </p:spPr>
      </p:pic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2B20BB2-4687-7181-0EB2-BF0622461F5D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106034" y="5567284"/>
            <a:ext cx="432000" cy="432000"/>
          </a:xfrm>
          <a:prstGeom prst="rect">
            <a:avLst/>
          </a:prstGeom>
        </p:spPr>
      </p:pic>
      <p:pic>
        <p:nvPicPr>
          <p:cNvPr id="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2C23A78-9648-3E33-32AF-39CE8C4F654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8936754" y="537386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9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7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7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00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47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6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61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1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DDD9381F-4AFB-D735-C014-24B97F66E5E9}"/>
              </a:ext>
            </a:extLst>
          </p:cNvPr>
          <p:cNvGrpSpPr/>
          <p:nvPr/>
        </p:nvGrpSpPr>
        <p:grpSpPr>
          <a:xfrm>
            <a:off x="2779359" y="1266718"/>
            <a:ext cx="4125816" cy="1132271"/>
            <a:chOff x="4056650" y="1064433"/>
            <a:chExt cx="4125816" cy="1132271"/>
          </a:xfrm>
        </p:grpSpPr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01FB67D0-AE4B-FB6B-D7F8-40739EEC3DD4}"/>
                </a:ext>
              </a:extLst>
            </p:cNvPr>
            <p:cNvSpPr/>
            <p:nvPr/>
          </p:nvSpPr>
          <p:spPr>
            <a:xfrm>
              <a:off x="4056650" y="1064433"/>
              <a:ext cx="4125816" cy="1132271"/>
            </a:xfrm>
            <a:prstGeom prst="roundRect">
              <a:avLst>
                <a:gd name="adj" fmla="val 4438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0F842E00-9D37-A6F7-9983-8BF8BFE2163A}"/>
                </a:ext>
              </a:extLst>
            </p:cNvPr>
            <p:cNvGrpSpPr/>
            <p:nvPr/>
          </p:nvGrpSpPr>
          <p:grpSpPr>
            <a:xfrm>
              <a:off x="4257138" y="1156568"/>
              <a:ext cx="3532792" cy="1040136"/>
              <a:chOff x="1394964" y="2794630"/>
              <a:chExt cx="3532792" cy="1040136"/>
            </a:xfrm>
          </p:grpSpPr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6ACB7F1C-5BE0-D731-3036-4A35005F4D82}"/>
                  </a:ext>
                </a:extLst>
              </p:cNvPr>
              <p:cNvSpPr txBox="1"/>
              <p:nvPr/>
            </p:nvSpPr>
            <p:spPr>
              <a:xfrm>
                <a:off x="1394964" y="2911436"/>
                <a:ext cx="99097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30</a:t>
                </a:r>
                <a:endParaRPr lang="de-DE" sz="6600" dirty="0">
                  <a:latin typeface="Grundschrift" panose="03010100010101010101" pitchFamily="66" charset="0"/>
                </a:endParaRP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964D0EDA-1906-5D20-3389-6335F22B61BC}"/>
                  </a:ext>
                </a:extLst>
              </p:cNvPr>
              <p:cNvSpPr txBox="1"/>
              <p:nvPr/>
            </p:nvSpPr>
            <p:spPr>
              <a:xfrm>
                <a:off x="2515630" y="2794630"/>
                <a:ext cx="300083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:</a:t>
                </a:r>
                <a:endParaRPr lang="de-DE" sz="8000" dirty="0">
                  <a:latin typeface="Grundschrift" panose="03010100010101010101" pitchFamily="66" charset="0"/>
                </a:endParaRPr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50FA0383-86E4-B52C-D536-77925A892A9E}"/>
                  </a:ext>
                </a:extLst>
              </p:cNvPr>
              <p:cNvSpPr txBox="1"/>
              <p:nvPr/>
            </p:nvSpPr>
            <p:spPr>
              <a:xfrm>
                <a:off x="3068594" y="2903753"/>
                <a:ext cx="53893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DB746B55-959C-C3CA-4E3E-16F228ADF162}"/>
                  </a:ext>
                </a:extLst>
              </p:cNvPr>
              <p:cNvSpPr txBox="1"/>
              <p:nvPr/>
            </p:nvSpPr>
            <p:spPr>
              <a:xfrm>
                <a:off x="3735885" y="2864080"/>
                <a:ext cx="45878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7891782A-E9AC-08DE-1B32-12C36EC22A02}"/>
                  </a:ext>
                </a:extLst>
              </p:cNvPr>
              <p:cNvSpPr txBox="1"/>
              <p:nvPr/>
            </p:nvSpPr>
            <p:spPr>
              <a:xfrm>
                <a:off x="4332720" y="2888052"/>
                <a:ext cx="59503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</p:grp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90789" y="2953488"/>
            <a:ext cx="3185370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durch 5 ist gleich 6.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327165" y="4802462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23" y="461167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103874" y="3262092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dividiere…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578420" y="4890768"/>
            <a:ext cx="2504272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Quotient ist...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B9BC71-48CA-EF34-86F8-8C2DDE9B4ED2}"/>
              </a:ext>
            </a:extLst>
          </p:cNvPr>
          <p:cNvSpPr txBox="1"/>
          <p:nvPr/>
        </p:nvSpPr>
        <p:spPr>
          <a:xfrm>
            <a:off x="5908064" y="3557985"/>
            <a:ext cx="2463705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انا اقاسم</a:t>
            </a:r>
            <a:endParaRPr lang="de-DE" sz="2000" dirty="0"/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ana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ukasm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…]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ED9152A-0C95-3198-1B89-42F9915F1D00}"/>
              </a:ext>
            </a:extLst>
          </p:cNvPr>
          <p:cNvSpPr txBox="1"/>
          <p:nvPr/>
        </p:nvSpPr>
        <p:spPr>
          <a:xfrm>
            <a:off x="1416109" y="3375726"/>
            <a:ext cx="3821135" cy="98750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30 تقسيم 5 يساوي 6</a:t>
            </a:r>
            <a:endParaRPr lang="de-DE" sz="2000" dirty="0"/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thalathyn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taqsim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khamsat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yusawy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sita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.]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63FB0E-B706-27DF-995B-859508B6A968}"/>
              </a:ext>
            </a:extLst>
          </p:cNvPr>
          <p:cNvSpPr txBox="1"/>
          <p:nvPr/>
        </p:nvSpPr>
        <p:spPr>
          <a:xfrm>
            <a:off x="4531164" y="5251741"/>
            <a:ext cx="2908924" cy="74914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حاصل القسمة يساوي</a:t>
            </a:r>
            <a:endParaRPr lang="az-Cyrl-AZ" sz="2000" dirty="0"/>
          </a:p>
          <a:p>
            <a:pPr algn="ctr"/>
            <a:r>
              <a:rPr lang="de-DE" sz="1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hasil</a:t>
            </a:r>
            <a:r>
              <a:rPr lang="de-DE" sz="18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alqismat</a:t>
            </a:r>
            <a:r>
              <a:rPr lang="de-DE" sz="18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yusawy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...]</a:t>
            </a:r>
          </a:p>
        </p:txBody>
      </p:sp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369D57A-F977-D3A2-5E38-EE0176755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83864" y="2976153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0DCD2CB-3440-C02B-35A2-B25AF3BAA4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69477" y="3310715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8A59F30-0082-D827-47C4-29957ECA31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63802" y="4918655"/>
            <a:ext cx="360000" cy="360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C51F0043-BE5C-8B3A-D8D5-028D8C3F41A1}"/>
              </a:ext>
            </a:extLst>
          </p:cNvPr>
          <p:cNvSpPr/>
          <p:nvPr/>
        </p:nvSpPr>
        <p:spPr>
          <a:xfrm>
            <a:off x="1623814" y="2819743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88955AE6-AC64-7836-5E59-8D1C80EAA4AA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4D1A4006-B50B-F436-C6B7-A5A4D310CB96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6F6D738-DBF6-0F96-9FC9-8918D076B08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97869" y="299846"/>
            <a:ext cx="360000" cy="36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BBF8DA1-C234-242B-9731-F4A02E3E6DCE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</a:t>
            </a:r>
            <a:r>
              <a:rPr lang="de-DE" sz="2400">
                <a:latin typeface="Comic Sans MS" panose="030F0902030302020204" pitchFamily="66" charset="0"/>
              </a:rPr>
              <a:t>ie </a:t>
            </a:r>
            <a:r>
              <a:rPr lang="de-DE" sz="2400" dirty="0">
                <a:latin typeface="Comic Sans MS" panose="030F0902030302020204" pitchFamily="66" charset="0"/>
              </a:rPr>
              <a:t>Division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36634C-74EC-CD81-1B4B-8AD5F8159F6C}"/>
              </a:ext>
            </a:extLst>
          </p:cNvPr>
          <p:cNvSpPr txBox="1"/>
          <p:nvPr/>
        </p:nvSpPr>
        <p:spPr>
          <a:xfrm>
            <a:off x="2480953" y="219375"/>
            <a:ext cx="392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/>
              <a:t>القسمة</a:t>
            </a:r>
            <a:r>
              <a:rPr lang="de-DE" sz="2800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alksma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D20D52D-80A0-AC45-B3B2-4A01F8AA06A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4417740" y="299846"/>
            <a:ext cx="360000" cy="360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4EF850C-7C4D-3F95-616C-7EDB6A8E62C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83864" y="3684129"/>
            <a:ext cx="360000" cy="360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4477EA6-96D6-D27F-D620-011BF5B6082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69477" y="3794172"/>
            <a:ext cx="360000" cy="3600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3257C4-A4B2-B092-91E0-4FFD35B5870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300876" y="544384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3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2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1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470</Words>
  <Application>Microsoft Macintosh PowerPoint</Application>
  <PresentationFormat>A4-Papier (210 x 297 mm)</PresentationFormat>
  <Paragraphs>182</Paragraphs>
  <Slides>9</Slides>
  <Notes>0</Notes>
  <HiddenSlides>0</HiddenSlides>
  <MMClips>92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Grundschrift</vt:lpstr>
      <vt:lpstr>Söhne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83</cp:revision>
  <cp:lastPrinted>2022-05-18T12:46:11Z</cp:lastPrinted>
  <dcterms:created xsi:type="dcterms:W3CDTF">2022-05-10T12:43:55Z</dcterms:created>
  <dcterms:modified xsi:type="dcterms:W3CDTF">2024-01-31T09:31:27Z</dcterms:modified>
</cp:coreProperties>
</file>