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6"/>
  </p:notesMasterIdLst>
  <p:sldIdLst>
    <p:sldId id="296" r:id="rId2"/>
    <p:sldId id="298" r:id="rId3"/>
    <p:sldId id="297" r:id="rId4"/>
    <p:sldId id="279" r:id="rId5"/>
    <p:sldId id="280" r:id="rId6"/>
    <p:sldId id="281" r:id="rId7"/>
    <p:sldId id="282" r:id="rId8"/>
    <p:sldId id="283" r:id="rId9"/>
    <p:sldId id="284" r:id="rId10"/>
    <p:sldId id="278" r:id="rId11"/>
    <p:sldId id="285" r:id="rId12"/>
    <p:sldId id="286" r:id="rId13"/>
    <p:sldId id="291" r:id="rId14"/>
    <p:sldId id="292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317A85"/>
    <a:srgbClr val="D8E5E8"/>
    <a:srgbClr val="C00000"/>
    <a:srgbClr val="000000"/>
    <a:srgbClr val="008B5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0"/>
    <p:restoredTop sz="95859"/>
  </p:normalViewPr>
  <p:slideViewPr>
    <p:cSldViewPr snapToGrid="0" snapToObjects="1">
      <p:cViewPr varScale="1">
        <p:scale>
          <a:sx n="112" d="100"/>
          <a:sy n="112" d="100"/>
        </p:scale>
        <p:origin x="624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9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2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69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73C1BC-9F11-FC85-773E-710AECCB8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03" y="144229"/>
            <a:ext cx="57739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10" Type="http://schemas.microsoft.com/office/2007/relationships/media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openxmlformats.org/officeDocument/2006/relationships/audio" Target="NULL" TargetMode="External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39.m4a"/><Relationship Id="rId2" Type="http://schemas.microsoft.com/office/2007/relationships/media" Target="../media/media38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9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41.m4a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1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43.m4a"/><Relationship Id="rId7" Type="http://schemas.openxmlformats.org/officeDocument/2006/relationships/image" Target="../media/image2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3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44.m4a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4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45.m4a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5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13" Type="http://schemas.openxmlformats.org/officeDocument/2006/relationships/slideLayout" Target="../slideLayouts/slideLayout2.xml"/><Relationship Id="rId3" Type="http://schemas.microsoft.com/office/2007/relationships/media" Target="../media/media16.m4a"/><Relationship Id="rId7" Type="http://schemas.microsoft.com/office/2007/relationships/media" Target="../media/media17.m4a"/><Relationship Id="rId12" Type="http://schemas.openxmlformats.org/officeDocument/2006/relationships/audio" Target="../media/media14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microsoft.com/office/2007/relationships/media" Target="../media/media5.m4a"/><Relationship Id="rId11" Type="http://schemas.microsoft.com/office/2007/relationships/media" Target="../media/media14.m4a"/><Relationship Id="rId5" Type="http://schemas.openxmlformats.org/officeDocument/2006/relationships/audio" Target="NULL" TargetMode="External"/><Relationship Id="rId10" Type="http://schemas.openxmlformats.org/officeDocument/2006/relationships/audio" Target="../media/media18.m4a"/><Relationship Id="rId4" Type="http://schemas.openxmlformats.org/officeDocument/2006/relationships/audio" Target="../media/media16.m4a"/><Relationship Id="rId9" Type="http://schemas.microsoft.com/office/2007/relationships/media" Target="../media/media18.m4a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4a"/><Relationship Id="rId13" Type="http://schemas.microsoft.com/office/2007/relationships/media" Target="../media/media24.m4a"/><Relationship Id="rId18" Type="http://schemas.openxmlformats.org/officeDocument/2006/relationships/audio" Target="../media/media26.m4a"/><Relationship Id="rId26" Type="http://schemas.openxmlformats.org/officeDocument/2006/relationships/image" Target="../media/image2.png"/><Relationship Id="rId3" Type="http://schemas.openxmlformats.org/officeDocument/2006/relationships/audio" Target="NULL" TargetMode="External"/><Relationship Id="rId21" Type="http://schemas.microsoft.com/office/2007/relationships/media" Target="../media/media28.m4a"/><Relationship Id="rId7" Type="http://schemas.microsoft.com/office/2007/relationships/media" Target="../media/media21.m4a"/><Relationship Id="rId12" Type="http://schemas.openxmlformats.org/officeDocument/2006/relationships/audio" Target="../media/media23.m4a"/><Relationship Id="rId17" Type="http://schemas.microsoft.com/office/2007/relationships/media" Target="../media/media26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6" Type="http://schemas.openxmlformats.org/officeDocument/2006/relationships/audio" Target="../media/media25.m4a"/><Relationship Id="rId20" Type="http://schemas.openxmlformats.org/officeDocument/2006/relationships/audio" Target="../media/media27.m4a"/><Relationship Id="rId1" Type="http://schemas.microsoft.com/office/2007/relationships/media" Target="../media/media3.m4a"/><Relationship Id="rId6" Type="http://schemas.openxmlformats.org/officeDocument/2006/relationships/audio" Target="../media/media20.m4a"/><Relationship Id="rId11" Type="http://schemas.microsoft.com/office/2007/relationships/media" Target="../media/media23.m4a"/><Relationship Id="rId24" Type="http://schemas.openxmlformats.org/officeDocument/2006/relationships/audio" Target="../media/media29.m4a"/><Relationship Id="rId5" Type="http://schemas.microsoft.com/office/2007/relationships/media" Target="../media/media20.m4a"/><Relationship Id="rId15" Type="http://schemas.microsoft.com/office/2007/relationships/media" Target="../media/media25.m4a"/><Relationship Id="rId23" Type="http://schemas.microsoft.com/office/2007/relationships/media" Target="../media/media29.m4a"/><Relationship Id="rId10" Type="http://schemas.openxmlformats.org/officeDocument/2006/relationships/audio" Target="../media/media22.m4a"/><Relationship Id="rId19" Type="http://schemas.microsoft.com/office/2007/relationships/media" Target="../media/media27.m4a"/><Relationship Id="rId4" Type="http://schemas.microsoft.com/office/2007/relationships/media" Target="../media/media19.m4a"/><Relationship Id="rId9" Type="http://schemas.microsoft.com/office/2007/relationships/media" Target="../media/media22.m4a"/><Relationship Id="rId14" Type="http://schemas.openxmlformats.org/officeDocument/2006/relationships/audio" Target="../media/media24.m4a"/><Relationship Id="rId22" Type="http://schemas.openxmlformats.org/officeDocument/2006/relationships/audio" Target="../media/media28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0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0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1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1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2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2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34.m4a"/><Relationship Id="rId2" Type="http://schemas.microsoft.com/office/2007/relationships/media" Target="../media/media33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4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36.m4a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6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37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56C0C5F-8170-FC5C-3AD6-FE6D64040C4C}"/>
              </a:ext>
            </a:extLst>
          </p:cNvPr>
          <p:cNvSpPr>
            <a:spLocks/>
          </p:cNvSpPr>
          <p:nvPr/>
        </p:nvSpPr>
        <p:spPr>
          <a:xfrm rot="5400000">
            <a:off x="4256596" y="1778142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E2EA0EFE-D7E8-9804-C869-F6ADC5D21FCB}"/>
              </a:ext>
            </a:extLst>
          </p:cNvPr>
          <p:cNvSpPr>
            <a:spLocks/>
          </p:cNvSpPr>
          <p:nvPr/>
        </p:nvSpPr>
        <p:spPr>
          <a:xfrm rot="5400000">
            <a:off x="1000704" y="1778142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8DDBE77A-15C3-B898-F538-1025D4081D13}"/>
              </a:ext>
            </a:extLst>
          </p:cNvPr>
          <p:cNvSpPr/>
          <p:nvPr/>
        </p:nvSpPr>
        <p:spPr>
          <a:xfrm rot="5400000">
            <a:off x="995620" y="4390774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3661CC06-72E9-87E5-ECFC-460E3A78C0FE}"/>
              </a:ext>
            </a:extLst>
          </p:cNvPr>
          <p:cNvSpPr>
            <a:spLocks/>
          </p:cNvSpPr>
          <p:nvPr/>
        </p:nvSpPr>
        <p:spPr>
          <a:xfrm rot="5400000">
            <a:off x="7495362" y="1778142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16C0F9-8066-DA16-AEBC-BA12B8729E8E}"/>
              </a:ext>
            </a:extLst>
          </p:cNvPr>
          <p:cNvSpPr/>
          <p:nvPr/>
        </p:nvSpPr>
        <p:spPr>
          <a:xfrm rot="16200000">
            <a:off x="1086711" y="1219631"/>
            <a:ext cx="1132424" cy="1132424"/>
          </a:xfrm>
          <a:prstGeom prst="ellips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D2B185E-515C-E840-C326-63D7EEBF3E50}"/>
              </a:ext>
            </a:extLst>
          </p:cNvPr>
          <p:cNvSpPr/>
          <p:nvPr/>
        </p:nvSpPr>
        <p:spPr>
          <a:xfrm rot="16200000">
            <a:off x="4461239" y="1336461"/>
            <a:ext cx="983522" cy="983522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Dreieck 22">
            <a:extLst>
              <a:ext uri="{FF2B5EF4-FFF2-40B4-BE49-F238E27FC236}">
                <a16:creationId xmlns:a16="http://schemas.microsoft.com/office/drawing/2014/main" id="{8D700B10-0649-65A9-DFB0-8F1E4DAB876F}"/>
              </a:ext>
            </a:extLst>
          </p:cNvPr>
          <p:cNvSpPr/>
          <p:nvPr/>
        </p:nvSpPr>
        <p:spPr>
          <a:xfrm>
            <a:off x="1120997" y="3966798"/>
            <a:ext cx="1132422" cy="981868"/>
          </a:xfrm>
          <a:prstGeom prst="triangl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A4DCF2A-BBFB-13DA-3E97-B74ECC9BE7EC}"/>
              </a:ext>
            </a:extLst>
          </p:cNvPr>
          <p:cNvSpPr/>
          <p:nvPr/>
        </p:nvSpPr>
        <p:spPr>
          <a:xfrm>
            <a:off x="7663425" y="1496568"/>
            <a:ext cx="1132424" cy="744164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597775" y="2607249"/>
            <a:ext cx="175311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Kreis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597779" y="3103255"/>
            <a:ext cx="1753116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دائرة</a:t>
            </a:r>
            <a:endParaRPr lang="de-DE" altLang="de-DE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daera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3828739" y="2607249"/>
            <a:ext cx="175692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Quadrat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3828743" y="3103255"/>
            <a:ext cx="1756928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altLang="de-DE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مربع</a:t>
            </a:r>
            <a:br>
              <a:rPr lang="de-DE" altLang="de-DE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murabaa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32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599942" y="5221060"/>
            <a:ext cx="183711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Drei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599946" y="5692338"/>
            <a:ext cx="1837118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altLang="de-DE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مثلث</a:t>
            </a:r>
            <a:br>
              <a:rPr lang="de-DE" altLang="de-DE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muthlth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32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6999008" y="2607249"/>
            <a:ext cx="1894401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Recht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6999008" y="3103255"/>
            <a:ext cx="1894401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مستطل</a:t>
            </a:r>
            <a:b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mustatiel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E55EFED-CD9A-57B7-3294-B429D1680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08219" y="2719488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05A8B2A-7F25-6425-B9A2-4ED9F16AA5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12996" y="2715101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BFF91E-0E30-2978-BAA5-26B459D606E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29973" y="5309204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42B1650-82BA-9EBD-1C83-9FED4BF19AC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991832" y="2689435"/>
            <a:ext cx="360000" cy="360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E230373-0006-180F-5EAC-06339407C292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B577D1D-3E85-7345-28BE-A9E1B8898CBB}"/>
              </a:ext>
            </a:extLst>
          </p:cNvPr>
          <p:cNvSpPr/>
          <p:nvPr/>
        </p:nvSpPr>
        <p:spPr>
          <a:xfrm>
            <a:off x="1816274" y="58582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t"/>
          <a:lstStyle/>
          <a:p>
            <a:pPr lvl="0"/>
            <a:r>
              <a:rPr lang="ar-SY" sz="2400" dirty="0">
                <a:solidFill>
                  <a:prstClr val="black"/>
                </a:solidFill>
              </a:rPr>
              <a:t>أشكال</a:t>
            </a:r>
            <a:r>
              <a:rPr lang="ar-SY" sz="3200" dirty="0">
                <a:solidFill>
                  <a:prstClr val="black"/>
                </a:solidFill>
              </a:rPr>
              <a:t> 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ashkal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A381FF8-3EC3-AF78-800B-F7E153461C3F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172"/>
                </p14:media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348274" y="217848"/>
            <a:ext cx="468000" cy="468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63470F9-CC98-FBDD-BE0B-A88EEFC9F68E}"/>
              </a:ext>
            </a:extLst>
          </p:cNvPr>
          <p:cNvSpPr/>
          <p:nvPr/>
        </p:nvSpPr>
        <p:spPr>
          <a:xfrm rot="5400000">
            <a:off x="4238096" y="4390774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1EE3E8BF-6966-0163-2C0F-0CC82ED0E76B}"/>
              </a:ext>
            </a:extLst>
          </p:cNvPr>
          <p:cNvSpPr/>
          <p:nvPr/>
        </p:nvSpPr>
        <p:spPr>
          <a:xfrm rot="5400000">
            <a:off x="7499745" y="4390774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Trapez 8">
            <a:extLst>
              <a:ext uri="{FF2B5EF4-FFF2-40B4-BE49-F238E27FC236}">
                <a16:creationId xmlns:a16="http://schemas.microsoft.com/office/drawing/2014/main" id="{C6CA1981-95EC-C0B6-B325-A9D4FB905B16}"/>
              </a:ext>
            </a:extLst>
          </p:cNvPr>
          <p:cNvSpPr/>
          <p:nvPr/>
        </p:nvSpPr>
        <p:spPr>
          <a:xfrm>
            <a:off x="7533526" y="4147679"/>
            <a:ext cx="1366964" cy="811119"/>
          </a:xfrm>
          <a:prstGeom prst="trapezoid">
            <a:avLst>
              <a:gd name="adj" fmla="val 37288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" name="Parallelogramm 16">
            <a:extLst>
              <a:ext uri="{FF2B5EF4-FFF2-40B4-BE49-F238E27FC236}">
                <a16:creationId xmlns:a16="http://schemas.microsoft.com/office/drawing/2014/main" id="{13AFC4E1-CB12-1AD6-707D-01D072728B29}"/>
              </a:ext>
            </a:extLst>
          </p:cNvPr>
          <p:cNvSpPr/>
          <p:nvPr/>
        </p:nvSpPr>
        <p:spPr>
          <a:xfrm>
            <a:off x="4233364" y="4123533"/>
            <a:ext cx="1366964" cy="830544"/>
          </a:xfrm>
          <a:prstGeom prst="parallelogram">
            <a:avLst>
              <a:gd name="adj" fmla="val 39921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CDCFE2F-9456-841C-978D-032416923FE7}"/>
              </a:ext>
            </a:extLst>
          </p:cNvPr>
          <p:cNvSpPr txBox="1"/>
          <p:nvPr/>
        </p:nvSpPr>
        <p:spPr>
          <a:xfrm>
            <a:off x="7057409" y="5221060"/>
            <a:ext cx="1836000" cy="41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Trapez</a:t>
            </a:r>
            <a:endParaRPr lang="de-DE" sz="1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B35CB8D-4876-BAE1-2B29-5D0E24449C6D}"/>
              </a:ext>
            </a:extLst>
          </p:cNvPr>
          <p:cNvSpPr txBox="1"/>
          <p:nvPr/>
        </p:nvSpPr>
        <p:spPr>
          <a:xfrm>
            <a:off x="7057409" y="5692338"/>
            <a:ext cx="1836000" cy="7163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شبه منحرف</a:t>
            </a:r>
            <a:b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shbh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munharef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5BDF992-68E3-3AB9-85E1-3668E227C981}"/>
              </a:ext>
            </a:extLst>
          </p:cNvPr>
          <p:cNvSpPr txBox="1"/>
          <p:nvPr/>
        </p:nvSpPr>
        <p:spPr>
          <a:xfrm>
            <a:off x="3761375" y="5221060"/>
            <a:ext cx="1884029" cy="3575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500" dirty="0">
                <a:latin typeface="Comic Sans MS" panose="030F0902030302020204" pitchFamily="66" charset="0"/>
              </a:rPr>
              <a:t>das Parallelogramm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925A549-8C1D-94A2-035F-EC9583BD9E1B}"/>
              </a:ext>
            </a:extLst>
          </p:cNvPr>
          <p:cNvSpPr txBox="1"/>
          <p:nvPr/>
        </p:nvSpPr>
        <p:spPr>
          <a:xfrm>
            <a:off x="3761375" y="5692338"/>
            <a:ext cx="185747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توازي الاضلاع</a:t>
            </a:r>
            <a:b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mutuazi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aladlaa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BAB9705-E35E-98A6-2266-30616F13980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020734" y="5313963"/>
            <a:ext cx="360000" cy="360000"/>
          </a:xfrm>
          <a:prstGeom prst="rect">
            <a:avLst/>
          </a:prstGeom>
        </p:spPr>
      </p:pic>
      <p:pic>
        <p:nvPicPr>
          <p:cNvPr id="4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DB14E2B-BF14-91E9-81B5-C04600C97AB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83472" y="5338375"/>
            <a:ext cx="360000" cy="360000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6B596F7-9077-D731-9A06-81A1CAADF7F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2506871" y="3248891"/>
            <a:ext cx="360000" cy="3600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76F8434-36DC-3BD3-A435-6A8692172B1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5717034" y="3248891"/>
            <a:ext cx="360000" cy="360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9D02339-66AB-6BD3-BE1D-08208C98177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8995423" y="3248891"/>
            <a:ext cx="360000" cy="360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49EA9B3-2893-07C8-02FA-2B2C49395994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2526871" y="5862565"/>
            <a:ext cx="360000" cy="360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68A1DEA-0CA2-3E5D-C8C2-021BF782750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5779632" y="5862565"/>
            <a:ext cx="360000" cy="360000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86EEF6E-4750-25D6-3F69-63A388BD3340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9019759" y="5837974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CA88C01-2986-1625-EADA-0A8574A2F4A0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3554596" y="23695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565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5B0C593-1DA3-3B2F-34AC-89E82BD6E02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493634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Fünf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4493646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مخمس</a:t>
            </a:r>
            <a:br>
              <a: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mukhamas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5" name="Regelmäßiges Fünfeck 64">
            <a:extLst>
              <a:ext uri="{FF2B5EF4-FFF2-40B4-BE49-F238E27FC236}">
                <a16:creationId xmlns:a16="http://schemas.microsoft.com/office/drawing/2014/main" id="{55931FBC-F101-AA89-05A5-550B4B124499}"/>
              </a:ext>
            </a:extLst>
          </p:cNvPr>
          <p:cNvSpPr/>
          <p:nvPr/>
        </p:nvSpPr>
        <p:spPr>
          <a:xfrm>
            <a:off x="463999" y="2041572"/>
            <a:ext cx="3394334" cy="3231924"/>
          </a:xfrm>
          <a:prstGeom prst="pen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62CD4DC-9861-5A80-D761-B96CAC6997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90401" y="2823544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985634F-2152-F294-B94F-7140A6DD9A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92392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58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9C533D0-0279-18E0-B944-0D0DC8AA383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EEC9893A-5B3C-7A17-FC45-38CF82407AD0}"/>
              </a:ext>
            </a:extLst>
          </p:cNvPr>
          <p:cNvSpPr txBox="1"/>
          <p:nvPr/>
        </p:nvSpPr>
        <p:spPr>
          <a:xfrm>
            <a:off x="4493636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Sechs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3347239E-EFB6-4777-255E-4137B4DAE031}"/>
              </a:ext>
            </a:extLst>
          </p:cNvPr>
          <p:cNvSpPr txBox="1"/>
          <p:nvPr/>
        </p:nvSpPr>
        <p:spPr>
          <a:xfrm>
            <a:off x="4493636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مسدس</a:t>
            </a:r>
            <a:br>
              <a: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musadas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4" name="Sechseck 63">
            <a:extLst>
              <a:ext uri="{FF2B5EF4-FFF2-40B4-BE49-F238E27FC236}">
                <a16:creationId xmlns:a16="http://schemas.microsoft.com/office/drawing/2014/main" id="{422A76F7-A7F0-9CEF-D971-E54F05A4BC26}"/>
              </a:ext>
            </a:extLst>
          </p:cNvPr>
          <p:cNvSpPr/>
          <p:nvPr/>
        </p:nvSpPr>
        <p:spPr>
          <a:xfrm>
            <a:off x="463999" y="2369011"/>
            <a:ext cx="3394730" cy="2925781"/>
          </a:xfrm>
          <a:prstGeom prst="hex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4B9C906-EAAD-E106-EB48-0C6536B11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7761" y="2827495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0CF538E-269B-0CE3-2EA4-3E329FA284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57761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096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6D3CCCDC-DF1F-0E13-94E7-F1F179E55E60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0414" y="2700000"/>
            <a:ext cx="4175999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Acht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0438" y="3600000"/>
            <a:ext cx="4175999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ar-SY" sz="3600" dirty="0"/>
              <a:t>مثمن</a:t>
            </a:r>
            <a:br>
              <a: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mthamn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73" name="Achteck 72">
            <a:extLst>
              <a:ext uri="{FF2B5EF4-FFF2-40B4-BE49-F238E27FC236}">
                <a16:creationId xmlns:a16="http://schemas.microsoft.com/office/drawing/2014/main" id="{AEADF9A5-F85E-3637-5388-0B5D41CB7565}"/>
              </a:ext>
            </a:extLst>
          </p:cNvPr>
          <p:cNvSpPr/>
          <p:nvPr/>
        </p:nvSpPr>
        <p:spPr>
          <a:xfrm>
            <a:off x="609055" y="2137109"/>
            <a:ext cx="2905471" cy="2925782"/>
          </a:xfrm>
          <a:prstGeom prst="oc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2AE9248-3EB0-6077-B65D-57446AE35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25198" y="2854672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C19C573-DAF4-56D9-DF63-2760BB4CCA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725198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326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D697DD0-4B05-9A02-6A7D-31BF9C828204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3636" y="2502000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3651" y="3533897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ar-SY" altLang="de-DE" sz="4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زاوية</a:t>
            </a:r>
            <a:br>
              <a:rPr lang="de-DE" altLang="de-DE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zawia</a:t>
            </a:r>
            <a:r>
              <a:rPr lang="de-DE" altLang="de-DE" sz="2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6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A3492BE-3891-871E-B16B-C2B9BD99C33B}"/>
              </a:ext>
            </a:extLst>
          </p:cNvPr>
          <p:cNvCxnSpPr>
            <a:cxnSpLocks/>
          </p:cNvCxnSpPr>
          <p:nvPr/>
        </p:nvCxnSpPr>
        <p:spPr>
          <a:xfrm flipH="1">
            <a:off x="3617546" y="1937916"/>
            <a:ext cx="398152" cy="2388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A891D6-2985-318F-4CC5-82542EB7AE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1342" y="2727700"/>
            <a:ext cx="468000" cy="46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D023F07-551F-C7EC-DBB1-C819E9981DC6}"/>
              </a:ext>
            </a:extLst>
          </p:cNvPr>
          <p:cNvSpPr/>
          <p:nvPr/>
        </p:nvSpPr>
        <p:spPr>
          <a:xfrm rot="16200000">
            <a:off x="592502" y="2253621"/>
            <a:ext cx="2949143" cy="2949143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/>
          </a:p>
        </p:txBody>
      </p:sp>
      <p:sp>
        <p:nvSpPr>
          <p:cNvPr id="15" name="L-Form 14">
            <a:extLst>
              <a:ext uri="{FF2B5EF4-FFF2-40B4-BE49-F238E27FC236}">
                <a16:creationId xmlns:a16="http://schemas.microsoft.com/office/drawing/2014/main" id="{903897CF-4B73-CCDB-4AA6-DCD5E582DA79}"/>
              </a:ext>
            </a:extLst>
          </p:cNvPr>
          <p:cNvSpPr/>
          <p:nvPr/>
        </p:nvSpPr>
        <p:spPr>
          <a:xfrm rot="10800000">
            <a:off x="2696715" y="2204720"/>
            <a:ext cx="892911" cy="894760"/>
          </a:xfrm>
          <a:prstGeom prst="corner">
            <a:avLst>
              <a:gd name="adj1" fmla="val 11227"/>
              <a:gd name="adj2" fmla="val 107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0085D15-A25D-063F-2F0F-FC0B1204FE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781342" y="386489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199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F93E398-1684-73F5-4DB5-7948B8B33C9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004CD3-852A-FD05-1A4A-E44FA38ABBE9}"/>
              </a:ext>
            </a:extLst>
          </p:cNvPr>
          <p:cNvSpPr/>
          <p:nvPr/>
        </p:nvSpPr>
        <p:spPr>
          <a:xfrm>
            <a:off x="494700" y="2821425"/>
            <a:ext cx="2998830" cy="2016000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2800" y="2502000"/>
            <a:ext cx="4176000" cy="91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rgbClr val="ED9107"/>
                </a:solidFill>
                <a:latin typeface="Comic Sans MS" panose="030F0902030302020204" pitchFamily="66" charset="0"/>
              </a:rPr>
              <a:t>Seite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2800" y="35352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ar-SY" altLang="de-DE" sz="4000" dirty="0">
                <a:solidFill>
                  <a:srgbClr val="ED910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ضلع</a:t>
            </a:r>
            <a:br>
              <a:rPr lang="de-DE" altLang="de-DE" sz="8800" dirty="0">
                <a:solidFill>
                  <a:srgbClr val="BD4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[d</a:t>
            </a:r>
            <a:r>
              <a:rPr lang="de-DE" altLang="de-DE" sz="240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laa</a:t>
            </a:r>
            <a:r>
              <a:rPr lang="de-DE" altLang="de-DE" sz="2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8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97C1761-AA8B-7D17-5304-181E0C8166D6}"/>
              </a:ext>
            </a:extLst>
          </p:cNvPr>
          <p:cNvCxnSpPr>
            <a:cxnSpLocks/>
          </p:cNvCxnSpPr>
          <p:nvPr/>
        </p:nvCxnSpPr>
        <p:spPr>
          <a:xfrm flipH="1">
            <a:off x="3602362" y="3829425"/>
            <a:ext cx="5105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BD2DE9E-4C42-E6D4-63D6-28CC52A14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7632" y="2727700"/>
            <a:ext cx="468000" cy="468000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BCC1BB32-0F77-D286-9500-2FB23DC99F97}"/>
              </a:ext>
            </a:extLst>
          </p:cNvPr>
          <p:cNvCxnSpPr>
            <a:cxnSpLocks/>
          </p:cNvCxnSpPr>
          <p:nvPr/>
        </p:nvCxnSpPr>
        <p:spPr>
          <a:xfrm>
            <a:off x="3504386" y="2818051"/>
            <a:ext cx="0" cy="2019374"/>
          </a:xfrm>
          <a:prstGeom prst="line">
            <a:avLst/>
          </a:prstGeom>
          <a:ln w="76200" cap="flat">
            <a:solidFill>
              <a:srgbClr val="ED91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A86B681-AECE-AC8F-2514-D1046337A5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777632" y="38710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396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E42FFED7-229C-62A5-7B9D-B74210C78065}"/>
              </a:ext>
            </a:extLst>
          </p:cNvPr>
          <p:cNvSpPr/>
          <p:nvPr/>
        </p:nvSpPr>
        <p:spPr>
          <a:xfrm rot="5400000">
            <a:off x="6360812" y="3257237"/>
            <a:ext cx="1857636" cy="2916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66188D07-863C-4A3F-D948-C58A58FC5CAC}"/>
              </a:ext>
            </a:extLst>
          </p:cNvPr>
          <p:cNvSpPr/>
          <p:nvPr/>
        </p:nvSpPr>
        <p:spPr>
          <a:xfrm>
            <a:off x="6342412" y="1906975"/>
            <a:ext cx="1847274" cy="1152000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A4CE1E59-855B-9637-A69E-926F8126CD11}"/>
              </a:ext>
            </a:extLst>
          </p:cNvPr>
          <p:cNvSpPr/>
          <p:nvPr/>
        </p:nvSpPr>
        <p:spPr>
          <a:xfrm rot="5400000">
            <a:off x="1451224" y="3257238"/>
            <a:ext cx="1857635" cy="2916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C71FCD9F-146F-E731-4EC3-5EE3E4AA5206}"/>
              </a:ext>
            </a:extLst>
          </p:cNvPr>
          <p:cNvSpPr txBox="1"/>
          <p:nvPr/>
        </p:nvSpPr>
        <p:spPr>
          <a:xfrm>
            <a:off x="1136470" y="4170395"/>
            <a:ext cx="212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44A87BF3-A741-5B6F-AC4F-59B6D116D10E}"/>
              </a:ext>
            </a:extLst>
          </p:cNvPr>
          <p:cNvSpPr txBox="1"/>
          <p:nvPr/>
        </p:nvSpPr>
        <p:spPr>
          <a:xfrm>
            <a:off x="1134842" y="4749796"/>
            <a:ext cx="2124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زاوية</a:t>
            </a:r>
            <a:b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zawia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394DC75C-7A42-D4F0-7A9D-F255FA25D9C9}"/>
              </a:ext>
            </a:extLst>
          </p:cNvPr>
          <p:cNvSpPr txBox="1"/>
          <p:nvPr/>
        </p:nvSpPr>
        <p:spPr>
          <a:xfrm>
            <a:off x="6046375" y="4170395"/>
            <a:ext cx="212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</a:t>
            </a:r>
            <a:r>
              <a:rPr lang="de-DE" dirty="0">
                <a:solidFill>
                  <a:srgbClr val="ED9107"/>
                </a:solidFill>
                <a:latin typeface="Comic Sans MS" panose="030F0902030302020204" pitchFamily="66" charset="0"/>
              </a:rPr>
              <a:t>Seite</a:t>
            </a: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B24E22F9-77D3-2094-99CF-F5E2A271A0AF}"/>
              </a:ext>
            </a:extLst>
          </p:cNvPr>
          <p:cNvSpPr txBox="1"/>
          <p:nvPr/>
        </p:nvSpPr>
        <p:spPr>
          <a:xfrm>
            <a:off x="6046375" y="4749796"/>
            <a:ext cx="2124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solidFill>
                  <a:srgbClr val="ED910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ضلع</a:t>
            </a:r>
            <a:b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dlaa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106" name="Gerade Verbindung mit Pfeil 105">
            <a:extLst>
              <a:ext uri="{FF2B5EF4-FFF2-40B4-BE49-F238E27FC236}">
                <a16:creationId xmlns:a16="http://schemas.microsoft.com/office/drawing/2014/main" id="{97A7AF8F-4365-438D-E10E-48FFE71BE1AD}"/>
              </a:ext>
            </a:extLst>
          </p:cNvPr>
          <p:cNvCxnSpPr>
            <a:cxnSpLocks/>
          </p:cNvCxnSpPr>
          <p:nvPr/>
        </p:nvCxnSpPr>
        <p:spPr>
          <a:xfrm flipH="1">
            <a:off x="3067558" y="1427459"/>
            <a:ext cx="402366" cy="301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>
            <a:extLst>
              <a:ext uri="{FF2B5EF4-FFF2-40B4-BE49-F238E27FC236}">
                <a16:creationId xmlns:a16="http://schemas.microsoft.com/office/drawing/2014/main" id="{20DC149A-5932-702C-4317-F58EECD27BAB}"/>
              </a:ext>
            </a:extLst>
          </p:cNvPr>
          <p:cNvCxnSpPr>
            <a:cxnSpLocks/>
          </p:cNvCxnSpPr>
          <p:nvPr/>
        </p:nvCxnSpPr>
        <p:spPr>
          <a:xfrm flipH="1">
            <a:off x="8286580" y="2799611"/>
            <a:ext cx="3800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CD7DED6F-9790-253A-BAE3-25A9F474DDD9}"/>
              </a:ext>
            </a:extLst>
          </p:cNvPr>
          <p:cNvCxnSpPr>
            <a:cxnSpLocks/>
          </p:cNvCxnSpPr>
          <p:nvPr/>
        </p:nvCxnSpPr>
        <p:spPr>
          <a:xfrm>
            <a:off x="8170375" y="1906975"/>
            <a:ext cx="10529" cy="1152000"/>
          </a:xfrm>
          <a:prstGeom prst="line">
            <a:avLst/>
          </a:prstGeom>
          <a:ln w="76200" cap="flat">
            <a:solidFill>
              <a:srgbClr val="ED91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56311EA-D77D-8BA9-F818-CAC124EE4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20968" y="4205230"/>
            <a:ext cx="360000" cy="360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B27D6DC-5183-3349-D2A6-CD8D6453C6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34904" y="4194706"/>
            <a:ext cx="360000" cy="360000"/>
          </a:xfrm>
          <a:prstGeom prst="rect">
            <a:avLst/>
          </a:prstGeom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1A50F0C7-4F4C-F57F-4FF5-FD50CE3732EC}"/>
              </a:ext>
            </a:extLst>
          </p:cNvPr>
          <p:cNvSpPr>
            <a:spLocks noChangeAspect="1"/>
          </p:cNvSpPr>
          <p:nvPr/>
        </p:nvSpPr>
        <p:spPr>
          <a:xfrm rot="16200000">
            <a:off x="1577417" y="1761859"/>
            <a:ext cx="1440000" cy="1440000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" name="L-Form 16">
            <a:extLst>
              <a:ext uri="{FF2B5EF4-FFF2-40B4-BE49-F238E27FC236}">
                <a16:creationId xmlns:a16="http://schemas.microsoft.com/office/drawing/2014/main" id="{66DAA040-BB40-8172-BE9F-6BBA80C6E720}"/>
              </a:ext>
            </a:extLst>
          </p:cNvPr>
          <p:cNvSpPr/>
          <p:nvPr/>
        </p:nvSpPr>
        <p:spPr>
          <a:xfrm rot="10800000">
            <a:off x="2656410" y="1728697"/>
            <a:ext cx="402367" cy="403200"/>
          </a:xfrm>
          <a:prstGeom prst="corner">
            <a:avLst>
              <a:gd name="adj1" fmla="val 15217"/>
              <a:gd name="adj2" fmla="val 160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22D1FC-CEBA-A70D-B63F-CD21DF25E754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1685FB4-27E4-3158-A481-30550E5648D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7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43417" y="223955"/>
            <a:ext cx="468000" cy="46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D2F5C2C-A40E-1ECF-5C32-1C888349BCEC}"/>
              </a:ext>
            </a:extLst>
          </p:cNvPr>
          <p:cNvSpPr/>
          <p:nvPr/>
        </p:nvSpPr>
        <p:spPr>
          <a:xfrm>
            <a:off x="1816274" y="58582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t"/>
          <a:lstStyle/>
          <a:p>
            <a:pPr lvl="0"/>
            <a:r>
              <a:rPr lang="ar-SY" sz="2400" dirty="0">
                <a:solidFill>
                  <a:prstClr val="black"/>
                </a:solidFill>
              </a:rPr>
              <a:t>أشكال</a:t>
            </a:r>
            <a:r>
              <a:rPr lang="ar-SY" sz="3200" dirty="0">
                <a:solidFill>
                  <a:prstClr val="black"/>
                </a:solidFill>
              </a:rPr>
              <a:t> 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ashkal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C79E2B-8B83-9279-2848-8E5510BB5C7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3320968" y="4889434"/>
            <a:ext cx="360000" cy="3600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C647BED-8279-59D5-3437-561210A28CE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8234904" y="4889434"/>
            <a:ext cx="360000" cy="360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24868A7-D11C-6871-BB30-E045445E357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3554596" y="23695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32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2EBD8F1E-CBC7-E483-94BB-AEA5A664D484}"/>
              </a:ext>
            </a:extLst>
          </p:cNvPr>
          <p:cNvSpPr/>
          <p:nvPr/>
        </p:nvSpPr>
        <p:spPr>
          <a:xfrm>
            <a:off x="1999835" y="86896"/>
            <a:ext cx="477217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400" dirty="0">
                <a:solidFill>
                  <a:prstClr val="black"/>
                </a:solidFill>
              </a:rPr>
              <a:t>المضلعات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almudalaat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56C0C5F-8170-FC5C-3AD6-FE6D64040C4C}"/>
              </a:ext>
            </a:extLst>
          </p:cNvPr>
          <p:cNvSpPr>
            <a:spLocks/>
          </p:cNvSpPr>
          <p:nvPr/>
        </p:nvSpPr>
        <p:spPr>
          <a:xfrm rot="5400000">
            <a:off x="4256596" y="1734689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E2EA0EFE-D7E8-9804-C869-F6ADC5D21FCB}"/>
              </a:ext>
            </a:extLst>
          </p:cNvPr>
          <p:cNvSpPr>
            <a:spLocks/>
          </p:cNvSpPr>
          <p:nvPr/>
        </p:nvSpPr>
        <p:spPr>
          <a:xfrm rot="5400000">
            <a:off x="2616417" y="4564690"/>
            <a:ext cx="1418261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8DDBE77A-15C3-B898-F538-1025D4081D13}"/>
              </a:ext>
            </a:extLst>
          </p:cNvPr>
          <p:cNvSpPr/>
          <p:nvPr/>
        </p:nvSpPr>
        <p:spPr>
          <a:xfrm rot="5400000">
            <a:off x="1028716" y="1742463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3661CC06-72E9-87E5-ECFC-460E3A78C0FE}"/>
              </a:ext>
            </a:extLst>
          </p:cNvPr>
          <p:cNvSpPr>
            <a:spLocks/>
          </p:cNvSpPr>
          <p:nvPr/>
        </p:nvSpPr>
        <p:spPr>
          <a:xfrm rot="5400000">
            <a:off x="7495362" y="1710158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Dreieck 22">
            <a:extLst>
              <a:ext uri="{FF2B5EF4-FFF2-40B4-BE49-F238E27FC236}">
                <a16:creationId xmlns:a16="http://schemas.microsoft.com/office/drawing/2014/main" id="{8D700B10-0649-65A9-DFB0-8F1E4DAB876F}"/>
              </a:ext>
            </a:extLst>
          </p:cNvPr>
          <p:cNvSpPr>
            <a:spLocks noChangeAspect="1"/>
          </p:cNvSpPr>
          <p:nvPr/>
        </p:nvSpPr>
        <p:spPr>
          <a:xfrm>
            <a:off x="1048395" y="1165940"/>
            <a:ext cx="1328641" cy="1152000"/>
          </a:xfrm>
          <a:prstGeom prst="triangl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578286" y="2560222"/>
            <a:ext cx="186644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Drei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578290" y="3050126"/>
            <a:ext cx="1866442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altLang="de-DE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ثلث</a:t>
            </a:r>
            <a:br>
              <a:rPr lang="de-DE" altLang="de-DE" dirty="0">
                <a:solidFill>
                  <a:srgbClr val="317A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muthlth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BFF91E-0E30-2978-BAA5-26B459D60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563069" y="2576951"/>
            <a:ext cx="360000" cy="360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63470F9-CC98-FBDD-BE0B-A88EEFC9F68E}"/>
              </a:ext>
            </a:extLst>
          </p:cNvPr>
          <p:cNvSpPr/>
          <p:nvPr/>
        </p:nvSpPr>
        <p:spPr>
          <a:xfrm rot="5400000">
            <a:off x="5944659" y="4564690"/>
            <a:ext cx="1418261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E1C6B40-C3AD-DB44-1CC5-61865E4532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85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478715" y="192855"/>
            <a:ext cx="468000" cy="468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335BB73-DCFD-45B9-FE8D-4783FA3024D4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Vielecke</a:t>
            </a:r>
          </a:p>
        </p:txBody>
      </p:sp>
      <p:sp>
        <p:nvSpPr>
          <p:cNvPr id="22" name="Raute 21">
            <a:extLst>
              <a:ext uri="{FF2B5EF4-FFF2-40B4-BE49-F238E27FC236}">
                <a16:creationId xmlns:a16="http://schemas.microsoft.com/office/drawing/2014/main" id="{C0555749-17E9-54A5-73E8-65721D567CD8}"/>
              </a:ext>
            </a:extLst>
          </p:cNvPr>
          <p:cNvSpPr>
            <a:spLocks noChangeAspect="1"/>
          </p:cNvSpPr>
          <p:nvPr/>
        </p:nvSpPr>
        <p:spPr>
          <a:xfrm rot="16200000">
            <a:off x="4223416" y="1123121"/>
            <a:ext cx="1337730" cy="1116000"/>
          </a:xfrm>
          <a:prstGeom prst="diamond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4835DFF-02E5-A769-B4C5-3A704CD4944F}"/>
              </a:ext>
            </a:extLst>
          </p:cNvPr>
          <p:cNvSpPr txBox="1"/>
          <p:nvPr/>
        </p:nvSpPr>
        <p:spPr>
          <a:xfrm>
            <a:off x="3799993" y="2560222"/>
            <a:ext cx="191295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Vier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  <a:endParaRPr lang="de-DE" sz="16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949AC4FB-321A-1EE0-294A-9E7C78A73308}"/>
              </a:ext>
            </a:extLst>
          </p:cNvPr>
          <p:cNvSpPr txBox="1"/>
          <p:nvPr/>
        </p:nvSpPr>
        <p:spPr>
          <a:xfrm>
            <a:off x="3799992" y="3050126"/>
            <a:ext cx="1912955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72000" rIns="72000" rtlCol="0">
            <a:spAutoFit/>
          </a:bodyPr>
          <a:lstStyle/>
          <a:p>
            <a:pPr algn="ctr"/>
            <a:r>
              <a:rPr lang="ar-SY" altLang="de-DE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معين</a:t>
            </a:r>
            <a:br>
              <a:rPr lang="de-DE" altLang="de-D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muain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4A703C5-1797-FC9B-CA52-CB4CC3855D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773989" y="2570793"/>
            <a:ext cx="360000" cy="360000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8C025169-15AF-E665-7C12-294E910CB7E1}"/>
              </a:ext>
            </a:extLst>
          </p:cNvPr>
          <p:cNvSpPr txBox="1"/>
          <p:nvPr/>
        </p:nvSpPr>
        <p:spPr>
          <a:xfrm>
            <a:off x="7043116" y="2560222"/>
            <a:ext cx="181261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Fünf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  <a:endParaRPr lang="de-DE" sz="20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6F4EF68-C521-69C7-DEB3-893968128119}"/>
              </a:ext>
            </a:extLst>
          </p:cNvPr>
          <p:cNvSpPr txBox="1"/>
          <p:nvPr/>
        </p:nvSpPr>
        <p:spPr>
          <a:xfrm>
            <a:off x="7043120" y="3050126"/>
            <a:ext cx="181261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مخمس</a:t>
            </a:r>
            <a:br>
              <a:rPr lang="de-DE" altLang="de-DE" dirty="0">
                <a:solidFill>
                  <a:srgbClr val="317A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mukhamas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9" name="Regelmäßiges Fünfeck 48">
            <a:extLst>
              <a:ext uri="{FF2B5EF4-FFF2-40B4-BE49-F238E27FC236}">
                <a16:creationId xmlns:a16="http://schemas.microsoft.com/office/drawing/2014/main" id="{A62C3DAC-4CC8-212A-ED01-DBC26644539B}"/>
              </a:ext>
            </a:extLst>
          </p:cNvPr>
          <p:cNvSpPr>
            <a:spLocks noChangeAspect="1"/>
          </p:cNvSpPr>
          <p:nvPr/>
        </p:nvSpPr>
        <p:spPr>
          <a:xfrm>
            <a:off x="7508815" y="1093940"/>
            <a:ext cx="1285202" cy="1224000"/>
          </a:xfrm>
          <a:prstGeom prst="pen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5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4905F5A-2BA4-D15B-FADD-EA7250BEEC7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98645" y="2570793"/>
            <a:ext cx="360000" cy="360000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A9AE2239-043F-2E20-72D6-75B5DE15E626}"/>
              </a:ext>
            </a:extLst>
          </p:cNvPr>
          <p:cNvGrpSpPr/>
          <p:nvPr/>
        </p:nvGrpSpPr>
        <p:grpSpPr>
          <a:xfrm>
            <a:off x="2205134" y="5378896"/>
            <a:ext cx="1672060" cy="1162442"/>
            <a:chOff x="1550792" y="3403369"/>
            <a:chExt cx="1308664" cy="1162442"/>
          </a:xfrm>
        </p:grpSpPr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11FD7C64-F99B-8937-F762-6187ACC498F3}"/>
                </a:ext>
              </a:extLst>
            </p:cNvPr>
            <p:cNvSpPr txBox="1"/>
            <p:nvPr/>
          </p:nvSpPr>
          <p:spPr>
            <a:xfrm>
              <a:off x="1550792" y="3403369"/>
              <a:ext cx="130866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Sechs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eck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16580D5-BEDB-A2F1-E000-9937962B9D89}"/>
                </a:ext>
              </a:extLst>
            </p:cNvPr>
            <p:cNvSpPr txBox="1"/>
            <p:nvPr/>
          </p:nvSpPr>
          <p:spPr>
            <a:xfrm>
              <a:off x="1550796" y="3914539"/>
              <a:ext cx="1308660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مسدس</a:t>
              </a:r>
              <a:br>
                <a: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musadas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Sechseck 54">
            <a:extLst>
              <a:ext uri="{FF2B5EF4-FFF2-40B4-BE49-F238E27FC236}">
                <a16:creationId xmlns:a16="http://schemas.microsoft.com/office/drawing/2014/main" id="{E5090D98-FE59-4941-4314-B69D0DE1B053}"/>
              </a:ext>
            </a:extLst>
          </p:cNvPr>
          <p:cNvSpPr>
            <a:spLocks noChangeAspect="1"/>
          </p:cNvSpPr>
          <p:nvPr/>
        </p:nvSpPr>
        <p:spPr>
          <a:xfrm>
            <a:off x="2630413" y="4027239"/>
            <a:ext cx="1294565" cy="1116000"/>
          </a:xfrm>
          <a:prstGeom prst="hex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pic>
        <p:nvPicPr>
          <p:cNvPr id="5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03EE47-CC9A-D298-9BD7-B6C77D477FA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073431" y="5481878"/>
            <a:ext cx="360000" cy="360000"/>
          </a:xfrm>
          <a:prstGeom prst="rect">
            <a:avLst/>
          </a:prstGeom>
        </p:spPr>
      </p:pic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441C9E27-7660-D088-4BC1-E1B65F7398C1}"/>
              </a:ext>
            </a:extLst>
          </p:cNvPr>
          <p:cNvGrpSpPr/>
          <p:nvPr/>
        </p:nvGrpSpPr>
        <p:grpSpPr>
          <a:xfrm>
            <a:off x="5545914" y="5378896"/>
            <a:ext cx="1844542" cy="1162442"/>
            <a:chOff x="4764009" y="3403369"/>
            <a:chExt cx="1844542" cy="1162442"/>
          </a:xfrm>
        </p:grpSpPr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9C4F7424-BE80-943C-71F4-B0E6804FEC84}"/>
                </a:ext>
              </a:extLst>
            </p:cNvPr>
            <p:cNvSpPr txBox="1"/>
            <p:nvPr/>
          </p:nvSpPr>
          <p:spPr>
            <a:xfrm>
              <a:off x="4764009" y="3403369"/>
              <a:ext cx="1844538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Acht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eck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3D357646-D0D0-B8CC-DAD5-58A967890A1C}"/>
                </a:ext>
              </a:extLst>
            </p:cNvPr>
            <p:cNvSpPr txBox="1"/>
            <p:nvPr/>
          </p:nvSpPr>
          <p:spPr>
            <a:xfrm>
              <a:off x="4764013" y="3914539"/>
              <a:ext cx="1844538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ar-SY" sz="2000" dirty="0"/>
                <a:t>مثمن</a:t>
              </a:r>
              <a:br>
                <a: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mthamn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61" name="Achteck 60">
            <a:extLst>
              <a:ext uri="{FF2B5EF4-FFF2-40B4-BE49-F238E27FC236}">
                <a16:creationId xmlns:a16="http://schemas.microsoft.com/office/drawing/2014/main" id="{B186F31D-60A3-FAB5-9E7C-096045C03887}"/>
              </a:ext>
            </a:extLst>
          </p:cNvPr>
          <p:cNvSpPr>
            <a:spLocks noChangeAspect="1"/>
          </p:cNvSpPr>
          <p:nvPr/>
        </p:nvSpPr>
        <p:spPr>
          <a:xfrm>
            <a:off x="6025424" y="3987013"/>
            <a:ext cx="1143732" cy="1152000"/>
          </a:xfrm>
          <a:prstGeom prst="oc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pic>
        <p:nvPicPr>
          <p:cNvPr id="6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A1E25F9-8374-352D-E9C7-A2174B87281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520866" y="5498905"/>
            <a:ext cx="360000" cy="360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908AEA1-EE83-377D-47DD-597B744C83C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2563069" y="3195762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19FA71F-DF0E-576C-BEF5-7F0BC980E90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5773989" y="3195762"/>
            <a:ext cx="360000" cy="360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A6C18F6-EE78-B17E-C007-190A928F3E1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8998645" y="3196480"/>
            <a:ext cx="360000" cy="3600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E6498C2-E503-2CDC-9D82-759FE4F9CF3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4073431" y="6033560"/>
            <a:ext cx="360000" cy="360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DA83EC6-1438-3867-15D3-1B9CF5858B3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7520866" y="6033560"/>
            <a:ext cx="360000" cy="360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C1E3422-B84A-8801-2CB4-D5722C10EA7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4433431" y="1440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79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016C0F9-8066-DA16-AEBC-BA12B8729E8E}"/>
              </a:ext>
            </a:extLst>
          </p:cNvPr>
          <p:cNvSpPr/>
          <p:nvPr/>
        </p:nvSpPr>
        <p:spPr>
          <a:xfrm rot="16200000">
            <a:off x="463999" y="2041573"/>
            <a:ext cx="3395633" cy="3395633"/>
          </a:xfrm>
          <a:prstGeom prst="ellips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4454604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Kreis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4454604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دائرة</a:t>
            </a:r>
            <a:endParaRPr lang="de-DE" altLang="de-D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daera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9018F31-F7AE-57E9-7532-D2EC85FA3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8900" y="2823544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BEACE03-B06E-1259-6BEE-6C0993B9F7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32556" y="3989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9B655AF3-351E-11F5-25B9-6342A026FD17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23" name="Dreieck 22">
            <a:extLst>
              <a:ext uri="{FF2B5EF4-FFF2-40B4-BE49-F238E27FC236}">
                <a16:creationId xmlns:a16="http://schemas.microsoft.com/office/drawing/2014/main" id="{8D700B10-0649-65A9-DFB0-8F1E4DAB876F}"/>
              </a:ext>
            </a:extLst>
          </p:cNvPr>
          <p:cNvSpPr/>
          <p:nvPr/>
        </p:nvSpPr>
        <p:spPr>
          <a:xfrm>
            <a:off x="379778" y="2267297"/>
            <a:ext cx="3395627" cy="2944183"/>
          </a:xfrm>
          <a:prstGeom prst="triangl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4454604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Drei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4454631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altLang="de-DE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مثلث</a:t>
            </a:r>
            <a:br>
              <a:rPr lang="de-DE" altLang="de-DE" sz="4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muthlth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4A5502-44C8-5AB9-B64A-DC595D474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7857" y="2823544"/>
            <a:ext cx="468000" cy="468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25F19C7-AA20-0749-6EEC-3CA206F905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37857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7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D2D2993-6947-76D0-23C7-377812087560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D2B185E-515C-E840-C326-63D7EEBF3E50}"/>
              </a:ext>
            </a:extLst>
          </p:cNvPr>
          <p:cNvSpPr/>
          <p:nvPr/>
        </p:nvSpPr>
        <p:spPr>
          <a:xfrm rot="16200000">
            <a:off x="576974" y="2264817"/>
            <a:ext cx="2949143" cy="2949143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4448417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Quadrat</a:t>
            </a:r>
            <a:endParaRPr lang="de-DE" sz="3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4448435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altLang="de-DE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مربع</a:t>
            </a:r>
            <a:br>
              <a:rPr lang="de-DE" altLang="de-DE" sz="4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murabaa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DB44B8-E181-A23D-9C3F-F029BBA47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3482" y="2823544"/>
            <a:ext cx="468000" cy="468000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26D72D-4FFC-3AA1-4912-9EFEE8700A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13482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42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031DD04E-D22D-8E64-939C-C95E9746F472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5" name="Trapez 54">
            <a:extLst>
              <a:ext uri="{FF2B5EF4-FFF2-40B4-BE49-F238E27FC236}">
                <a16:creationId xmlns:a16="http://schemas.microsoft.com/office/drawing/2014/main" id="{66B2B38D-048F-0CB9-0C75-BEA58EFE185A}"/>
              </a:ext>
            </a:extLst>
          </p:cNvPr>
          <p:cNvSpPr/>
          <p:nvPr/>
        </p:nvSpPr>
        <p:spPr>
          <a:xfrm>
            <a:off x="463999" y="2711197"/>
            <a:ext cx="3395231" cy="2231418"/>
          </a:xfrm>
          <a:prstGeom prst="trapezoid">
            <a:avLst>
              <a:gd name="adj" fmla="val 37288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C400942-2492-8824-B4E5-1AB17BD735F8}"/>
              </a:ext>
            </a:extLst>
          </p:cNvPr>
          <p:cNvSpPr txBox="1"/>
          <p:nvPr/>
        </p:nvSpPr>
        <p:spPr>
          <a:xfrm>
            <a:off x="4453942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Trapez</a:t>
            </a:r>
            <a:endParaRPr lang="de-DE" sz="3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71377AC4-79B8-7343-B99F-43C2143A5118}"/>
              </a:ext>
            </a:extLst>
          </p:cNvPr>
          <p:cNvSpPr txBox="1"/>
          <p:nvPr/>
        </p:nvSpPr>
        <p:spPr>
          <a:xfrm>
            <a:off x="4453948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3600" dirty="0"/>
              <a:t>شبه منحرف</a:t>
            </a:r>
            <a:br>
              <a: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shbh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munharef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47B0032-53FE-6E1A-4518-56D9296105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0859" y="2823544"/>
            <a:ext cx="468000" cy="468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6DD71D1-8083-57E2-F189-5D4639F52F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13840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82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864A8D3-618C-F08A-F8E8-7BF11CBD3A6D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47" name="Parallelogramm 46">
            <a:extLst>
              <a:ext uri="{FF2B5EF4-FFF2-40B4-BE49-F238E27FC236}">
                <a16:creationId xmlns:a16="http://schemas.microsoft.com/office/drawing/2014/main" id="{52507BB3-F364-252F-05FF-8D6C8D61141E}"/>
              </a:ext>
            </a:extLst>
          </p:cNvPr>
          <p:cNvSpPr/>
          <p:nvPr/>
        </p:nvSpPr>
        <p:spPr>
          <a:xfrm>
            <a:off x="463999" y="2623680"/>
            <a:ext cx="3395627" cy="2231418"/>
          </a:xfrm>
          <a:prstGeom prst="parallelogram">
            <a:avLst>
              <a:gd name="adj" fmla="val 39921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6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292038" y="2700000"/>
            <a:ext cx="4479819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Parallelogramm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292039" y="3600000"/>
            <a:ext cx="4479822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3600" dirty="0"/>
              <a:t>متوازي الاضلاع</a:t>
            </a:r>
            <a:br>
              <a: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mutuazi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aladlaa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349C359-E291-C8D9-46F3-B083EE8C74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2929" y="2834636"/>
            <a:ext cx="468000" cy="468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E1AC88B-443C-CD38-7DCD-CE5A78F622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872929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18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8C61455-3F95-09A9-45F6-711A71FA4F0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A4DCF2A-BBFB-13DA-3E97-B74ECC9BE7EC}"/>
              </a:ext>
            </a:extLst>
          </p:cNvPr>
          <p:cNvSpPr/>
          <p:nvPr/>
        </p:nvSpPr>
        <p:spPr>
          <a:xfrm>
            <a:off x="491923" y="2712262"/>
            <a:ext cx="3152922" cy="2054253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455423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Recht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4455435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مستطيل</a:t>
            </a:r>
            <a:br>
              <a: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mustatiel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FE7A4E-4213-66EA-022C-DECFC5D8F7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7894" y="2875007"/>
            <a:ext cx="468000" cy="468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4E1AA90-CFFB-EFF9-C69E-3F6B1A2687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47894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56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192</Words>
  <Application>Microsoft Macintosh PowerPoint</Application>
  <PresentationFormat>A4-Papier (210 x 297 mm)</PresentationFormat>
  <Paragraphs>59</Paragraphs>
  <Slides>14</Slides>
  <Notes>3</Notes>
  <HiddenSlides>0</HiddenSlides>
  <MMClips>54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Jan Schmidt</cp:lastModifiedBy>
  <cp:revision>79</cp:revision>
  <cp:lastPrinted>2022-05-18T12:46:11Z</cp:lastPrinted>
  <dcterms:created xsi:type="dcterms:W3CDTF">2022-05-10T12:43:55Z</dcterms:created>
  <dcterms:modified xsi:type="dcterms:W3CDTF">2023-07-27T12:20:59Z</dcterms:modified>
</cp:coreProperties>
</file>